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charts/chart13.xml" ContentType="application/vnd.openxmlformats-officedocument.drawingml.chart+xml"/>
  <Override PartName="/ppt/charts/chart15.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21.xml" ContentType="application/vnd.openxmlformats-officedocument.presentationml.notesSlide+xml"/>
  <Default Extension="xlsx" ContentType="application/vnd.openxmlformats-officedocument.spreadsheetml.sheet"/>
  <Override PartName="/ppt/notesSlides/notesSlide7.xml" ContentType="application/vnd.openxmlformats-officedocument.presentationml.notesSlide+xml"/>
  <Override PartName="/ppt/charts/chart3.xml" ContentType="application/vnd.openxmlformats-officedocument.drawingml.chart+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harts/chart8.xml" ContentType="application/vnd.openxmlformats-officedocument.drawingml.chart+xml"/>
  <Override PartName="/ppt/charts/chart12.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20.xml" ContentType="application/vnd.openxmlformats-officedocument.presentationml.notesSlide+xml"/>
  <Override PartName="/ppt/charts/chart10.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1"/>
  </p:notesMasterIdLst>
  <p:handoutMasterIdLst>
    <p:handoutMasterId r:id="rId32"/>
  </p:handoutMasterIdLst>
  <p:sldIdLst>
    <p:sldId id="257" r:id="rId3"/>
    <p:sldId id="258" r:id="rId4"/>
    <p:sldId id="259" r:id="rId5"/>
    <p:sldId id="260" r:id="rId6"/>
    <p:sldId id="262" r:id="rId7"/>
    <p:sldId id="263" r:id="rId8"/>
    <p:sldId id="265" r:id="rId9"/>
    <p:sldId id="264" r:id="rId10"/>
    <p:sldId id="266" r:id="rId11"/>
    <p:sldId id="279" r:id="rId12"/>
    <p:sldId id="267" r:id="rId13"/>
    <p:sldId id="268" r:id="rId14"/>
    <p:sldId id="269" r:id="rId15"/>
    <p:sldId id="290" r:id="rId16"/>
    <p:sldId id="271" r:id="rId17"/>
    <p:sldId id="272" r:id="rId18"/>
    <p:sldId id="298" r:id="rId19"/>
    <p:sldId id="275" r:id="rId20"/>
    <p:sldId id="277" r:id="rId21"/>
    <p:sldId id="303" r:id="rId22"/>
    <p:sldId id="288" r:id="rId23"/>
    <p:sldId id="289" r:id="rId24"/>
    <p:sldId id="295" r:id="rId25"/>
    <p:sldId id="300" r:id="rId26"/>
    <p:sldId id="293" r:id="rId27"/>
    <p:sldId id="296" r:id="rId28"/>
    <p:sldId id="302" r:id="rId29"/>
    <p:sldId id="278" r:id="rId30"/>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FFF3F3"/>
    <a:srgbClr val="FFC9CA"/>
    <a:srgbClr val="FF8588"/>
    <a:srgbClr val="FF00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884" autoAdjust="0"/>
  </p:normalViewPr>
  <p:slideViewPr>
    <p:cSldViewPr>
      <p:cViewPr>
        <p:scale>
          <a:sx n="70" d="100"/>
          <a:sy n="70" d="100"/>
        </p:scale>
        <p:origin x="-514" y="-15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Office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Office_Excel_Worksheet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28"/>
  <c:chart>
    <c:autoTitleDeleted val="1"/>
    <c:plotArea>
      <c:layout>
        <c:manualLayout>
          <c:layoutTarget val="inner"/>
          <c:xMode val="edge"/>
          <c:yMode val="edge"/>
          <c:x val="8.9285714285714159E-3"/>
          <c:y val="6.7344783861467833E-2"/>
          <c:w val="0.96367946194225707"/>
          <c:h val="0.76239686449050537"/>
        </c:manualLayout>
      </c:layout>
      <c:barChart>
        <c:barDir val="col"/>
        <c:grouping val="clustered"/>
        <c:ser>
          <c:idx val="0"/>
          <c:order val="0"/>
          <c:tx>
            <c:strRef>
              <c:f>Sheet1!$B$1</c:f>
              <c:strCache>
                <c:ptCount val="1"/>
                <c:pt idx="0">
                  <c:v>Series 1</c:v>
                </c:pt>
              </c:strCache>
            </c:strRef>
          </c:tx>
          <c:spPr>
            <a:solidFill>
              <a:schemeClr val="tx2"/>
            </a:solidFill>
          </c:spPr>
          <c:dLbls>
            <c:txPr>
              <a:bodyPr/>
              <a:lstStyle/>
              <a:p>
                <a:pPr>
                  <a:defRPr b="1"/>
                </a:pPr>
                <a:endParaRPr lang="en-US"/>
              </a:p>
            </c:txPr>
            <c:showVal val="1"/>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23.7</c:v>
                </c:pt>
                <c:pt idx="1">
                  <c:v>3.7</c:v>
                </c:pt>
                <c:pt idx="2">
                  <c:v>4.2</c:v>
                </c:pt>
              </c:numCache>
            </c:numRef>
          </c:val>
        </c:ser>
        <c:dLbls>
          <c:showVal val="1"/>
        </c:dLbls>
        <c:gapWidth val="75"/>
        <c:overlap val="-25"/>
        <c:axId val="86184704"/>
        <c:axId val="86186240"/>
      </c:barChart>
      <c:catAx>
        <c:axId val="86184704"/>
        <c:scaling>
          <c:orientation val="minMax"/>
        </c:scaling>
        <c:axPos val="b"/>
        <c:majorTickMark val="none"/>
        <c:tickLblPos val="nextTo"/>
        <c:spPr>
          <a:ln>
            <a:solidFill>
              <a:schemeClr val="tx1"/>
            </a:solidFill>
          </a:ln>
        </c:spPr>
        <c:crossAx val="86186240"/>
        <c:crosses val="autoZero"/>
        <c:auto val="1"/>
        <c:lblAlgn val="ctr"/>
        <c:lblOffset val="100"/>
      </c:catAx>
      <c:valAx>
        <c:axId val="86186240"/>
        <c:scaling>
          <c:orientation val="minMax"/>
        </c:scaling>
        <c:delete val="1"/>
        <c:axPos val="l"/>
        <c:numFmt formatCode="0.0" sourceLinked="1"/>
        <c:tickLblPos val="none"/>
        <c:crossAx val="86184704"/>
        <c:crosses val="autoZero"/>
        <c:crossBetween val="between"/>
      </c:valAx>
    </c:plotArea>
    <c:plotVisOnly val="1"/>
    <c:dispBlanksAs val="gap"/>
  </c:chart>
  <c:txPr>
    <a:bodyPr/>
    <a:lstStyle/>
    <a:p>
      <a:pPr>
        <a:defRPr sz="1800">
          <a:solidFill>
            <a:schemeClr val="tx1"/>
          </a:solidFill>
        </a:defRPr>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en-US"/>
  <c:style val="28"/>
  <c:chart>
    <c:autoTitleDeleted val="1"/>
    <c:plotArea>
      <c:layout/>
      <c:barChart>
        <c:barDir val="col"/>
        <c:grouping val="clustered"/>
        <c:ser>
          <c:idx val="0"/>
          <c:order val="0"/>
          <c:tx>
            <c:strRef>
              <c:f>Sheet1!$B$1</c:f>
              <c:strCache>
                <c:ptCount val="1"/>
                <c:pt idx="0">
                  <c:v>Normal</c:v>
                </c:pt>
              </c:strCache>
            </c:strRef>
          </c:tx>
          <c:spPr>
            <a:solidFill>
              <a:schemeClr val="tx2"/>
            </a:solidFill>
          </c:spPr>
          <c:dLbls>
            <c:txPr>
              <a:bodyPr/>
              <a:lstStyle/>
              <a:p>
                <a:pPr>
                  <a:defRPr b="1"/>
                </a:pPr>
                <a:endParaRPr lang="en-US"/>
              </a:p>
            </c:txPr>
            <c:showVal val="1"/>
          </c:dLbls>
          <c:cat>
            <c:strRef>
              <c:f>Sheet1!$A$2:$A$4</c:f>
              <c:strCache>
                <c:ptCount val="3"/>
                <c:pt idx="0">
                  <c:v>Total</c:v>
                </c:pt>
                <c:pt idx="1">
                  <c:v>Urban</c:v>
                </c:pt>
                <c:pt idx="2">
                  <c:v>Rural</c:v>
                </c:pt>
              </c:strCache>
            </c:strRef>
          </c:cat>
          <c:val>
            <c:numRef>
              <c:f>Sheet1!$B$2:$B$4</c:f>
              <c:numCache>
                <c:formatCode>0</c:formatCode>
                <c:ptCount val="3"/>
                <c:pt idx="0">
                  <c:v>74</c:v>
                </c:pt>
                <c:pt idx="1">
                  <c:v>65</c:v>
                </c:pt>
                <c:pt idx="2">
                  <c:v>77</c:v>
                </c:pt>
              </c:numCache>
            </c:numRef>
          </c:val>
        </c:ser>
        <c:ser>
          <c:idx val="1"/>
          <c:order val="1"/>
          <c:tx>
            <c:strRef>
              <c:f>Sheet1!$C$1</c:f>
              <c:strCache>
                <c:ptCount val="1"/>
                <c:pt idx="0">
                  <c:v>Thin</c:v>
                </c:pt>
              </c:strCache>
            </c:strRef>
          </c:tx>
          <c:spPr>
            <a:solidFill>
              <a:schemeClr val="bg2"/>
            </a:solidFill>
          </c:spPr>
          <c:dLbls>
            <c:txPr>
              <a:bodyPr/>
              <a:lstStyle/>
              <a:p>
                <a:pPr>
                  <a:defRPr b="1"/>
                </a:pPr>
                <a:endParaRPr lang="en-US"/>
              </a:p>
            </c:txPr>
            <c:showVal val="1"/>
          </c:dLbls>
          <c:cat>
            <c:strRef>
              <c:f>Sheet1!$A$2:$A$4</c:f>
              <c:strCache>
                <c:ptCount val="3"/>
                <c:pt idx="0">
                  <c:v>Total</c:v>
                </c:pt>
                <c:pt idx="1">
                  <c:v>Urban</c:v>
                </c:pt>
                <c:pt idx="2">
                  <c:v>Rural</c:v>
                </c:pt>
              </c:strCache>
            </c:strRef>
          </c:cat>
          <c:val>
            <c:numRef>
              <c:f>Sheet1!$C$2:$C$4</c:f>
              <c:numCache>
                <c:formatCode>General</c:formatCode>
                <c:ptCount val="3"/>
                <c:pt idx="0">
                  <c:v>9</c:v>
                </c:pt>
                <c:pt idx="1">
                  <c:v>7</c:v>
                </c:pt>
                <c:pt idx="2">
                  <c:v>9</c:v>
                </c:pt>
              </c:numCache>
            </c:numRef>
          </c:val>
        </c:ser>
        <c:ser>
          <c:idx val="2"/>
          <c:order val="2"/>
          <c:tx>
            <c:strRef>
              <c:f>Sheet1!$D$1</c:f>
              <c:strCache>
                <c:ptCount val="1"/>
                <c:pt idx="0">
                  <c:v>Overweight or Obese</c:v>
                </c:pt>
              </c:strCache>
            </c:strRef>
          </c:tx>
          <c:spPr>
            <a:solidFill>
              <a:schemeClr val="tx1"/>
            </a:solidFill>
          </c:spPr>
          <c:dLbls>
            <c:txPr>
              <a:bodyPr/>
              <a:lstStyle/>
              <a:p>
                <a:pPr>
                  <a:defRPr b="1"/>
                </a:pPr>
                <a:endParaRPr lang="en-US"/>
              </a:p>
            </c:txPr>
            <c:showVal val="1"/>
          </c:dLbls>
          <c:cat>
            <c:strRef>
              <c:f>Sheet1!$A$2:$A$4</c:f>
              <c:strCache>
                <c:ptCount val="3"/>
                <c:pt idx="0">
                  <c:v>Total</c:v>
                </c:pt>
                <c:pt idx="1">
                  <c:v>Urban</c:v>
                </c:pt>
                <c:pt idx="2">
                  <c:v>Rural</c:v>
                </c:pt>
              </c:strCache>
            </c:strRef>
          </c:cat>
          <c:val>
            <c:numRef>
              <c:f>Sheet1!$D$2:$D$4</c:f>
              <c:numCache>
                <c:formatCode>General</c:formatCode>
                <c:ptCount val="3"/>
                <c:pt idx="0">
                  <c:v>17</c:v>
                </c:pt>
                <c:pt idx="1">
                  <c:v>28</c:v>
                </c:pt>
                <c:pt idx="2">
                  <c:v>14</c:v>
                </c:pt>
              </c:numCache>
            </c:numRef>
          </c:val>
        </c:ser>
        <c:dLbls>
          <c:showVal val="1"/>
        </c:dLbls>
        <c:overlap val="-25"/>
        <c:axId val="100629120"/>
        <c:axId val="100643200"/>
      </c:barChart>
      <c:catAx>
        <c:axId val="100629120"/>
        <c:scaling>
          <c:orientation val="minMax"/>
        </c:scaling>
        <c:axPos val="b"/>
        <c:majorTickMark val="none"/>
        <c:tickLblPos val="nextTo"/>
        <c:spPr>
          <a:ln>
            <a:solidFill>
              <a:schemeClr val="tx1"/>
            </a:solidFill>
          </a:ln>
        </c:spPr>
        <c:crossAx val="100643200"/>
        <c:crosses val="autoZero"/>
        <c:auto val="1"/>
        <c:lblAlgn val="ctr"/>
        <c:lblOffset val="100"/>
      </c:catAx>
      <c:valAx>
        <c:axId val="100643200"/>
        <c:scaling>
          <c:orientation val="minMax"/>
        </c:scaling>
        <c:delete val="1"/>
        <c:axPos val="l"/>
        <c:numFmt formatCode="0" sourceLinked="1"/>
        <c:tickLblPos val="none"/>
        <c:crossAx val="100629120"/>
        <c:crosses val="autoZero"/>
        <c:crossBetween val="between"/>
      </c:valAx>
    </c:plotArea>
    <c:legend>
      <c:legendPos val="t"/>
      <c:layout/>
    </c:legend>
    <c:plotVisOnly val="1"/>
    <c:dispBlanksAs val="gap"/>
  </c:chart>
  <c:txPr>
    <a:bodyPr/>
    <a:lstStyle/>
    <a:p>
      <a:pPr>
        <a:defRPr sz="1800">
          <a:solidFill>
            <a:schemeClr val="tx1"/>
          </a:solidFill>
        </a:defRPr>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style val="30"/>
  <c:chart>
    <c:autoTitleDeleted val="1"/>
    <c:plotArea>
      <c:layout/>
      <c:barChart>
        <c:barDir val="col"/>
        <c:grouping val="clustered"/>
        <c:ser>
          <c:idx val="0"/>
          <c:order val="0"/>
          <c:tx>
            <c:strRef>
              <c:f>Sheet1!$B$1</c:f>
              <c:strCache>
                <c:ptCount val="1"/>
                <c:pt idx="0">
                  <c:v>Series 1</c:v>
                </c:pt>
              </c:strCache>
            </c:strRef>
          </c:tx>
          <c:dPt>
            <c:idx val="3"/>
            <c:spPr>
              <a:solidFill>
                <a:schemeClr val="bg2"/>
              </a:solidFill>
            </c:spPr>
          </c:dPt>
          <c:dLbls>
            <c:txPr>
              <a:bodyPr/>
              <a:lstStyle/>
              <a:p>
                <a:pPr>
                  <a:defRPr b="1"/>
                </a:pPr>
                <a:endParaRPr lang="en-US"/>
              </a:p>
            </c:txPr>
            <c:showVal val="1"/>
          </c:dLbls>
          <c:cat>
            <c:strRef>
              <c:f>Sheet1!$A$2:$A$5</c:f>
              <c:strCache>
                <c:ptCount val="4"/>
                <c:pt idx="0">
                  <c:v>Mild (10.0-10.9 g/dl)</c:v>
                </c:pt>
                <c:pt idx="1">
                  <c:v>Moderate (7.0-9.9 g/dl)</c:v>
                </c:pt>
                <c:pt idx="2">
                  <c:v>Severe (below 7.0 g/dl)</c:v>
                </c:pt>
                <c:pt idx="3">
                  <c:v>Any anaemia (&lt;11.0g/dl)</c:v>
                </c:pt>
              </c:strCache>
            </c:strRef>
          </c:cat>
          <c:val>
            <c:numRef>
              <c:f>Sheet1!$B$2:$B$5</c:f>
              <c:numCache>
                <c:formatCode>General</c:formatCode>
                <c:ptCount val="4"/>
                <c:pt idx="0">
                  <c:v>23</c:v>
                </c:pt>
                <c:pt idx="1">
                  <c:v>36</c:v>
                </c:pt>
                <c:pt idx="2">
                  <c:v>3</c:v>
                </c:pt>
                <c:pt idx="3">
                  <c:v>63</c:v>
                </c:pt>
              </c:numCache>
            </c:numRef>
          </c:val>
        </c:ser>
        <c:dLbls>
          <c:showVal val="1"/>
        </c:dLbls>
        <c:gapWidth val="99"/>
        <c:overlap val="-25"/>
        <c:axId val="105183488"/>
        <c:axId val="106307584"/>
      </c:barChart>
      <c:catAx>
        <c:axId val="105183488"/>
        <c:scaling>
          <c:orientation val="minMax"/>
        </c:scaling>
        <c:axPos val="b"/>
        <c:majorTickMark val="none"/>
        <c:tickLblPos val="nextTo"/>
        <c:crossAx val="106307584"/>
        <c:crosses val="autoZero"/>
        <c:auto val="1"/>
        <c:lblAlgn val="ctr"/>
        <c:lblOffset val="100"/>
      </c:catAx>
      <c:valAx>
        <c:axId val="106307584"/>
        <c:scaling>
          <c:orientation val="minMax"/>
        </c:scaling>
        <c:delete val="1"/>
        <c:axPos val="l"/>
        <c:numFmt formatCode="General" sourceLinked="1"/>
        <c:tickLblPos val="none"/>
        <c:crossAx val="105183488"/>
        <c:crosses val="autoZero"/>
        <c:crossBetween val="between"/>
      </c:valAx>
    </c:plotArea>
    <c:plotVisOnly val="1"/>
    <c:dispBlanksAs val="gap"/>
  </c:chart>
  <c:txPr>
    <a:bodyPr/>
    <a:lstStyle/>
    <a:p>
      <a:pPr>
        <a:defRPr sz="1800"/>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1.5277777777777781E-2"/>
          <c:y val="6.2844436112152693E-2"/>
          <c:w val="0.96944444444444489"/>
          <c:h val="0.80573803274590672"/>
        </c:manualLayout>
      </c:layout>
      <c:barChart>
        <c:barDir val="col"/>
        <c:grouping val="clustered"/>
        <c:ser>
          <c:idx val="0"/>
          <c:order val="0"/>
          <c:tx>
            <c:strRef>
              <c:f>Sheet1!$B$1</c:f>
              <c:strCache>
                <c:ptCount val="1"/>
                <c:pt idx="0">
                  <c:v>2004 MDHS</c:v>
                </c:pt>
              </c:strCache>
            </c:strRef>
          </c:tx>
          <c:spPr>
            <a:solidFill>
              <a:schemeClr val="bg2"/>
            </a:solidFill>
          </c:spPr>
          <c:dLbls>
            <c:txPr>
              <a:bodyPr/>
              <a:lstStyle/>
              <a:p>
                <a:pPr>
                  <a:defRPr b="1"/>
                </a:pPr>
                <a:endParaRPr lang="en-US"/>
              </a:p>
            </c:txPr>
            <c:showVal val="1"/>
          </c:dLbls>
          <c:cat>
            <c:strRef>
              <c:f>Sheet1!$A$2:$A$5</c:f>
              <c:strCache>
                <c:ptCount val="4"/>
                <c:pt idx="0">
                  <c:v>Mild</c:v>
                </c:pt>
                <c:pt idx="1">
                  <c:v>Moderate</c:v>
                </c:pt>
                <c:pt idx="2">
                  <c:v>Severe</c:v>
                </c:pt>
                <c:pt idx="3">
                  <c:v>Any anaemia</c:v>
                </c:pt>
              </c:strCache>
            </c:strRef>
          </c:cat>
          <c:val>
            <c:numRef>
              <c:f>Sheet1!$B$2:$B$5</c:f>
              <c:numCache>
                <c:formatCode>General</c:formatCode>
                <c:ptCount val="4"/>
                <c:pt idx="0">
                  <c:v>26</c:v>
                </c:pt>
                <c:pt idx="1">
                  <c:v>42</c:v>
                </c:pt>
                <c:pt idx="2">
                  <c:v>5</c:v>
                </c:pt>
                <c:pt idx="3">
                  <c:v>73</c:v>
                </c:pt>
              </c:numCache>
            </c:numRef>
          </c:val>
        </c:ser>
        <c:ser>
          <c:idx val="1"/>
          <c:order val="1"/>
          <c:tx>
            <c:strRef>
              <c:f>Sheet1!$C$1</c:f>
              <c:strCache>
                <c:ptCount val="1"/>
                <c:pt idx="0">
                  <c:v>2010 MDHS</c:v>
                </c:pt>
              </c:strCache>
            </c:strRef>
          </c:tx>
          <c:spPr>
            <a:solidFill>
              <a:schemeClr val="tx2"/>
            </a:solidFill>
          </c:spPr>
          <c:dLbls>
            <c:txPr>
              <a:bodyPr/>
              <a:lstStyle/>
              <a:p>
                <a:pPr>
                  <a:defRPr b="1"/>
                </a:pPr>
                <a:endParaRPr lang="en-US"/>
              </a:p>
            </c:txPr>
            <c:showVal val="1"/>
          </c:dLbls>
          <c:cat>
            <c:strRef>
              <c:f>Sheet1!$A$2:$A$5</c:f>
              <c:strCache>
                <c:ptCount val="4"/>
                <c:pt idx="0">
                  <c:v>Mild</c:v>
                </c:pt>
                <c:pt idx="1">
                  <c:v>Moderate</c:v>
                </c:pt>
                <c:pt idx="2">
                  <c:v>Severe</c:v>
                </c:pt>
                <c:pt idx="3">
                  <c:v>Any anaemia</c:v>
                </c:pt>
              </c:strCache>
            </c:strRef>
          </c:cat>
          <c:val>
            <c:numRef>
              <c:f>Sheet1!$C$2:$C$5</c:f>
              <c:numCache>
                <c:formatCode>General</c:formatCode>
                <c:ptCount val="4"/>
                <c:pt idx="0">
                  <c:v>23</c:v>
                </c:pt>
                <c:pt idx="1">
                  <c:v>36</c:v>
                </c:pt>
                <c:pt idx="2">
                  <c:v>3</c:v>
                </c:pt>
                <c:pt idx="3">
                  <c:v>63</c:v>
                </c:pt>
              </c:numCache>
            </c:numRef>
          </c:val>
        </c:ser>
        <c:dLbls>
          <c:showVal val="1"/>
        </c:dLbls>
        <c:overlap val="-25"/>
        <c:axId val="114351488"/>
        <c:axId val="114459776"/>
      </c:barChart>
      <c:catAx>
        <c:axId val="114351488"/>
        <c:scaling>
          <c:orientation val="minMax"/>
        </c:scaling>
        <c:axPos val="b"/>
        <c:majorTickMark val="none"/>
        <c:tickLblPos val="nextTo"/>
        <c:crossAx val="114459776"/>
        <c:crosses val="autoZero"/>
        <c:auto val="1"/>
        <c:lblAlgn val="ctr"/>
        <c:lblOffset val="100"/>
      </c:catAx>
      <c:valAx>
        <c:axId val="114459776"/>
        <c:scaling>
          <c:orientation val="minMax"/>
          <c:max val="100"/>
        </c:scaling>
        <c:delete val="1"/>
        <c:axPos val="l"/>
        <c:numFmt formatCode="General" sourceLinked="1"/>
        <c:tickLblPos val="none"/>
        <c:crossAx val="114351488"/>
        <c:crosses val="autoZero"/>
        <c:crossBetween val="between"/>
      </c:valAx>
    </c:plotArea>
    <c:legend>
      <c:legendPos val="t"/>
      <c:layout>
        <c:manualLayout>
          <c:xMode val="edge"/>
          <c:yMode val="edge"/>
          <c:x val="0.29067115048118958"/>
          <c:y val="3.1746031746031744E-2"/>
          <c:w val="0.39841957255343152"/>
          <c:h val="7.3426446694163233E-2"/>
        </c:manualLayout>
      </c:layout>
    </c:legend>
    <c:plotVisOnly val="1"/>
    <c:dispBlanksAs val="gap"/>
  </c:chart>
  <c:txPr>
    <a:bodyPr/>
    <a:lstStyle/>
    <a:p>
      <a:pPr>
        <a:defRPr sz="1800"/>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n-US"/>
  <c:style val="30"/>
  <c:chart>
    <c:autoTitleDeleted val="1"/>
    <c:plotArea>
      <c:layout>
        <c:manualLayout>
          <c:layoutTarget val="inner"/>
          <c:xMode val="edge"/>
          <c:yMode val="edge"/>
          <c:x val="1.6666666666666677E-2"/>
          <c:y val="0.24403998022942472"/>
          <c:w val="0.96666666666666667"/>
          <c:h val="0.62935709708873699"/>
        </c:manualLayout>
      </c:layout>
      <c:barChart>
        <c:barDir val="col"/>
        <c:grouping val="clustered"/>
        <c:ser>
          <c:idx val="0"/>
          <c:order val="0"/>
          <c:tx>
            <c:strRef>
              <c:f>Sheet1!$B$1</c:f>
              <c:strCache>
                <c:ptCount val="1"/>
                <c:pt idx="0">
                  <c:v>Pregnant women</c:v>
                </c:pt>
              </c:strCache>
            </c:strRef>
          </c:tx>
          <c:spPr>
            <a:solidFill>
              <a:schemeClr val="accent1">
                <a:lumMod val="60000"/>
                <a:lumOff val="40000"/>
              </a:schemeClr>
            </a:solidFill>
          </c:spPr>
          <c:dLbls>
            <c:dLbl>
              <c:idx val="2"/>
              <c:layout/>
              <c:tx>
                <c:rich>
                  <a:bodyPr/>
                  <a:lstStyle/>
                  <a:p>
                    <a:r>
                      <a:rPr lang="en-US" smtClean="0"/>
                      <a:t>&lt;1</a:t>
                    </a:r>
                    <a:endParaRPr lang="en-US" dirty="0"/>
                  </a:p>
                </c:rich>
              </c:tx>
              <c:showVal val="1"/>
            </c:dLbl>
            <c:txPr>
              <a:bodyPr/>
              <a:lstStyle/>
              <a:p>
                <a:pPr>
                  <a:defRPr b="1"/>
                </a:pPr>
                <a:endParaRPr lang="en-US"/>
              </a:p>
            </c:txPr>
            <c:showVal val="1"/>
          </c:dLbls>
          <c:cat>
            <c:strRef>
              <c:f>Sheet1!$A$2:$A$5</c:f>
              <c:strCache>
                <c:ptCount val="4"/>
                <c:pt idx="0">
                  <c:v>Mild </c:v>
                </c:pt>
                <c:pt idx="1">
                  <c:v>Moderate</c:v>
                </c:pt>
                <c:pt idx="2">
                  <c:v>Severe </c:v>
                </c:pt>
                <c:pt idx="3">
                  <c:v>Any anaemia</c:v>
                </c:pt>
              </c:strCache>
            </c:strRef>
          </c:cat>
          <c:val>
            <c:numRef>
              <c:f>Sheet1!$B$2:$B$5</c:f>
              <c:numCache>
                <c:formatCode>General</c:formatCode>
                <c:ptCount val="4"/>
                <c:pt idx="0">
                  <c:v>20</c:v>
                </c:pt>
                <c:pt idx="1">
                  <c:v>18</c:v>
                </c:pt>
                <c:pt idx="2">
                  <c:v>0</c:v>
                </c:pt>
                <c:pt idx="3">
                  <c:v>38</c:v>
                </c:pt>
              </c:numCache>
            </c:numRef>
          </c:val>
        </c:ser>
        <c:ser>
          <c:idx val="1"/>
          <c:order val="1"/>
          <c:tx>
            <c:strRef>
              <c:f>Sheet1!$C$1</c:f>
              <c:strCache>
                <c:ptCount val="1"/>
                <c:pt idx="0">
                  <c:v>Non-pregnant women</c:v>
                </c:pt>
              </c:strCache>
            </c:strRef>
          </c:tx>
          <c:spPr>
            <a:solidFill>
              <a:schemeClr val="bg2">
                <a:lumMod val="50000"/>
              </a:schemeClr>
            </a:solidFill>
          </c:spPr>
          <c:dLbls>
            <c:txPr>
              <a:bodyPr/>
              <a:lstStyle/>
              <a:p>
                <a:pPr>
                  <a:defRPr b="1"/>
                </a:pPr>
                <a:endParaRPr lang="en-US"/>
              </a:p>
            </c:txPr>
            <c:showVal val="1"/>
          </c:dLbls>
          <c:cat>
            <c:strRef>
              <c:f>Sheet1!$A$2:$A$5</c:f>
              <c:strCache>
                <c:ptCount val="4"/>
                <c:pt idx="0">
                  <c:v>Mild </c:v>
                </c:pt>
                <c:pt idx="1">
                  <c:v>Moderate</c:v>
                </c:pt>
                <c:pt idx="2">
                  <c:v>Severe </c:v>
                </c:pt>
                <c:pt idx="3">
                  <c:v>Any anaemia</c:v>
                </c:pt>
              </c:strCache>
            </c:strRef>
          </c:cat>
          <c:val>
            <c:numRef>
              <c:f>Sheet1!$C$2:$C$5</c:f>
              <c:numCache>
                <c:formatCode>General</c:formatCode>
                <c:ptCount val="4"/>
                <c:pt idx="0">
                  <c:v>22</c:v>
                </c:pt>
                <c:pt idx="1">
                  <c:v>6</c:v>
                </c:pt>
                <c:pt idx="2">
                  <c:v>1</c:v>
                </c:pt>
                <c:pt idx="3">
                  <c:v>28</c:v>
                </c:pt>
              </c:numCache>
            </c:numRef>
          </c:val>
        </c:ser>
        <c:dLbls>
          <c:showVal val="1"/>
        </c:dLbls>
        <c:overlap val="-25"/>
        <c:axId val="114604288"/>
        <c:axId val="114622464"/>
      </c:barChart>
      <c:catAx>
        <c:axId val="114604288"/>
        <c:scaling>
          <c:orientation val="minMax"/>
        </c:scaling>
        <c:axPos val="b"/>
        <c:majorTickMark val="none"/>
        <c:tickLblPos val="nextTo"/>
        <c:crossAx val="114622464"/>
        <c:crosses val="autoZero"/>
        <c:auto val="1"/>
        <c:lblAlgn val="ctr"/>
        <c:lblOffset val="100"/>
      </c:catAx>
      <c:valAx>
        <c:axId val="114622464"/>
        <c:scaling>
          <c:orientation val="minMax"/>
        </c:scaling>
        <c:delete val="1"/>
        <c:axPos val="l"/>
        <c:numFmt formatCode="General" sourceLinked="1"/>
        <c:tickLblPos val="none"/>
        <c:crossAx val="114604288"/>
        <c:crosses val="autoZero"/>
        <c:crossBetween val="between"/>
      </c:valAx>
    </c:plotArea>
    <c:legend>
      <c:legendPos val="t"/>
      <c:layout>
        <c:manualLayout>
          <c:xMode val="edge"/>
          <c:yMode val="edge"/>
          <c:x val="0.20041052254831784"/>
          <c:y val="7.6457462860436268E-2"/>
          <c:w val="0.59311822953948934"/>
          <c:h val="7.0736397745769133E-2"/>
        </c:manualLayout>
      </c:layout>
    </c:legend>
    <c:plotVisOnly val="1"/>
    <c:dispBlanksAs val="gap"/>
  </c:chart>
  <c:txPr>
    <a:bodyPr/>
    <a:lstStyle/>
    <a:p>
      <a:pPr>
        <a:defRPr sz="1800"/>
      </a:pPr>
      <a:endParaRPr lang="en-US"/>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tx>
            <c:strRef>
              <c:f>Sheet1!$B$1</c:f>
              <c:strCache>
                <c:ptCount val="1"/>
                <c:pt idx="0">
                  <c:v>2004 MDHS</c:v>
                </c:pt>
              </c:strCache>
            </c:strRef>
          </c:tx>
          <c:spPr>
            <a:solidFill>
              <a:schemeClr val="bg2"/>
            </a:solidFill>
          </c:spPr>
          <c:dLbls>
            <c:txPr>
              <a:bodyPr/>
              <a:lstStyle/>
              <a:p>
                <a:pPr>
                  <a:defRPr b="1"/>
                </a:pPr>
                <a:endParaRPr lang="en-US"/>
              </a:p>
            </c:txPr>
            <c:showVal val="1"/>
          </c:dLbls>
          <c:cat>
            <c:strRef>
              <c:f>Sheet1!$A$2:$A$5</c:f>
              <c:strCache>
                <c:ptCount val="4"/>
                <c:pt idx="0">
                  <c:v>Mild</c:v>
                </c:pt>
                <c:pt idx="1">
                  <c:v>Moderate</c:v>
                </c:pt>
                <c:pt idx="2">
                  <c:v>Severe</c:v>
                </c:pt>
                <c:pt idx="3">
                  <c:v>Any Anaemia</c:v>
                </c:pt>
              </c:strCache>
            </c:strRef>
          </c:cat>
          <c:val>
            <c:numRef>
              <c:f>Sheet1!$B$2:$B$5</c:f>
              <c:numCache>
                <c:formatCode>General</c:formatCode>
                <c:ptCount val="4"/>
                <c:pt idx="0">
                  <c:v>23</c:v>
                </c:pt>
                <c:pt idx="1">
                  <c:v>23</c:v>
                </c:pt>
                <c:pt idx="2">
                  <c:v>2</c:v>
                </c:pt>
                <c:pt idx="3">
                  <c:v>47</c:v>
                </c:pt>
              </c:numCache>
            </c:numRef>
          </c:val>
        </c:ser>
        <c:ser>
          <c:idx val="1"/>
          <c:order val="1"/>
          <c:tx>
            <c:strRef>
              <c:f>Sheet1!$C$1</c:f>
              <c:strCache>
                <c:ptCount val="1"/>
                <c:pt idx="0">
                  <c:v>2010 MDHS</c:v>
                </c:pt>
              </c:strCache>
            </c:strRef>
          </c:tx>
          <c:spPr>
            <a:solidFill>
              <a:schemeClr val="tx2"/>
            </a:solidFill>
          </c:spPr>
          <c:dLbls>
            <c:dLbl>
              <c:idx val="2"/>
              <c:layout/>
              <c:tx>
                <c:rich>
                  <a:bodyPr/>
                  <a:lstStyle/>
                  <a:p>
                    <a:r>
                      <a:rPr lang="en-US" smtClean="0"/>
                      <a:t>&lt;1</a:t>
                    </a:r>
                    <a:endParaRPr lang="en-US" dirty="0"/>
                  </a:p>
                </c:rich>
              </c:tx>
              <c:showVal val="1"/>
            </c:dLbl>
            <c:txPr>
              <a:bodyPr/>
              <a:lstStyle/>
              <a:p>
                <a:pPr>
                  <a:defRPr b="1"/>
                </a:pPr>
                <a:endParaRPr lang="en-US"/>
              </a:p>
            </c:txPr>
            <c:showVal val="1"/>
          </c:dLbls>
          <c:cat>
            <c:strRef>
              <c:f>Sheet1!$A$2:$A$5</c:f>
              <c:strCache>
                <c:ptCount val="4"/>
                <c:pt idx="0">
                  <c:v>Mild</c:v>
                </c:pt>
                <c:pt idx="1">
                  <c:v>Moderate</c:v>
                </c:pt>
                <c:pt idx="2">
                  <c:v>Severe</c:v>
                </c:pt>
                <c:pt idx="3">
                  <c:v>Any Anaemia</c:v>
                </c:pt>
              </c:strCache>
            </c:strRef>
          </c:cat>
          <c:val>
            <c:numRef>
              <c:f>Sheet1!$C$2:$C$5</c:f>
              <c:numCache>
                <c:formatCode>General</c:formatCode>
                <c:ptCount val="4"/>
                <c:pt idx="0">
                  <c:v>20</c:v>
                </c:pt>
                <c:pt idx="1">
                  <c:v>18</c:v>
                </c:pt>
                <c:pt idx="2">
                  <c:v>0</c:v>
                </c:pt>
                <c:pt idx="3">
                  <c:v>38</c:v>
                </c:pt>
              </c:numCache>
            </c:numRef>
          </c:val>
        </c:ser>
        <c:dLbls>
          <c:showVal val="1"/>
        </c:dLbls>
        <c:overlap val="-25"/>
        <c:axId val="114638848"/>
        <c:axId val="114640384"/>
      </c:barChart>
      <c:catAx>
        <c:axId val="114638848"/>
        <c:scaling>
          <c:orientation val="minMax"/>
        </c:scaling>
        <c:axPos val="b"/>
        <c:majorTickMark val="none"/>
        <c:tickLblPos val="nextTo"/>
        <c:crossAx val="114640384"/>
        <c:crosses val="autoZero"/>
        <c:auto val="1"/>
        <c:lblAlgn val="ctr"/>
        <c:lblOffset val="100"/>
      </c:catAx>
      <c:valAx>
        <c:axId val="114640384"/>
        <c:scaling>
          <c:orientation val="minMax"/>
          <c:max val="75"/>
        </c:scaling>
        <c:delete val="1"/>
        <c:axPos val="l"/>
        <c:numFmt formatCode="General" sourceLinked="1"/>
        <c:tickLblPos val="none"/>
        <c:crossAx val="114638848"/>
        <c:crosses val="autoZero"/>
        <c:crossBetween val="between"/>
      </c:valAx>
    </c:plotArea>
    <c:legend>
      <c:legendPos val="t"/>
      <c:layout/>
    </c:legend>
    <c:plotVisOnly val="1"/>
    <c:dispBlanksAs val="gap"/>
  </c:chart>
  <c:txPr>
    <a:bodyPr/>
    <a:lstStyle/>
    <a:p>
      <a:pPr>
        <a:defRPr sz="1800"/>
      </a:pPr>
      <a:endParaRPr lang="en-US"/>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tx>
            <c:strRef>
              <c:f>Sheet1!$B$1</c:f>
              <c:strCache>
                <c:ptCount val="1"/>
                <c:pt idx="0">
                  <c:v>2004 MDHS</c:v>
                </c:pt>
              </c:strCache>
            </c:strRef>
          </c:tx>
          <c:spPr>
            <a:solidFill>
              <a:schemeClr val="bg2"/>
            </a:solidFill>
          </c:spPr>
          <c:dLbls>
            <c:txPr>
              <a:bodyPr/>
              <a:lstStyle/>
              <a:p>
                <a:pPr>
                  <a:defRPr b="1"/>
                </a:pPr>
                <a:endParaRPr lang="en-US"/>
              </a:p>
            </c:txPr>
            <c:showVal val="1"/>
          </c:dLbls>
          <c:cat>
            <c:strRef>
              <c:f>Sheet1!$A$2:$A$5</c:f>
              <c:strCache>
                <c:ptCount val="4"/>
                <c:pt idx="0">
                  <c:v>Mild</c:v>
                </c:pt>
                <c:pt idx="1">
                  <c:v>Moderate</c:v>
                </c:pt>
                <c:pt idx="2">
                  <c:v>Severe</c:v>
                </c:pt>
                <c:pt idx="3">
                  <c:v>Any anaemia</c:v>
                </c:pt>
              </c:strCache>
            </c:strRef>
          </c:cat>
          <c:val>
            <c:numRef>
              <c:f>Sheet1!$B$2:$B$5</c:f>
              <c:numCache>
                <c:formatCode>General</c:formatCode>
                <c:ptCount val="4"/>
                <c:pt idx="0">
                  <c:v>33</c:v>
                </c:pt>
                <c:pt idx="1">
                  <c:v>9</c:v>
                </c:pt>
                <c:pt idx="2">
                  <c:v>2</c:v>
                </c:pt>
                <c:pt idx="3">
                  <c:v>44</c:v>
                </c:pt>
              </c:numCache>
            </c:numRef>
          </c:val>
        </c:ser>
        <c:ser>
          <c:idx val="1"/>
          <c:order val="1"/>
          <c:tx>
            <c:strRef>
              <c:f>Sheet1!$C$1</c:f>
              <c:strCache>
                <c:ptCount val="1"/>
                <c:pt idx="0">
                  <c:v>2010 MDHS</c:v>
                </c:pt>
              </c:strCache>
            </c:strRef>
          </c:tx>
          <c:spPr>
            <a:solidFill>
              <a:schemeClr val="tx2"/>
            </a:solidFill>
          </c:spPr>
          <c:dLbls>
            <c:txPr>
              <a:bodyPr/>
              <a:lstStyle/>
              <a:p>
                <a:pPr>
                  <a:defRPr b="1"/>
                </a:pPr>
                <a:endParaRPr lang="en-US"/>
              </a:p>
            </c:txPr>
            <c:showVal val="1"/>
          </c:dLbls>
          <c:cat>
            <c:strRef>
              <c:f>Sheet1!$A$2:$A$5</c:f>
              <c:strCache>
                <c:ptCount val="4"/>
                <c:pt idx="0">
                  <c:v>Mild</c:v>
                </c:pt>
                <c:pt idx="1">
                  <c:v>Moderate</c:v>
                </c:pt>
                <c:pt idx="2">
                  <c:v>Severe</c:v>
                </c:pt>
                <c:pt idx="3">
                  <c:v>Any anaemia</c:v>
                </c:pt>
              </c:strCache>
            </c:strRef>
          </c:cat>
          <c:val>
            <c:numRef>
              <c:f>Sheet1!$C$2:$C$5</c:f>
              <c:numCache>
                <c:formatCode>General</c:formatCode>
                <c:ptCount val="4"/>
                <c:pt idx="0">
                  <c:v>22</c:v>
                </c:pt>
                <c:pt idx="1">
                  <c:v>6</c:v>
                </c:pt>
                <c:pt idx="2">
                  <c:v>1</c:v>
                </c:pt>
                <c:pt idx="3">
                  <c:v>28</c:v>
                </c:pt>
              </c:numCache>
            </c:numRef>
          </c:val>
        </c:ser>
        <c:dLbls>
          <c:showVal val="1"/>
        </c:dLbls>
        <c:overlap val="-25"/>
        <c:axId val="114682112"/>
        <c:axId val="114692096"/>
      </c:barChart>
      <c:catAx>
        <c:axId val="114682112"/>
        <c:scaling>
          <c:orientation val="minMax"/>
        </c:scaling>
        <c:axPos val="b"/>
        <c:majorTickMark val="none"/>
        <c:tickLblPos val="nextTo"/>
        <c:crossAx val="114692096"/>
        <c:crosses val="autoZero"/>
        <c:auto val="1"/>
        <c:lblAlgn val="ctr"/>
        <c:lblOffset val="100"/>
      </c:catAx>
      <c:valAx>
        <c:axId val="114692096"/>
        <c:scaling>
          <c:orientation val="minMax"/>
          <c:max val="75"/>
        </c:scaling>
        <c:delete val="1"/>
        <c:axPos val="l"/>
        <c:numFmt formatCode="General" sourceLinked="1"/>
        <c:tickLblPos val="none"/>
        <c:crossAx val="114682112"/>
        <c:crosses val="autoZero"/>
        <c:crossBetween val="between"/>
      </c:valAx>
    </c:plotArea>
    <c:legend>
      <c:legendPos val="t"/>
      <c:layout/>
    </c:legend>
    <c:plotVisOnly val="1"/>
    <c:dispBlanksAs val="gap"/>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bar"/>
        <c:grouping val="clustered"/>
        <c:ser>
          <c:idx val="0"/>
          <c:order val="0"/>
          <c:tx>
            <c:strRef>
              <c:f>Sheet1!$B$1</c:f>
              <c:strCache>
                <c:ptCount val="1"/>
                <c:pt idx="0">
                  <c:v>Series 1</c:v>
                </c:pt>
              </c:strCache>
            </c:strRef>
          </c:tx>
          <c:spPr>
            <a:solidFill>
              <a:schemeClr val="bg2">
                <a:lumMod val="50000"/>
              </a:schemeClr>
            </a:solidFill>
          </c:spPr>
          <c:dPt>
            <c:idx val="7"/>
            <c:spPr>
              <a:solidFill>
                <a:schemeClr val="tx2"/>
              </a:solidFill>
            </c:spPr>
          </c:dPt>
          <c:dLbls>
            <c:txPr>
              <a:bodyPr/>
              <a:lstStyle/>
              <a:p>
                <a:pPr>
                  <a:defRPr b="1"/>
                </a:pPr>
                <a:endParaRPr lang="en-US"/>
              </a:p>
            </c:txPr>
            <c:showVal val="1"/>
          </c:dLbls>
          <c:cat>
            <c:strRef>
              <c:f>Sheet1!$A$2:$A$11</c:f>
              <c:strCache>
                <c:ptCount val="10"/>
                <c:pt idx="0">
                  <c:v>Namibia 2006-07</c:v>
                </c:pt>
                <c:pt idx="1">
                  <c:v>Zimbabwe 2005-06</c:v>
                </c:pt>
                <c:pt idx="2">
                  <c:v>Uganda 2006</c:v>
                </c:pt>
                <c:pt idx="3">
                  <c:v>Kenya 2008-09</c:v>
                </c:pt>
                <c:pt idx="4">
                  <c:v>Zambia 2007</c:v>
                </c:pt>
                <c:pt idx="5">
                  <c:v>Tanzania 2010</c:v>
                </c:pt>
                <c:pt idx="6">
                  <c:v>DRC 2007</c:v>
                </c:pt>
                <c:pt idx="7">
                  <c:v>Malawi 2010</c:v>
                </c:pt>
                <c:pt idx="8">
                  <c:v>Rwanda 2005</c:v>
                </c:pt>
                <c:pt idx="9">
                  <c:v>Ethiopia 2005</c:v>
                </c:pt>
              </c:strCache>
            </c:strRef>
          </c:cat>
          <c:val>
            <c:numRef>
              <c:f>Sheet1!$B$2:$B$11</c:f>
              <c:numCache>
                <c:formatCode>0.0</c:formatCode>
                <c:ptCount val="10"/>
                <c:pt idx="0" formatCode="General">
                  <c:v>16.8</c:v>
                </c:pt>
                <c:pt idx="1">
                  <c:v>19</c:v>
                </c:pt>
                <c:pt idx="2" formatCode="General">
                  <c:v>20.399999999999999</c:v>
                </c:pt>
                <c:pt idx="3" formatCode="General">
                  <c:v>20.5</c:v>
                </c:pt>
                <c:pt idx="4" formatCode="General">
                  <c:v>20.6</c:v>
                </c:pt>
                <c:pt idx="5" formatCode="General">
                  <c:v>20.9</c:v>
                </c:pt>
                <c:pt idx="6">
                  <c:v>21</c:v>
                </c:pt>
                <c:pt idx="7" formatCode="General">
                  <c:v>23.7</c:v>
                </c:pt>
                <c:pt idx="8" formatCode="General">
                  <c:v>25.2</c:v>
                </c:pt>
                <c:pt idx="9" formatCode="General">
                  <c:v>25.8</c:v>
                </c:pt>
              </c:numCache>
            </c:numRef>
          </c:val>
        </c:ser>
        <c:dLbls>
          <c:showVal val="1"/>
        </c:dLbls>
        <c:gapWidth val="92"/>
        <c:overlap val="-25"/>
        <c:axId val="86337024"/>
        <c:axId val="86338560"/>
      </c:barChart>
      <c:catAx>
        <c:axId val="86337024"/>
        <c:scaling>
          <c:orientation val="minMax"/>
        </c:scaling>
        <c:axPos val="l"/>
        <c:majorTickMark val="none"/>
        <c:tickLblPos val="nextTo"/>
        <c:crossAx val="86338560"/>
        <c:crosses val="autoZero"/>
        <c:auto val="1"/>
        <c:lblAlgn val="ctr"/>
        <c:lblOffset val="100"/>
      </c:catAx>
      <c:valAx>
        <c:axId val="86338560"/>
        <c:scaling>
          <c:orientation val="minMax"/>
        </c:scaling>
        <c:delete val="1"/>
        <c:axPos val="b"/>
        <c:numFmt formatCode="General" sourceLinked="1"/>
        <c:tickLblPos val="none"/>
        <c:crossAx val="86337024"/>
        <c:crosses val="autoZero"/>
        <c:crossBetween val="between"/>
      </c:valAx>
    </c:plotArea>
    <c:plotVisOnly val="1"/>
    <c:dispBlanksAs val="gap"/>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0"/>
          <c:y val="6.3608923884514432E-2"/>
          <c:w val="0.98302469135802473"/>
          <c:h val="0.80576000368375855"/>
        </c:manualLayout>
      </c:layout>
      <c:barChart>
        <c:barDir val="col"/>
        <c:grouping val="clustered"/>
        <c:ser>
          <c:idx val="0"/>
          <c:order val="0"/>
          <c:tx>
            <c:strRef>
              <c:f>Sheet1!$B$1</c:f>
              <c:strCache>
                <c:ptCount val="1"/>
                <c:pt idx="0">
                  <c:v>Series 1</c:v>
                </c:pt>
              </c:strCache>
            </c:strRef>
          </c:tx>
          <c:spPr>
            <a:solidFill>
              <a:schemeClr val="bg2"/>
            </a:solidFill>
          </c:spPr>
          <c:dPt>
            <c:idx val="3"/>
            <c:spPr>
              <a:solidFill>
                <a:schemeClr val="tx2"/>
              </a:solidFill>
            </c:spPr>
          </c:dPt>
          <c:dLbls>
            <c:txPr>
              <a:bodyPr/>
              <a:lstStyle/>
              <a:p>
                <a:pPr>
                  <a:defRPr b="1"/>
                </a:pPr>
                <a:endParaRPr lang="en-US"/>
              </a:p>
            </c:txPr>
            <c:showVal val="1"/>
          </c:dLbls>
          <c:cat>
            <c:strRef>
              <c:f>Sheet1!$A$2:$A$5</c:f>
              <c:strCache>
                <c:ptCount val="4"/>
                <c:pt idx="0">
                  <c:v>&lt;2</c:v>
                </c:pt>
                <c:pt idx="1">
                  <c:v>2-3</c:v>
                </c:pt>
                <c:pt idx="2">
                  <c:v>4-5</c:v>
                </c:pt>
                <c:pt idx="3">
                  <c:v>0-5</c:v>
                </c:pt>
              </c:strCache>
            </c:strRef>
          </c:cat>
          <c:val>
            <c:numRef>
              <c:f>Sheet1!$B$2:$B$5</c:f>
              <c:numCache>
                <c:formatCode>0</c:formatCode>
                <c:ptCount val="4"/>
                <c:pt idx="0">
                  <c:v>93</c:v>
                </c:pt>
                <c:pt idx="1">
                  <c:v>82</c:v>
                </c:pt>
                <c:pt idx="2">
                  <c:v>41</c:v>
                </c:pt>
                <c:pt idx="3">
                  <c:v>71</c:v>
                </c:pt>
              </c:numCache>
            </c:numRef>
          </c:val>
        </c:ser>
        <c:dLbls>
          <c:showVal val="1"/>
        </c:dLbls>
        <c:gapWidth val="75"/>
        <c:overlap val="-25"/>
        <c:axId val="86265856"/>
        <c:axId val="86267392"/>
      </c:barChart>
      <c:catAx>
        <c:axId val="86265856"/>
        <c:scaling>
          <c:orientation val="minMax"/>
        </c:scaling>
        <c:axPos val="b"/>
        <c:majorTickMark val="none"/>
        <c:tickLblPos val="nextTo"/>
        <c:spPr>
          <a:ln>
            <a:solidFill>
              <a:srgbClr val="000000"/>
            </a:solidFill>
          </a:ln>
        </c:spPr>
        <c:crossAx val="86267392"/>
        <c:crosses val="autoZero"/>
        <c:auto val="1"/>
        <c:lblAlgn val="ctr"/>
        <c:lblOffset val="100"/>
      </c:catAx>
      <c:valAx>
        <c:axId val="86267392"/>
        <c:scaling>
          <c:orientation val="minMax"/>
        </c:scaling>
        <c:delete val="1"/>
        <c:axPos val="l"/>
        <c:numFmt formatCode="0" sourceLinked="1"/>
        <c:tickLblPos val="none"/>
        <c:crossAx val="86265856"/>
        <c:crosses val="autoZero"/>
        <c:crossBetween val="between"/>
      </c:valAx>
    </c:plotArea>
    <c:plotVisOnly val="1"/>
    <c:dispBlanksAs val="gap"/>
  </c:chart>
  <c:txPr>
    <a:bodyPr/>
    <a:lstStyle/>
    <a:p>
      <a:pPr>
        <a:defRPr sz="1800">
          <a:solidFill>
            <a:schemeClr val="tx1"/>
          </a:solidFill>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pieChart>
        <c:varyColors val="1"/>
        <c:ser>
          <c:idx val="0"/>
          <c:order val="0"/>
          <c:tx>
            <c:strRef>
              <c:f>Sheet1!$B$1</c:f>
              <c:strCache>
                <c:ptCount val="1"/>
                <c:pt idx="0">
                  <c:v>Sales</c:v>
                </c:pt>
              </c:strCache>
            </c:strRef>
          </c:tx>
          <c:dPt>
            <c:idx val="0"/>
            <c:spPr>
              <a:solidFill>
                <a:schemeClr val="bg2"/>
              </a:solidFill>
            </c:spPr>
          </c:dPt>
          <c:dPt>
            <c:idx val="1"/>
            <c:spPr>
              <a:solidFill>
                <a:schemeClr val="tx2">
                  <a:lumMod val="20000"/>
                  <a:lumOff val="80000"/>
                </a:schemeClr>
              </a:solidFill>
            </c:spPr>
          </c:dPt>
          <c:dPt>
            <c:idx val="2"/>
            <c:spPr>
              <a:solidFill>
                <a:schemeClr val="tx2">
                  <a:lumMod val="50000"/>
                </a:schemeClr>
              </a:solidFill>
            </c:spPr>
          </c:dPt>
          <c:dPt>
            <c:idx val="3"/>
            <c:spPr>
              <a:solidFill>
                <a:schemeClr val="tx2"/>
              </a:solidFill>
            </c:spPr>
          </c:dPt>
          <c:dPt>
            <c:idx val="4"/>
            <c:spPr>
              <a:solidFill>
                <a:schemeClr val="tx2">
                  <a:lumMod val="60000"/>
                  <a:lumOff val="40000"/>
                </a:schemeClr>
              </a:solidFill>
            </c:spPr>
          </c:dPt>
          <c:dPt>
            <c:idx val="5"/>
            <c:spPr>
              <a:solidFill>
                <a:schemeClr val="tx1"/>
              </a:solidFill>
            </c:spPr>
          </c:dPt>
          <c:dLbls>
            <c:dLbl>
              <c:idx val="0"/>
              <c:layout/>
              <c:tx>
                <c:rich>
                  <a:bodyPr/>
                  <a:lstStyle/>
                  <a:p>
                    <a:pPr>
                      <a:defRPr b="1">
                        <a:solidFill>
                          <a:schemeClr val="bg1"/>
                        </a:solidFill>
                      </a:defRPr>
                    </a:pPr>
                    <a:r>
                      <a:rPr lang="en-US" dirty="0"/>
                      <a:t>Exclusively breastfed</a:t>
                    </a:r>
                    <a:r>
                      <a:rPr lang="en-US"/>
                      <a:t>
</a:t>
                    </a:r>
                    <a:r>
                      <a:rPr lang="en-US" smtClean="0"/>
                      <a:t>71%</a:t>
                    </a:r>
                    <a:endParaRPr lang="en-US" dirty="0"/>
                  </a:p>
                </c:rich>
              </c:tx>
              <c:spPr/>
              <c:showCatName val="1"/>
              <c:showPercent val="1"/>
            </c:dLbl>
            <c:txPr>
              <a:bodyPr/>
              <a:lstStyle/>
              <a:p>
                <a:pPr>
                  <a:defRPr b="1"/>
                </a:pPr>
                <a:endParaRPr lang="en-US"/>
              </a:p>
            </c:txPr>
            <c:showCatName val="1"/>
            <c:showPercent val="1"/>
            <c:showLeaderLines val="1"/>
          </c:dLbls>
          <c:cat>
            <c:strRef>
              <c:f>Sheet1!$A$2:$A$7</c:f>
              <c:strCache>
                <c:ptCount val="6"/>
                <c:pt idx="0">
                  <c:v>Exclusively breastfed</c:v>
                </c:pt>
                <c:pt idx="1">
                  <c:v>Breast milk       plus water</c:v>
                </c:pt>
                <c:pt idx="2">
                  <c:v>Breast milk plus non-milk liquids/juice</c:v>
                </c:pt>
                <c:pt idx="3">
                  <c:v>Breast milk plus other milk</c:v>
                </c:pt>
                <c:pt idx="4">
                  <c:v>Breast milk plus complementary foods</c:v>
                </c:pt>
                <c:pt idx="5">
                  <c:v>Not breastfed</c:v>
                </c:pt>
              </c:strCache>
            </c:strRef>
          </c:cat>
          <c:val>
            <c:numRef>
              <c:f>Sheet1!$B$2:$B$7</c:f>
              <c:numCache>
                <c:formatCode>General</c:formatCode>
                <c:ptCount val="6"/>
                <c:pt idx="0">
                  <c:v>71</c:v>
                </c:pt>
                <c:pt idx="1">
                  <c:v>5</c:v>
                </c:pt>
                <c:pt idx="2">
                  <c:v>2</c:v>
                </c:pt>
                <c:pt idx="3">
                  <c:v>3</c:v>
                </c:pt>
                <c:pt idx="4">
                  <c:v>19</c:v>
                </c:pt>
                <c:pt idx="5">
                  <c:v>1</c:v>
                </c:pt>
              </c:numCache>
            </c:numRef>
          </c:val>
        </c:ser>
        <c:dLbls>
          <c:showCatName val="1"/>
          <c:showPercent val="1"/>
        </c:dLbls>
        <c:firstSliceAng val="0"/>
      </c:pieChart>
    </c:plotArea>
    <c:plotVisOnly val="1"/>
    <c:dispBlanksAs val="zero"/>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stacked"/>
        <c:ser>
          <c:idx val="0"/>
          <c:order val="0"/>
          <c:tx>
            <c:strRef>
              <c:f>Sheet1!$B$1</c:f>
              <c:strCache>
                <c:ptCount val="1"/>
                <c:pt idx="0">
                  <c:v>Fed according to all IYCF practices</c:v>
                </c:pt>
              </c:strCache>
            </c:strRef>
          </c:tx>
          <c:spPr>
            <a:solidFill>
              <a:schemeClr val="tx2"/>
            </a:solidFill>
          </c:spPr>
          <c:dLbls>
            <c:txPr>
              <a:bodyPr/>
              <a:lstStyle/>
              <a:p>
                <a:pPr>
                  <a:defRPr b="1">
                    <a:solidFill>
                      <a:schemeClr val="bg1"/>
                    </a:solidFill>
                  </a:defRPr>
                </a:pPr>
                <a:endParaRPr lang="en-US"/>
              </a:p>
            </c:txPr>
            <c:showVal val="1"/>
          </c:dLbls>
          <c:cat>
            <c:strRef>
              <c:f>Sheet1!$A$2:$A$4</c:f>
              <c:strCache>
                <c:ptCount val="3"/>
                <c:pt idx="0">
                  <c:v>Breastfed</c:v>
                </c:pt>
                <c:pt idx="1">
                  <c:v>Nonbreastfed</c:v>
                </c:pt>
                <c:pt idx="2">
                  <c:v>All 6-23 months</c:v>
                </c:pt>
              </c:strCache>
            </c:strRef>
          </c:cat>
          <c:val>
            <c:numRef>
              <c:f>Sheet1!$B$2:$B$4</c:f>
              <c:numCache>
                <c:formatCode>0</c:formatCode>
                <c:ptCount val="3"/>
                <c:pt idx="0">
                  <c:v>20</c:v>
                </c:pt>
                <c:pt idx="1">
                  <c:v>5</c:v>
                </c:pt>
                <c:pt idx="2">
                  <c:v>19</c:v>
                </c:pt>
              </c:numCache>
            </c:numRef>
          </c:val>
        </c:ser>
        <c:ser>
          <c:idx val="1"/>
          <c:order val="1"/>
          <c:tx>
            <c:strRef>
              <c:f>Sheet1!$C$1</c:f>
              <c:strCache>
                <c:ptCount val="1"/>
                <c:pt idx="0">
                  <c:v>Not fed with all IYCF practices</c:v>
                </c:pt>
              </c:strCache>
            </c:strRef>
          </c:tx>
          <c:spPr>
            <a:solidFill>
              <a:schemeClr val="bg2">
                <a:lumMod val="75000"/>
              </a:schemeClr>
            </a:solidFill>
          </c:spPr>
          <c:dLbls>
            <c:txPr>
              <a:bodyPr/>
              <a:lstStyle/>
              <a:p>
                <a:pPr>
                  <a:defRPr b="1">
                    <a:solidFill>
                      <a:schemeClr val="bg1"/>
                    </a:solidFill>
                  </a:defRPr>
                </a:pPr>
                <a:endParaRPr lang="en-US"/>
              </a:p>
            </c:txPr>
            <c:showVal val="1"/>
          </c:dLbls>
          <c:cat>
            <c:strRef>
              <c:f>Sheet1!$A$2:$A$4</c:f>
              <c:strCache>
                <c:ptCount val="3"/>
                <c:pt idx="0">
                  <c:v>Breastfed</c:v>
                </c:pt>
                <c:pt idx="1">
                  <c:v>Nonbreastfed</c:v>
                </c:pt>
                <c:pt idx="2">
                  <c:v>All 6-23 months</c:v>
                </c:pt>
              </c:strCache>
            </c:strRef>
          </c:cat>
          <c:val>
            <c:numRef>
              <c:f>Sheet1!$C$2:$C$4</c:f>
              <c:numCache>
                <c:formatCode>0</c:formatCode>
                <c:ptCount val="3"/>
                <c:pt idx="0">
                  <c:v>80</c:v>
                </c:pt>
                <c:pt idx="1">
                  <c:v>95</c:v>
                </c:pt>
                <c:pt idx="2">
                  <c:v>81</c:v>
                </c:pt>
              </c:numCache>
            </c:numRef>
          </c:val>
        </c:ser>
        <c:dLbls>
          <c:showVal val="1"/>
        </c:dLbls>
        <c:gapWidth val="75"/>
        <c:overlap val="100"/>
        <c:axId val="87040000"/>
        <c:axId val="87041536"/>
      </c:barChart>
      <c:catAx>
        <c:axId val="87040000"/>
        <c:scaling>
          <c:orientation val="minMax"/>
        </c:scaling>
        <c:axPos val="b"/>
        <c:majorTickMark val="none"/>
        <c:tickLblPos val="nextTo"/>
        <c:spPr>
          <a:ln>
            <a:solidFill>
              <a:srgbClr val="000000"/>
            </a:solidFill>
          </a:ln>
        </c:spPr>
        <c:crossAx val="87041536"/>
        <c:crosses val="autoZero"/>
        <c:auto val="1"/>
        <c:lblAlgn val="ctr"/>
        <c:lblOffset val="100"/>
      </c:catAx>
      <c:valAx>
        <c:axId val="87041536"/>
        <c:scaling>
          <c:orientation val="minMax"/>
        </c:scaling>
        <c:delete val="1"/>
        <c:axPos val="l"/>
        <c:numFmt formatCode="0" sourceLinked="1"/>
        <c:tickLblPos val="none"/>
        <c:crossAx val="87040000"/>
        <c:crosses val="autoZero"/>
        <c:crossBetween val="between"/>
      </c:valAx>
    </c:plotArea>
    <c:legend>
      <c:legendPos val="t"/>
      <c:layout>
        <c:manualLayout>
          <c:xMode val="edge"/>
          <c:yMode val="edge"/>
          <c:x val="7.5317876932050914E-2"/>
          <c:y val="9.3173720690374051E-2"/>
          <c:w val="0.84627770487022458"/>
          <c:h val="7.1834859973470347E-2"/>
        </c:manualLayout>
      </c:layout>
    </c:legend>
    <c:plotVisOnly val="1"/>
    <c:dispBlanksAs val="gap"/>
  </c:chart>
  <c:txPr>
    <a:bodyPr/>
    <a:lstStyle/>
    <a:p>
      <a:pPr>
        <a:defRPr sz="1800">
          <a:solidFill>
            <a:schemeClr val="tx1"/>
          </a:solidFill>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7062856367092101E-2"/>
          <c:y val="0.12424458661417323"/>
          <c:w val="0.97222146800615461"/>
          <c:h val="0.62453412073490133"/>
        </c:manualLayout>
      </c:layout>
      <c:barChart>
        <c:barDir val="col"/>
        <c:grouping val="clustered"/>
        <c:ser>
          <c:idx val="0"/>
          <c:order val="0"/>
          <c:tx>
            <c:strRef>
              <c:f>Sheet1!$B$1</c:f>
              <c:strCache>
                <c:ptCount val="1"/>
                <c:pt idx="0">
                  <c:v>Series 1</c:v>
                </c:pt>
              </c:strCache>
            </c:strRef>
          </c:tx>
          <c:spPr>
            <a:solidFill>
              <a:schemeClr val="accent1">
                <a:lumMod val="75000"/>
              </a:schemeClr>
            </a:solidFill>
          </c:spPr>
          <c:dPt>
            <c:idx val="0"/>
            <c:spPr>
              <a:solidFill>
                <a:schemeClr val="tx2">
                  <a:lumMod val="50000"/>
                </a:schemeClr>
              </a:solidFill>
            </c:spPr>
          </c:dPt>
          <c:dPt>
            <c:idx val="1"/>
            <c:spPr>
              <a:solidFill>
                <a:schemeClr val="tx2">
                  <a:lumMod val="50000"/>
                </a:schemeClr>
              </a:solidFill>
            </c:spPr>
          </c:dPt>
          <c:dPt>
            <c:idx val="2"/>
            <c:spPr>
              <a:solidFill>
                <a:schemeClr val="bg2"/>
              </a:solidFill>
            </c:spPr>
          </c:dPt>
          <c:dPt>
            <c:idx val="3"/>
            <c:spPr>
              <a:solidFill>
                <a:schemeClr val="bg2"/>
              </a:solidFill>
            </c:spPr>
          </c:dPt>
          <c:dPt>
            <c:idx val="4"/>
            <c:spPr>
              <a:solidFill>
                <a:schemeClr val="bg2"/>
              </a:solidFill>
            </c:spPr>
          </c:dPt>
          <c:dLbls>
            <c:txPr>
              <a:bodyPr/>
              <a:lstStyle/>
              <a:p>
                <a:pPr>
                  <a:defRPr b="1"/>
                </a:pPr>
                <a:endParaRPr lang="en-US"/>
              </a:p>
            </c:txPr>
            <c:showVal val="1"/>
          </c:dLbls>
          <c:cat>
            <c:strRef>
              <c:f>Sheet1!$A$2:$A$6</c:f>
              <c:strCache>
                <c:ptCount val="5"/>
                <c:pt idx="0">
                  <c:v>Consumed foods rich in vitamin A in last 24 hours</c:v>
                </c:pt>
                <c:pt idx="1">
                  <c:v>Consumed foods rich in iron in last 24 hours</c:v>
                </c:pt>
                <c:pt idx="2">
                  <c:v>Given vitamin A supplement in last 6 months</c:v>
                </c:pt>
                <c:pt idx="3">
                  <c:v>Given deworming medication in last 6 months</c:v>
                </c:pt>
                <c:pt idx="4">
                  <c:v>Living in households with adequately iodised salt*</c:v>
                </c:pt>
              </c:strCache>
            </c:strRef>
          </c:cat>
          <c:val>
            <c:numRef>
              <c:f>Sheet1!$B$2:$B$6</c:f>
              <c:numCache>
                <c:formatCode>0</c:formatCode>
                <c:ptCount val="5"/>
                <c:pt idx="0">
                  <c:v>77</c:v>
                </c:pt>
                <c:pt idx="1">
                  <c:v>45</c:v>
                </c:pt>
                <c:pt idx="2">
                  <c:v>86</c:v>
                </c:pt>
                <c:pt idx="3">
                  <c:v>69</c:v>
                </c:pt>
                <c:pt idx="4" formatCode="General">
                  <c:v>97</c:v>
                </c:pt>
              </c:numCache>
            </c:numRef>
          </c:val>
        </c:ser>
        <c:dLbls>
          <c:showVal val="1"/>
        </c:dLbls>
        <c:gapWidth val="75"/>
        <c:overlap val="-25"/>
        <c:axId val="85558016"/>
        <c:axId val="85559552"/>
      </c:barChart>
      <c:catAx>
        <c:axId val="85558016"/>
        <c:scaling>
          <c:orientation val="minMax"/>
        </c:scaling>
        <c:axPos val="b"/>
        <c:majorTickMark val="none"/>
        <c:tickLblPos val="nextTo"/>
        <c:spPr>
          <a:ln>
            <a:solidFill>
              <a:srgbClr val="000000"/>
            </a:solidFill>
          </a:ln>
        </c:spPr>
        <c:txPr>
          <a:bodyPr rot="0"/>
          <a:lstStyle/>
          <a:p>
            <a:pPr>
              <a:defRPr/>
            </a:pPr>
            <a:endParaRPr lang="en-US"/>
          </a:p>
        </c:txPr>
        <c:crossAx val="85559552"/>
        <c:crosses val="autoZero"/>
        <c:auto val="1"/>
        <c:lblAlgn val="ctr"/>
        <c:lblOffset val="100"/>
      </c:catAx>
      <c:valAx>
        <c:axId val="85559552"/>
        <c:scaling>
          <c:orientation val="minMax"/>
          <c:max val="100"/>
        </c:scaling>
        <c:delete val="1"/>
        <c:axPos val="l"/>
        <c:numFmt formatCode="0" sourceLinked="1"/>
        <c:tickLblPos val="none"/>
        <c:crossAx val="85558016"/>
        <c:crosses val="autoZero"/>
        <c:crossBetween val="between"/>
      </c:valAx>
    </c:plotArea>
    <c:plotVisOnly val="1"/>
    <c:dispBlanksAs val="gap"/>
  </c:chart>
  <c:txPr>
    <a:bodyPr/>
    <a:lstStyle/>
    <a:p>
      <a:pPr>
        <a:defRPr sz="1800">
          <a:solidFill>
            <a:schemeClr val="tx1"/>
          </a:solidFill>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clustered"/>
        <c:ser>
          <c:idx val="0"/>
          <c:order val="0"/>
          <c:tx>
            <c:strRef>
              <c:f>Sheet1!$B$1</c:f>
              <c:strCache>
                <c:ptCount val="1"/>
                <c:pt idx="0">
                  <c:v>Series 1</c:v>
                </c:pt>
              </c:strCache>
            </c:strRef>
          </c:tx>
          <c:dLbls>
            <c:txPr>
              <a:bodyPr/>
              <a:lstStyle/>
              <a:p>
                <a:pPr>
                  <a:defRPr b="1"/>
                </a:pPr>
                <a:endParaRPr lang="en-US"/>
              </a:p>
            </c:txPr>
            <c:showVal val="1"/>
          </c:dLbls>
          <c:cat>
            <c:strRef>
              <c:f>Sheet1!$A$2:$A$5</c:f>
              <c:strCache>
                <c:ptCount val="4"/>
                <c:pt idx="0">
                  <c:v>Received Vitamin A dose  postpartum</c:v>
                </c:pt>
                <c:pt idx="1">
                  <c:v>Took iron supplements for 90+ days during pregnancy</c:v>
                </c:pt>
                <c:pt idx="2">
                  <c:v>Took deworming medication during pregnancy</c:v>
                </c:pt>
                <c:pt idx="3">
                  <c:v>Living in households with adequately iodised salt*</c:v>
                </c:pt>
              </c:strCache>
            </c:strRef>
          </c:cat>
          <c:val>
            <c:numRef>
              <c:f>Sheet1!$B$2:$B$5</c:f>
              <c:numCache>
                <c:formatCode>0</c:formatCode>
                <c:ptCount val="4"/>
                <c:pt idx="0">
                  <c:v>57</c:v>
                </c:pt>
                <c:pt idx="1">
                  <c:v>32</c:v>
                </c:pt>
                <c:pt idx="2" formatCode="General">
                  <c:v>27</c:v>
                </c:pt>
                <c:pt idx="3" formatCode="General">
                  <c:v>97</c:v>
                </c:pt>
              </c:numCache>
            </c:numRef>
          </c:val>
        </c:ser>
        <c:dLbls>
          <c:showVal val="1"/>
        </c:dLbls>
        <c:gapWidth val="100"/>
        <c:overlap val="-25"/>
        <c:axId val="87209856"/>
        <c:axId val="87211392"/>
      </c:barChart>
      <c:catAx>
        <c:axId val="87209856"/>
        <c:scaling>
          <c:orientation val="minMax"/>
        </c:scaling>
        <c:axPos val="b"/>
        <c:majorTickMark val="none"/>
        <c:tickLblPos val="nextTo"/>
        <c:crossAx val="87211392"/>
        <c:crosses val="autoZero"/>
        <c:auto val="1"/>
        <c:lblAlgn val="ctr"/>
        <c:lblOffset val="100"/>
      </c:catAx>
      <c:valAx>
        <c:axId val="87211392"/>
        <c:scaling>
          <c:orientation val="minMax"/>
        </c:scaling>
        <c:delete val="1"/>
        <c:axPos val="l"/>
        <c:numFmt formatCode="0" sourceLinked="1"/>
        <c:tickLblPos val="none"/>
        <c:crossAx val="87209856"/>
        <c:crosses val="autoZero"/>
        <c:crossBetween val="between"/>
      </c:valAx>
    </c:plotArea>
    <c:plotVisOnly val="1"/>
    <c:dispBlanksAs val="gap"/>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manualLayout>
          <c:layoutTarget val="inner"/>
          <c:xMode val="edge"/>
          <c:yMode val="edge"/>
          <c:x val="0.39807997958588659"/>
          <c:y val="6.3452939839055852E-2"/>
          <c:w val="0.59574718090792878"/>
          <c:h val="0.93120482366098001"/>
        </c:manualLayout>
      </c:layout>
      <c:barChart>
        <c:barDir val="bar"/>
        <c:grouping val="stacked"/>
        <c:ser>
          <c:idx val="0"/>
          <c:order val="0"/>
          <c:tx>
            <c:strRef>
              <c:f>Sheet1!$B$1</c:f>
              <c:strCache>
                <c:ptCount val="1"/>
                <c:pt idx="0">
                  <c:v>Moderate</c:v>
                </c:pt>
              </c:strCache>
            </c:strRef>
          </c:tx>
          <c:spPr>
            <a:solidFill>
              <a:schemeClr val="tx2"/>
            </a:solidFill>
          </c:spPr>
          <c:dLbls>
            <c:dLbl>
              <c:idx val="3"/>
              <c:tx>
                <c:rich>
                  <a:bodyPr/>
                  <a:lstStyle/>
                  <a:p>
                    <a:r>
                      <a:rPr lang="en-US" b="1" smtClean="0">
                        <a:solidFill>
                          <a:schemeClr val="bg1"/>
                        </a:solidFill>
                      </a:rPr>
                      <a:t>18</a:t>
                    </a:r>
                    <a:endParaRPr lang="en-US" b="1" dirty="0">
                      <a:solidFill>
                        <a:schemeClr val="bg1"/>
                      </a:solidFill>
                    </a:endParaRPr>
                  </a:p>
                </c:rich>
              </c:tx>
              <c:showVal val="1"/>
            </c:dLbl>
            <c:txPr>
              <a:bodyPr/>
              <a:lstStyle/>
              <a:p>
                <a:pPr>
                  <a:defRPr b="1">
                    <a:solidFill>
                      <a:schemeClr val="bg1"/>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10</c:v>
                </c:pt>
                <c:pt idx="1">
                  <c:v>2</c:v>
                </c:pt>
                <c:pt idx="2">
                  <c:v>27</c:v>
                </c:pt>
              </c:numCache>
            </c:numRef>
          </c:val>
        </c:ser>
        <c:ser>
          <c:idx val="1"/>
          <c:order val="1"/>
          <c:tx>
            <c:strRef>
              <c:f>Sheet1!$C$1</c:f>
              <c:strCache>
                <c:ptCount val="1"/>
                <c:pt idx="0">
                  <c:v>Severe</c:v>
                </c:pt>
              </c:strCache>
            </c:strRef>
          </c:tx>
          <c:spPr>
            <a:solidFill>
              <a:schemeClr val="bg2"/>
            </a:solidFill>
          </c:spPr>
          <c:dLbls>
            <c:txPr>
              <a:bodyPr/>
              <a:lstStyle/>
              <a:p>
                <a:pPr>
                  <a:defRPr b="1">
                    <a:solidFill>
                      <a:schemeClr val="bg1"/>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3</c:v>
                </c:pt>
                <c:pt idx="1">
                  <c:v>2</c:v>
                </c:pt>
                <c:pt idx="2">
                  <c:v>20</c:v>
                </c:pt>
              </c:numCache>
            </c:numRef>
          </c:val>
        </c:ser>
        <c:dLbls>
          <c:showVal val="1"/>
        </c:dLbls>
        <c:gapWidth val="75"/>
        <c:overlap val="100"/>
        <c:axId val="87303680"/>
        <c:axId val="87305216"/>
      </c:barChart>
      <c:catAx>
        <c:axId val="87303680"/>
        <c:scaling>
          <c:orientation val="minMax"/>
        </c:scaling>
        <c:axPos val="l"/>
        <c:majorTickMark val="none"/>
        <c:tickLblPos val="nextTo"/>
        <c:spPr>
          <a:ln>
            <a:solidFill>
              <a:srgbClr val="000000"/>
            </a:solidFill>
          </a:ln>
        </c:spPr>
        <c:crossAx val="87305216"/>
        <c:crosses val="autoZero"/>
        <c:auto val="1"/>
        <c:lblAlgn val="ctr"/>
        <c:lblOffset val="100"/>
      </c:catAx>
      <c:valAx>
        <c:axId val="87305216"/>
        <c:scaling>
          <c:orientation val="minMax"/>
        </c:scaling>
        <c:delete val="1"/>
        <c:axPos val="b"/>
        <c:numFmt formatCode="0" sourceLinked="1"/>
        <c:tickLblPos val="none"/>
        <c:crossAx val="87303680"/>
        <c:crosses val="autoZero"/>
        <c:crossBetween val="between"/>
      </c:valAx>
    </c:plotArea>
    <c:legend>
      <c:legendPos val="t"/>
      <c:layout>
        <c:manualLayout>
          <c:xMode val="edge"/>
          <c:yMode val="edge"/>
          <c:x val="0.80459730728103429"/>
          <c:y val="0.59274553728702295"/>
          <c:w val="0.19481773111694481"/>
          <c:h val="0.22212241167064137"/>
        </c:manualLayout>
      </c:layout>
    </c:legend>
    <c:plotVisOnly val="1"/>
    <c:dispBlanksAs val="gap"/>
  </c:chart>
  <c:txPr>
    <a:bodyPr/>
    <a:lstStyle/>
    <a:p>
      <a:pPr>
        <a:defRPr sz="1800">
          <a:solidFill>
            <a:schemeClr val="tx1"/>
          </a:solidFill>
        </a:defRPr>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pieChart>
        <c:varyColors val="1"/>
        <c:ser>
          <c:idx val="0"/>
          <c:order val="0"/>
          <c:tx>
            <c:strRef>
              <c:f>Sheet1!$B$1</c:f>
              <c:strCache>
                <c:ptCount val="1"/>
                <c:pt idx="0">
                  <c:v>Sales</c:v>
                </c:pt>
              </c:strCache>
            </c:strRef>
          </c:tx>
          <c:dPt>
            <c:idx val="0"/>
            <c:spPr>
              <a:solidFill>
                <a:schemeClr val="tx2"/>
              </a:solidFill>
            </c:spPr>
          </c:dPt>
          <c:dPt>
            <c:idx val="1"/>
            <c:spPr>
              <a:solidFill>
                <a:schemeClr val="bg2"/>
              </a:solidFill>
            </c:spPr>
          </c:dPt>
          <c:dPt>
            <c:idx val="2"/>
            <c:spPr>
              <a:solidFill>
                <a:schemeClr val="bg2">
                  <a:lumMod val="50000"/>
                </a:schemeClr>
              </a:solidFill>
            </c:spPr>
          </c:dPt>
          <c:dPt>
            <c:idx val="3"/>
            <c:spPr>
              <a:solidFill>
                <a:schemeClr val="tx1">
                  <a:lumMod val="75000"/>
                  <a:lumOff val="25000"/>
                </a:schemeClr>
              </a:solidFill>
            </c:spPr>
          </c:dPt>
          <c:dPt>
            <c:idx val="4"/>
            <c:spPr>
              <a:solidFill>
                <a:schemeClr val="tx1"/>
              </a:solidFill>
            </c:spPr>
          </c:dPt>
          <c:dLbls>
            <c:dLbl>
              <c:idx val="0"/>
              <c:layout/>
              <c:tx>
                <c:rich>
                  <a:bodyPr/>
                  <a:lstStyle/>
                  <a:p>
                    <a:pPr>
                      <a:defRPr b="1">
                        <a:solidFill>
                          <a:schemeClr val="bg1"/>
                        </a:solidFill>
                      </a:defRPr>
                    </a:pPr>
                    <a:r>
                      <a:rPr lang="en-US" dirty="0"/>
                      <a:t>Normal</a:t>
                    </a:r>
                    <a:r>
                      <a:rPr lang="en-US"/>
                      <a:t>
</a:t>
                    </a:r>
                    <a:r>
                      <a:rPr lang="en-US" smtClean="0"/>
                      <a:t>74%</a:t>
                    </a:r>
                    <a:endParaRPr lang="en-US" dirty="0"/>
                  </a:p>
                </c:rich>
              </c:tx>
              <c:spPr/>
              <c:showCatName val="1"/>
              <c:showPercent val="1"/>
            </c:dLbl>
            <c:dLbl>
              <c:idx val="1"/>
              <c:layout/>
              <c:tx>
                <c:rich>
                  <a:bodyPr/>
                  <a:lstStyle/>
                  <a:p>
                    <a:pPr>
                      <a:defRPr b="1">
                        <a:solidFill>
                          <a:schemeClr val="bg1"/>
                        </a:solidFill>
                      </a:defRPr>
                    </a:pPr>
                    <a:r>
                      <a:rPr lang="en-US" dirty="0"/>
                      <a:t>Thin (mild)</a:t>
                    </a:r>
                    <a:r>
                      <a:rPr lang="en-US"/>
                      <a:t>
</a:t>
                    </a:r>
                    <a:r>
                      <a:rPr lang="en-US" smtClean="0"/>
                      <a:t>7%</a:t>
                    </a:r>
                    <a:endParaRPr lang="en-US" dirty="0"/>
                  </a:p>
                </c:rich>
              </c:tx>
              <c:spPr/>
              <c:showCatName val="1"/>
              <c:showPercent val="1"/>
            </c:dLbl>
            <c:dLbl>
              <c:idx val="2"/>
              <c:layout/>
              <c:tx>
                <c:rich>
                  <a:bodyPr/>
                  <a:lstStyle/>
                  <a:p>
                    <a:r>
                      <a:rPr lang="en-US" dirty="0"/>
                      <a:t>Thin (moderate and severe)</a:t>
                    </a:r>
                    <a:r>
                      <a:rPr lang="en-US"/>
                      <a:t>
</a:t>
                    </a:r>
                    <a:r>
                      <a:rPr lang="en-US" smtClean="0"/>
                      <a:t>2%</a:t>
                    </a:r>
                    <a:endParaRPr lang="en-US" dirty="0"/>
                  </a:p>
                </c:rich>
              </c:tx>
              <c:showCatName val="1"/>
              <c:showPercent val="1"/>
            </c:dLbl>
            <c:dLbl>
              <c:idx val="3"/>
              <c:layout/>
              <c:tx>
                <c:rich>
                  <a:bodyPr/>
                  <a:lstStyle/>
                  <a:p>
                    <a:pPr>
                      <a:defRPr b="1">
                        <a:solidFill>
                          <a:schemeClr val="bg1"/>
                        </a:solidFill>
                      </a:defRPr>
                    </a:pPr>
                    <a:r>
                      <a:rPr lang="en-US" dirty="0"/>
                      <a:t>Overweight</a:t>
                    </a:r>
                    <a:r>
                      <a:rPr lang="en-US"/>
                      <a:t>
</a:t>
                    </a:r>
                    <a:r>
                      <a:rPr lang="en-US" smtClean="0"/>
                      <a:t>13%</a:t>
                    </a:r>
                    <a:endParaRPr lang="en-US" dirty="0"/>
                  </a:p>
                </c:rich>
              </c:tx>
              <c:spPr/>
              <c:showCatName val="1"/>
              <c:showPercent val="1"/>
            </c:dLbl>
            <c:dLbl>
              <c:idx val="4"/>
              <c:layout/>
              <c:tx>
                <c:rich>
                  <a:bodyPr/>
                  <a:lstStyle/>
                  <a:p>
                    <a:pPr>
                      <a:defRPr b="1">
                        <a:solidFill>
                          <a:schemeClr val="bg1"/>
                        </a:solidFill>
                      </a:defRPr>
                    </a:pPr>
                    <a:r>
                      <a:rPr lang="en-US" dirty="0">
                        <a:solidFill>
                          <a:schemeClr val="tx1"/>
                        </a:solidFill>
                      </a:rPr>
                      <a:t>Obese
</a:t>
                    </a:r>
                    <a:r>
                      <a:rPr lang="en-US" dirty="0" smtClean="0">
                        <a:solidFill>
                          <a:schemeClr val="tx1"/>
                        </a:solidFill>
                      </a:rPr>
                      <a:t>4%</a:t>
                    </a:r>
                    <a:endParaRPr lang="en-US" dirty="0">
                      <a:solidFill>
                        <a:schemeClr val="tx1"/>
                      </a:solidFill>
                    </a:endParaRPr>
                  </a:p>
                </c:rich>
              </c:tx>
              <c:spPr>
                <a:noFill/>
              </c:spPr>
              <c:showCatName val="1"/>
              <c:showPercent val="1"/>
            </c:dLbl>
            <c:txPr>
              <a:bodyPr/>
              <a:lstStyle/>
              <a:p>
                <a:pPr>
                  <a:defRPr b="1"/>
                </a:pPr>
                <a:endParaRPr lang="en-US"/>
              </a:p>
            </c:txPr>
            <c:showCatName val="1"/>
            <c:showPercent val="1"/>
            <c:showLeaderLines val="1"/>
          </c:dLbls>
          <c:cat>
            <c:strRef>
              <c:f>Sheet1!$A$2:$A$6</c:f>
              <c:strCache>
                <c:ptCount val="5"/>
                <c:pt idx="0">
                  <c:v>Normal</c:v>
                </c:pt>
                <c:pt idx="1">
                  <c:v>Thin (mild)</c:v>
                </c:pt>
                <c:pt idx="2">
                  <c:v>Thin (moderate and severe)</c:v>
                </c:pt>
                <c:pt idx="3">
                  <c:v>Overweight</c:v>
                </c:pt>
                <c:pt idx="4">
                  <c:v>Obese</c:v>
                </c:pt>
              </c:strCache>
            </c:strRef>
          </c:cat>
          <c:val>
            <c:numRef>
              <c:f>Sheet1!$B$2:$B$6</c:f>
              <c:numCache>
                <c:formatCode>General</c:formatCode>
                <c:ptCount val="5"/>
                <c:pt idx="0">
                  <c:v>74</c:v>
                </c:pt>
                <c:pt idx="1">
                  <c:v>7</c:v>
                </c:pt>
                <c:pt idx="2">
                  <c:v>2</c:v>
                </c:pt>
                <c:pt idx="3">
                  <c:v>13</c:v>
                </c:pt>
                <c:pt idx="4">
                  <c:v>4</c:v>
                </c:pt>
              </c:numCache>
            </c:numRef>
          </c:val>
        </c:ser>
        <c:dLbls>
          <c:showCatName val="1"/>
          <c:showPercent val="1"/>
        </c:dLbls>
        <c:firstSliceAng val="0"/>
      </c:pieChart>
    </c:plotArea>
    <c:plotVisOnly val="1"/>
    <c:dispBlanksAs val="zero"/>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C4EDB0ED-2908-4FDC-94E9-F303AD406D46}" type="datetimeFigureOut">
              <a:rPr lang="en-US" smtClean="0"/>
              <a:pPr/>
              <a:t>5/9/2012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BFD66EF6-0303-47AF-9769-04C317971458}" type="slidenum">
              <a:rPr lang="en-US" smtClean="0"/>
              <a:pPr/>
              <a:t>‹#›</a:t>
            </a:fld>
            <a:endParaRPr lang="en-US"/>
          </a:p>
        </p:txBody>
      </p:sp>
    </p:spTree>
    <p:extLst>
      <p:ext uri="{BB962C8B-B14F-4D97-AF65-F5344CB8AC3E}">
        <p14:creationId xmlns="" xmlns:p14="http://schemas.microsoft.com/office/powerpoint/2010/main" val="6880047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7047523D-A8D8-4EC3-91D9-24D8107E7452}" type="datetimeFigureOut">
              <a:rPr lang="en-US" smtClean="0"/>
              <a:pPr/>
              <a:t>5/9/2012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D8AB2195-D7B9-4BB0-B40A-5E37EEDFC883}" type="slidenum">
              <a:rPr lang="en-US" smtClean="0"/>
              <a:pPr/>
              <a:t>‹#›</a:t>
            </a:fld>
            <a:endParaRPr lang="en-US"/>
          </a:p>
        </p:txBody>
      </p:sp>
    </p:spTree>
    <p:extLst>
      <p:ext uri="{BB962C8B-B14F-4D97-AF65-F5344CB8AC3E}">
        <p14:creationId xmlns="" xmlns:p14="http://schemas.microsoft.com/office/powerpoint/2010/main" val="13385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i="0"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z="1200" dirty="0" smtClean="0"/>
          </a:p>
          <a:p>
            <a:pPr eaLnBrk="1" hangingPunct="1"/>
            <a:r>
              <a:rPr lang="en-US" sz="1200" dirty="0" smtClean="0"/>
              <a:t>Children who are stunted are considered too </a:t>
            </a:r>
            <a:r>
              <a:rPr lang="en-US" sz="1200" i="1" dirty="0" smtClean="0"/>
              <a:t>short for their age</a:t>
            </a:r>
            <a:r>
              <a:rPr lang="en-US" sz="1200" dirty="0" smtClean="0"/>
              <a:t>.   42% of children are stunted.</a:t>
            </a:r>
          </a:p>
          <a:p>
            <a:pPr eaLnBrk="1" hangingPunct="1"/>
            <a:r>
              <a:rPr lang="en-US" sz="1200" dirty="0" smtClean="0"/>
              <a:t>Children who are wasted are too thin for their height.    5% of </a:t>
            </a:r>
            <a:r>
              <a:rPr lang="en-US" sz="1200" baseline="0" dirty="0" smtClean="0"/>
              <a:t>children are wasted.</a:t>
            </a:r>
          </a:p>
          <a:p>
            <a:pPr eaLnBrk="1" hangingPunct="1"/>
            <a:r>
              <a:rPr lang="en-US" sz="1200" baseline="0" dirty="0" smtClean="0"/>
              <a:t>Children who are underweight are too short for their height. 16% of children are underweight.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 with a body mass index (BMI) below </a:t>
            </a:r>
            <a:r>
              <a:rPr lang="en-US" b="1" dirty="0" smtClean="0"/>
              <a:t>18.5</a:t>
            </a:r>
            <a:r>
              <a:rPr lang="en-US" dirty="0" smtClean="0"/>
              <a:t> are considered </a:t>
            </a:r>
            <a:r>
              <a:rPr lang="en-US" b="1" dirty="0" smtClean="0"/>
              <a:t>too thin</a:t>
            </a:r>
            <a:r>
              <a:rPr lang="en-US" dirty="0" smtClean="0"/>
              <a:t>, reflecting chronic energy deficiency.</a:t>
            </a:r>
          </a:p>
          <a:p>
            <a:pPr>
              <a:lnSpc>
                <a:spcPct val="50000"/>
              </a:lnSpc>
              <a:buNone/>
            </a:pPr>
            <a:endParaRPr lang="en-US" dirty="0" smtClean="0"/>
          </a:p>
          <a:p>
            <a:r>
              <a:rPr lang="en-US" dirty="0" smtClean="0"/>
              <a:t>Women with a BMI </a:t>
            </a:r>
            <a:r>
              <a:rPr lang="en-US" b="1" dirty="0" smtClean="0"/>
              <a:t>over 25</a:t>
            </a:r>
            <a:r>
              <a:rPr lang="en-US" dirty="0" smtClean="0"/>
              <a:t> are </a:t>
            </a:r>
            <a:r>
              <a:rPr lang="en-US" b="1" dirty="0" smtClean="0"/>
              <a:t>overweight</a:t>
            </a:r>
            <a:r>
              <a:rPr lang="en-US" dirty="0" smtClean="0"/>
              <a:t>, while a BMI </a:t>
            </a:r>
            <a:r>
              <a:rPr lang="en-US" b="1" dirty="0" smtClean="0"/>
              <a:t>over 30</a:t>
            </a:r>
            <a:r>
              <a:rPr lang="en-US" dirty="0" smtClean="0"/>
              <a:t> is considered </a:t>
            </a:r>
            <a:r>
              <a:rPr lang="en-US" b="1" dirty="0" smtClean="0"/>
              <a:t>obese</a:t>
            </a:r>
            <a:r>
              <a:rPr lang="en-US" dirty="0" smtClean="0"/>
              <a:t>.</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AB2195-D7B9-4BB0-B40A-5E37EEDFC883}"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Early supplementation is discouraged for several reasons. </a:t>
            </a:r>
          </a:p>
          <a:p>
            <a:pPr marL="571500" lvl="1" indent="-114300" eaLnBrk="1" hangingPunct="1">
              <a:buFontTx/>
              <a:buChar char="•"/>
            </a:pPr>
            <a:r>
              <a:rPr lang="en-US" dirty="0" smtClean="0"/>
              <a:t>First, it exposes infants to pathogens and increases their risk of infection, especially diarrheal disease. </a:t>
            </a:r>
          </a:p>
          <a:p>
            <a:pPr marL="571500" lvl="1" indent="-114300" eaLnBrk="1" hangingPunct="1">
              <a:buFontTx/>
              <a:buChar char="•"/>
            </a:pPr>
            <a:r>
              <a:rPr lang="en-US" dirty="0" smtClean="0"/>
              <a:t>Second, it decreases infants’ intake of breast milk and suckling, which reduces breast milk production.</a:t>
            </a:r>
          </a:p>
          <a:p>
            <a:pPr marL="571500" lvl="1" indent="-114300" eaLnBrk="1" hangingPunct="1">
              <a:buFontTx/>
              <a:buChar char="•"/>
            </a:pPr>
            <a:r>
              <a:rPr lang="en-US" dirty="0" smtClean="0"/>
              <a:t>Third, in a harsh socioeconomic environment, supplementary food is often nutritionally inferior.</a:t>
            </a:r>
          </a:p>
          <a:p>
            <a:pPr eaLnBrk="1" hangingPunct="1"/>
            <a:r>
              <a:rPr lang="en-US" dirty="0" smtClean="0"/>
              <a:t>However, WHO recommends that around the age of 6 months, children be given solid foods because by that age breast milk by itself is no longer sufficient to maintain a child’s optimal growth.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Subtitle 2"/>
          <p:cNvSpPr txBox="1">
            <a:spLocks/>
          </p:cNvSpPr>
          <p:nvPr userDrawn="1"/>
        </p:nvSpPr>
        <p:spPr>
          <a:xfrm>
            <a:off x="0" y="5257800"/>
            <a:ext cx="9144000" cy="11430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2010 Malawi Demographic and Health Survey</a:t>
            </a:r>
            <a:endParaRPr kumimoji="0" lang="en-US" sz="3600" b="0" i="0" u="none" strike="noStrike" kern="1200" cap="none" spc="0" normalizeH="0" baseline="0" noProof="0" dirty="0">
              <a:ln>
                <a:noFill/>
              </a:ln>
              <a:solidFill>
                <a:schemeClr val="tx1"/>
              </a:solidFill>
              <a:effectLst/>
              <a:uLnTx/>
              <a:uFillTx/>
              <a:latin typeface="+mn-lt"/>
              <a:ea typeface="+mn-ea"/>
              <a:cs typeface="+mn-cs"/>
            </a:endParaRPr>
          </a:p>
        </p:txBody>
      </p:sp>
      <p:pic>
        <p:nvPicPr>
          <p:cNvPr id="4" name="Picture 3" descr="designtry1.jpg"/>
          <p:cNvPicPr>
            <a:picLocks noChangeAspect="1"/>
          </p:cNvPicPr>
          <p:nvPr userDrawn="1"/>
        </p:nvPicPr>
        <p:blipFill>
          <a:blip r:embed="rId2" cstate="print"/>
          <a:stretch>
            <a:fillRect/>
          </a:stretch>
        </p:blipFill>
        <p:spPr>
          <a:xfrm>
            <a:off x="0" y="1849973"/>
            <a:ext cx="9144000" cy="315805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B0F9AA-DC3A-4AD8-A533-682DEEF9912A}"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9627C2-AD8A-492D-A763-9360D92B6A2C}"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36AC4A-0677-43B2-A4AB-57B8B6524B1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36AC4A-0677-43B2-A4AB-57B8B6524B1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36AC4A-0677-43B2-A4AB-57B8B6524B1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536AC4A-0677-43B2-A4AB-57B8B6524B10}"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36AC4A-0677-43B2-A4AB-57B8B6524B10}" type="datetimeFigureOut">
              <a:rPr lang="en-US" smtClean="0"/>
              <a:pPr/>
              <a:t>5/9/2012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36AC4A-0677-43B2-A4AB-57B8B6524B10}" type="datetimeFigureOut">
              <a:rPr lang="en-US" smtClean="0"/>
              <a:pPr/>
              <a:t>5/9/2012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36AC4A-0677-43B2-A4AB-57B8B6524B10}" type="datetimeFigureOut">
              <a:rPr lang="en-US" smtClean="0"/>
              <a:pPr/>
              <a:t>5/9/2012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36AC4A-0677-43B2-A4AB-57B8B6524B10}"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7967A1-BAAB-4891-A4CF-246B2D8E8659}"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36AC4A-0677-43B2-A4AB-57B8B6524B10}"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36AC4A-0677-43B2-A4AB-57B8B6524B1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36AC4A-0677-43B2-A4AB-57B8B6524B1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2E5C75-9295-4163-AECE-78FB4F76C7D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404FAA-3E04-4D47-BC9C-71E58525923B}" type="datetime1">
              <a:rPr lang="en-US" smtClean="0"/>
              <a:pPr/>
              <a:t>5/9/2012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A36694-CCA2-4AE6-9810-3AE8E1E63A25}" type="datetime1">
              <a:rPr lang="en-US" smtClean="0"/>
              <a:pPr/>
              <a:t>5/9/2012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92F8D5-9361-4A24-A121-26B87AF604BF}" type="datetime1">
              <a:rPr lang="en-US" smtClean="0"/>
              <a:pPr/>
              <a:t>5/9/2012</a:t>
            </a:fld>
            <a:endParaRPr lang="en-US"/>
          </a:p>
        </p:txBody>
      </p:sp>
      <p:sp>
        <p:nvSpPr>
          <p:cNvPr id="8" name="Footer Placeholder 7"/>
          <p:cNvSpPr>
            <a:spLocks noGrp="1"/>
          </p:cNvSpPr>
          <p:nvPr>
            <p:ph type="ftr" sz="quarter" idx="11"/>
          </p:nvPr>
        </p:nvSpPr>
        <p:spPr/>
        <p:txBody>
          <a:bodyPr/>
          <a:lstStyle/>
          <a:p>
            <a:r>
              <a:rPr lang="en-US" smtClean="0"/>
              <a:t>2006-07 NDHS- MoHSS and Macro International</a:t>
            </a:r>
            <a:endParaRPr lang="en-US"/>
          </a:p>
        </p:txBody>
      </p:sp>
      <p:sp>
        <p:nvSpPr>
          <p:cNvPr id="9" name="Slide Number Placeholder 8"/>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825FC9-6893-462D-BDCC-C6A34C98E920}" type="datetime1">
              <a:rPr lang="en-US" smtClean="0"/>
              <a:pPr/>
              <a:t>5/9/2012</a:t>
            </a:fld>
            <a:endParaRPr lang="en-US"/>
          </a:p>
        </p:txBody>
      </p:sp>
      <p:sp>
        <p:nvSpPr>
          <p:cNvPr id="4" name="Footer Placeholder 3"/>
          <p:cNvSpPr>
            <a:spLocks noGrp="1"/>
          </p:cNvSpPr>
          <p:nvPr>
            <p:ph type="ftr" sz="quarter" idx="11"/>
          </p:nvPr>
        </p:nvSpPr>
        <p:spPr/>
        <p:txBody>
          <a:bodyPr/>
          <a:lstStyle/>
          <a:p>
            <a:r>
              <a:rPr lang="en-US" smtClean="0"/>
              <a:t>2006-07 NDHS- MoHSS and Macro International</a:t>
            </a:r>
            <a:endParaRPr lang="en-US"/>
          </a:p>
        </p:txBody>
      </p:sp>
      <p:sp>
        <p:nvSpPr>
          <p:cNvPr id="5" name="Slide Number Placeholder 4"/>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A78253-1264-4301-AA2F-8DC028DFE661}" type="datetime1">
              <a:rPr lang="en-US" smtClean="0"/>
              <a:pPr/>
              <a:t>5/9/2012</a:t>
            </a:fld>
            <a:endParaRPr lang="en-US"/>
          </a:p>
        </p:txBody>
      </p:sp>
      <p:sp>
        <p:nvSpPr>
          <p:cNvPr id="3" name="Footer Placeholder 2"/>
          <p:cNvSpPr>
            <a:spLocks noGrp="1"/>
          </p:cNvSpPr>
          <p:nvPr>
            <p:ph type="ftr" sz="quarter" idx="11"/>
          </p:nvPr>
        </p:nvSpPr>
        <p:spPr/>
        <p:txBody>
          <a:bodyPr/>
          <a:lstStyle/>
          <a:p>
            <a:r>
              <a:rPr lang="en-US" smtClean="0"/>
              <a:t>2006-07 NDHS- MoHSS and Macro International</a:t>
            </a:r>
            <a:endParaRPr lang="en-US"/>
          </a:p>
        </p:txBody>
      </p:sp>
      <p:sp>
        <p:nvSpPr>
          <p:cNvPr id="4" name="Slide Number Placeholder 3"/>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0D6B8-C0D2-4C52-9484-9068ADE398DA}" type="datetime1">
              <a:rPr lang="en-US" smtClean="0"/>
              <a:pPr/>
              <a:t>5/9/2012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7D1C5F-B74C-419F-8F70-56A70FAA4FD4}" type="datetime1">
              <a:rPr lang="en-US" smtClean="0"/>
              <a:pPr/>
              <a:t>5/9/2012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D188A9-2FDD-4545-B1CF-04E4E850897C}" type="datetime1">
              <a:rPr lang="en-US" smtClean="0"/>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2006-07 NDHS- MoHSS and Macro International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AE510A-2184-4150-AE91-86BDDA376CB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rtl="0" eaLnBrk="1" latinLnBrk="0" hangingPunct="1">
        <a:spcBef>
          <a:spcPct val="0"/>
        </a:spcBef>
        <a:buNone/>
        <a:defRPr sz="4400" kern="1200">
          <a:solidFill>
            <a:srgbClr val="0000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0000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00000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00000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36AC4A-0677-43B2-A4AB-57B8B6524B10}" type="datetimeFigureOut">
              <a:rPr lang="en-US" smtClean="0"/>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2E5C75-9295-4163-AECE-78FB4F76C7D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152400"/>
            <a:ext cx="9144000" cy="1470025"/>
          </a:xfrm>
        </p:spPr>
        <p:txBody>
          <a:bodyPr/>
          <a:lstStyle/>
          <a:p>
            <a:r>
              <a:rPr lang="en-US" b="1" dirty="0" smtClean="0">
                <a:solidFill>
                  <a:schemeClr val="tx1"/>
                </a:solidFill>
              </a:rPr>
              <a:t>Nutrition</a:t>
            </a:r>
            <a:endParaRPr lang="en-US" b="1"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4000" dirty="0" smtClean="0"/>
              <a:t>IYCF Practices</a:t>
            </a:r>
            <a:endParaRPr lang="en-US" sz="4000" dirty="0"/>
          </a:p>
        </p:txBody>
      </p:sp>
      <p:sp>
        <p:nvSpPr>
          <p:cNvPr id="3" name="Content Placeholder 2"/>
          <p:cNvSpPr>
            <a:spLocks noGrp="1"/>
          </p:cNvSpPr>
          <p:nvPr>
            <p:ph idx="1"/>
          </p:nvPr>
        </p:nvSpPr>
        <p:spPr>
          <a:xfrm>
            <a:off x="228600" y="1066800"/>
            <a:ext cx="8686800" cy="5486400"/>
          </a:xfrm>
        </p:spPr>
        <p:txBody>
          <a:bodyPr>
            <a:normAutofit/>
          </a:bodyPr>
          <a:lstStyle/>
          <a:p>
            <a:pPr>
              <a:buNone/>
            </a:pPr>
            <a:r>
              <a:rPr lang="en-US" sz="2800" b="1" dirty="0" smtClean="0"/>
              <a:t>The Infant and Young Child Feeding Practices (IYCF) recommended by WHO for children age 6-23 months:</a:t>
            </a:r>
            <a:endParaRPr lang="en-US" sz="2800" dirty="0" smtClean="0"/>
          </a:p>
          <a:p>
            <a:r>
              <a:rPr lang="en-US" sz="2800" dirty="0" smtClean="0"/>
              <a:t>Breastfed children:</a:t>
            </a:r>
          </a:p>
          <a:p>
            <a:pPr lvl="1"/>
            <a:r>
              <a:rPr lang="en-US" sz="2400" dirty="0" err="1" smtClean="0"/>
              <a:t>Breastmilk</a:t>
            </a:r>
            <a:r>
              <a:rPr lang="en-US" sz="2400" dirty="0" smtClean="0"/>
              <a:t> </a:t>
            </a:r>
          </a:p>
          <a:p>
            <a:pPr lvl="1"/>
            <a:r>
              <a:rPr lang="en-US" sz="2400" dirty="0" smtClean="0"/>
              <a:t>4 or more food groups</a:t>
            </a:r>
          </a:p>
          <a:p>
            <a:pPr lvl="1"/>
            <a:r>
              <a:rPr lang="en-US" sz="2400" dirty="0" smtClean="0"/>
              <a:t>Minimum meal frequency: at least twice a day for infants 6-8 months and at least 3 times a day for breastfed children 9-23 months.</a:t>
            </a:r>
          </a:p>
          <a:p>
            <a:r>
              <a:rPr lang="en-US" sz="2800" dirty="0" smtClean="0"/>
              <a:t>Non-breastfed children:</a:t>
            </a:r>
          </a:p>
          <a:p>
            <a:pPr lvl="1"/>
            <a:r>
              <a:rPr lang="en-US" sz="2400" dirty="0" smtClean="0"/>
              <a:t>Milk or milk products</a:t>
            </a:r>
          </a:p>
          <a:p>
            <a:pPr lvl="1"/>
            <a:r>
              <a:rPr lang="en-US" sz="2400" dirty="0" smtClean="0"/>
              <a:t>4 or more food groups </a:t>
            </a:r>
          </a:p>
          <a:p>
            <a:pPr lvl="1"/>
            <a:r>
              <a:rPr lang="en-US" sz="2400" dirty="0" smtClean="0"/>
              <a:t>Minimum meal frequency: at last 4 times a day or more.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smtClean="0"/>
              <a:t>IYCF Practices</a:t>
            </a:r>
            <a:endParaRPr lang="en-US" sz="4000" dirty="0"/>
          </a:p>
        </p:txBody>
      </p:sp>
      <p:graphicFrame>
        <p:nvGraphicFramePr>
          <p:cNvPr id="14" name="Content Placeholder 13"/>
          <p:cNvGraphicFramePr>
            <a:graphicFrameLocks noGrp="1"/>
          </p:cNvGraphicFramePr>
          <p:nvPr>
            <p:ph idx="1"/>
          </p:nvPr>
        </p:nvGraphicFramePr>
        <p:xfrm>
          <a:off x="457200" y="1524001"/>
          <a:ext cx="82296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66800"/>
            <a:ext cx="3200400" cy="369332"/>
          </a:xfrm>
          <a:prstGeom prst="rect">
            <a:avLst/>
          </a:prstGeom>
          <a:noFill/>
        </p:spPr>
        <p:txBody>
          <a:bodyPr wrap="square" rtlCol="0">
            <a:spAutoFit/>
          </a:bodyPr>
          <a:lstStyle/>
          <a:p>
            <a:r>
              <a:rPr lang="en-US" i="1" dirty="0" smtClean="0"/>
              <a:t>Percent of children 6-23 months</a:t>
            </a:r>
            <a:endParaRPr lang="en-US" i="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166019"/>
            <a:ext cx="4038600" cy="4525963"/>
          </a:xfrm>
        </p:spPr>
        <p:txBody>
          <a:bodyPr/>
          <a:lstStyle/>
          <a:p>
            <a:r>
              <a:rPr lang="en-US" dirty="0" smtClean="0"/>
              <a:t>Breastfeeding and Infant and Young Child Feeding Practices</a:t>
            </a:r>
          </a:p>
          <a:p>
            <a:r>
              <a:rPr lang="en-US" b="1" dirty="0" smtClean="0"/>
              <a:t>Micronutrient Intake</a:t>
            </a:r>
          </a:p>
          <a:p>
            <a:r>
              <a:rPr lang="en-US" dirty="0" smtClean="0"/>
              <a:t>Nutritional Status of Children</a:t>
            </a:r>
          </a:p>
          <a:p>
            <a:r>
              <a:rPr lang="en-US" dirty="0" smtClean="0"/>
              <a:t>Nutritional Status of Women</a:t>
            </a:r>
          </a:p>
          <a:p>
            <a:r>
              <a:rPr lang="en-GB" dirty="0" smtClean="0"/>
              <a:t>Prevalence of Anaemia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914400"/>
          </a:xfrm>
        </p:spPr>
        <p:txBody>
          <a:bodyPr>
            <a:normAutofit/>
          </a:bodyPr>
          <a:lstStyle/>
          <a:p>
            <a:r>
              <a:rPr lang="en-US" sz="4000" dirty="0" smtClean="0"/>
              <a:t>Vitamin A and Iron Intake among Children</a:t>
            </a:r>
            <a:endParaRPr lang="en-US" sz="4000" dirty="0"/>
          </a:p>
        </p:txBody>
      </p:sp>
      <p:graphicFrame>
        <p:nvGraphicFramePr>
          <p:cNvPr id="7" name="Content Placeholder 6"/>
          <p:cNvGraphicFramePr>
            <a:graphicFrameLocks noGrp="1"/>
          </p:cNvGraphicFramePr>
          <p:nvPr>
            <p:ph idx="1"/>
          </p:nvPr>
        </p:nvGraphicFramePr>
        <p:xfrm>
          <a:off x="0" y="1981200"/>
          <a:ext cx="91440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188025" y="1371601"/>
            <a:ext cx="3657600" cy="685799"/>
            <a:chOff x="745745" y="1558705"/>
            <a:chExt cx="3546765" cy="518840"/>
          </a:xfrm>
        </p:grpSpPr>
        <p:sp>
          <p:nvSpPr>
            <p:cNvPr id="8" name="TextBox 7"/>
            <p:cNvSpPr txBox="1"/>
            <p:nvPr/>
          </p:nvSpPr>
          <p:spPr>
            <a:xfrm>
              <a:off x="745745" y="1558705"/>
              <a:ext cx="3546765" cy="488981"/>
            </a:xfrm>
            <a:prstGeom prst="rect">
              <a:avLst/>
            </a:prstGeom>
            <a:noFill/>
          </p:spPr>
          <p:txBody>
            <a:bodyPr wrap="square" rtlCol="0">
              <a:spAutoFit/>
            </a:bodyPr>
            <a:lstStyle/>
            <a:p>
              <a:pPr algn="ctr"/>
              <a:r>
                <a:rPr lang="en-US" b="1" dirty="0" smtClean="0"/>
                <a:t>Among youngest child age 6-23 months living with his/her mother</a:t>
              </a:r>
              <a:endParaRPr lang="en-US" b="1" dirty="0"/>
            </a:p>
          </p:txBody>
        </p:sp>
        <p:cxnSp>
          <p:nvCxnSpPr>
            <p:cNvPr id="9" name="Straight Connector 8"/>
            <p:cNvCxnSpPr/>
            <p:nvPr/>
          </p:nvCxnSpPr>
          <p:spPr>
            <a:xfrm>
              <a:off x="1080655"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191000" y="1369500"/>
            <a:ext cx="4572000" cy="687900"/>
            <a:chOff x="1773266" y="1156754"/>
            <a:chExt cx="1821367" cy="520430"/>
          </a:xfrm>
        </p:grpSpPr>
        <p:sp>
          <p:nvSpPr>
            <p:cNvPr id="12" name="TextBox 11"/>
            <p:cNvSpPr txBox="1"/>
            <p:nvPr/>
          </p:nvSpPr>
          <p:spPr>
            <a:xfrm>
              <a:off x="1773266" y="1156754"/>
              <a:ext cx="1821367" cy="488982"/>
            </a:xfrm>
            <a:prstGeom prst="rect">
              <a:avLst/>
            </a:prstGeom>
            <a:noFill/>
          </p:spPr>
          <p:txBody>
            <a:bodyPr wrap="square" rtlCol="0">
              <a:spAutoFit/>
            </a:bodyPr>
            <a:lstStyle/>
            <a:p>
              <a:pPr algn="ctr"/>
              <a:r>
                <a:rPr lang="en-US" b="1" dirty="0" smtClean="0"/>
                <a:t>Among children age </a:t>
              </a:r>
            </a:p>
            <a:p>
              <a:pPr algn="ctr"/>
              <a:r>
                <a:rPr lang="en-US" b="1" dirty="0" smtClean="0"/>
                <a:t>6-59 months</a:t>
              </a:r>
              <a:endParaRPr lang="en-US" b="1" dirty="0"/>
            </a:p>
          </p:txBody>
        </p:sp>
        <p:cxnSp>
          <p:nvCxnSpPr>
            <p:cNvPr id="13" name="Straight Connector 12"/>
            <p:cNvCxnSpPr/>
            <p:nvPr/>
          </p:nvCxnSpPr>
          <p:spPr>
            <a:xfrm>
              <a:off x="1854216" y="1675596"/>
              <a:ext cx="1626633" cy="158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0" y="6550223"/>
            <a:ext cx="9144000" cy="307777"/>
          </a:xfrm>
          <a:prstGeom prst="rect">
            <a:avLst/>
          </a:prstGeom>
          <a:noFill/>
        </p:spPr>
        <p:txBody>
          <a:bodyPr wrap="square" rtlCol="0">
            <a:spAutoFit/>
          </a:bodyPr>
          <a:lstStyle/>
          <a:p>
            <a:r>
              <a:rPr lang="en-US" sz="1400" i="1" dirty="0" smtClean="0"/>
              <a:t>*Among children age 6-59 months living in households tested for </a:t>
            </a:r>
            <a:r>
              <a:rPr lang="en-US" sz="1400" i="1" dirty="0" err="1" smtClean="0"/>
              <a:t>iodised</a:t>
            </a:r>
            <a:r>
              <a:rPr lang="en-US" sz="1400" i="1" dirty="0" smtClean="0"/>
              <a:t> salt, salt containing 15ppm of  iodine or more.</a:t>
            </a:r>
            <a:endParaRPr lang="en-US" sz="1400" i="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295400"/>
          </a:xfrm>
        </p:spPr>
        <p:txBody>
          <a:bodyPr>
            <a:noAutofit/>
          </a:bodyPr>
          <a:lstStyle/>
          <a:p>
            <a:r>
              <a:rPr lang="en-US" sz="4000" dirty="0" smtClean="0"/>
              <a:t>Micronutrient Supplementation among Mothers</a:t>
            </a:r>
            <a:endParaRPr lang="en-US" sz="4000" dirty="0"/>
          </a:p>
        </p:txBody>
      </p:sp>
      <p:graphicFrame>
        <p:nvGraphicFramePr>
          <p:cNvPr id="14" name="Content Placeholder 13"/>
          <p:cNvGraphicFramePr>
            <a:graphicFrameLocks noGrp="1"/>
          </p:cNvGraphicFramePr>
          <p:nvPr>
            <p:ph idx="1"/>
          </p:nvPr>
        </p:nvGraphicFramePr>
        <p:xfrm>
          <a:off x="0" y="18288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0" y="6334780"/>
            <a:ext cx="9144000" cy="523220"/>
          </a:xfrm>
          <a:prstGeom prst="rect">
            <a:avLst/>
          </a:prstGeom>
          <a:noFill/>
        </p:spPr>
        <p:txBody>
          <a:bodyPr wrap="square" rtlCol="0">
            <a:spAutoFit/>
          </a:bodyPr>
          <a:lstStyle/>
          <a:p>
            <a:r>
              <a:rPr lang="en-US" sz="1400" i="1" dirty="0" smtClean="0"/>
              <a:t>*Among women with a child born in the last five years living in households tested for </a:t>
            </a:r>
            <a:r>
              <a:rPr lang="en-US" sz="1400" i="1" dirty="0" err="1" smtClean="0"/>
              <a:t>iodised</a:t>
            </a:r>
            <a:r>
              <a:rPr lang="en-US" sz="1400" i="1" dirty="0" smtClean="0"/>
              <a:t> salt, salt containing 15ppm of  iodine or more.</a:t>
            </a:r>
            <a:endParaRPr lang="en-US" sz="1400" i="1" dirty="0"/>
          </a:p>
        </p:txBody>
      </p:sp>
      <p:sp>
        <p:nvSpPr>
          <p:cNvPr id="16" name="TextBox 15"/>
          <p:cNvSpPr txBox="1"/>
          <p:nvPr/>
        </p:nvSpPr>
        <p:spPr>
          <a:xfrm>
            <a:off x="0" y="1600200"/>
            <a:ext cx="5334000" cy="369332"/>
          </a:xfrm>
          <a:prstGeom prst="rect">
            <a:avLst/>
          </a:prstGeom>
          <a:noFill/>
        </p:spPr>
        <p:txBody>
          <a:bodyPr wrap="square" rtlCol="0">
            <a:spAutoFit/>
          </a:bodyPr>
          <a:lstStyle/>
          <a:p>
            <a:r>
              <a:rPr lang="en-US" i="1" dirty="0" smtClean="0"/>
              <a:t>Among women with a child born in the last five years</a:t>
            </a:r>
            <a:endParaRPr lang="en-US"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66019"/>
            <a:ext cx="4038600" cy="4525963"/>
          </a:xfrm>
        </p:spPr>
        <p:txBody>
          <a:bodyPr/>
          <a:lstStyle/>
          <a:p>
            <a:r>
              <a:rPr lang="en-US" dirty="0" smtClean="0"/>
              <a:t>Breastfeeding and Infant and Young Child Feeding Practices</a:t>
            </a:r>
          </a:p>
          <a:p>
            <a:r>
              <a:rPr lang="en-US" dirty="0" smtClean="0"/>
              <a:t>Micronutrient Intake</a:t>
            </a:r>
          </a:p>
          <a:p>
            <a:r>
              <a:rPr lang="en-US" b="1" dirty="0" smtClean="0"/>
              <a:t>Nutritional Status of Children</a:t>
            </a:r>
          </a:p>
          <a:p>
            <a:r>
              <a:rPr lang="en-US" dirty="0" smtClean="0"/>
              <a:t>Nutritional Status of Women</a:t>
            </a:r>
          </a:p>
          <a:p>
            <a:r>
              <a:rPr lang="en-GB" dirty="0" smtClean="0"/>
              <a:t>Prevalence of Anaemia</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143000"/>
          </a:xfrm>
        </p:spPr>
        <p:txBody>
          <a:bodyPr>
            <a:normAutofit/>
          </a:bodyPr>
          <a:lstStyle/>
          <a:p>
            <a:r>
              <a:rPr lang="en-US" sz="4000" dirty="0" smtClean="0"/>
              <a:t>Nutritional Status of Children</a:t>
            </a:r>
            <a:endParaRPr lang="en-US" sz="4000" dirty="0"/>
          </a:p>
        </p:txBody>
      </p:sp>
      <p:graphicFrame>
        <p:nvGraphicFramePr>
          <p:cNvPr id="9" name="Content Placeholder 8"/>
          <p:cNvGraphicFramePr>
            <a:graphicFrameLocks noGrp="1"/>
          </p:cNvGraphicFramePr>
          <p:nvPr>
            <p:ph idx="1"/>
          </p:nvPr>
        </p:nvGraphicFramePr>
        <p:xfrm>
          <a:off x="0" y="1371600"/>
          <a:ext cx="8229600" cy="47545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791200" y="6248400"/>
            <a:ext cx="3124200" cy="369332"/>
          </a:xfrm>
          <a:prstGeom prst="rect">
            <a:avLst/>
          </a:prstGeom>
          <a:noFill/>
        </p:spPr>
        <p:txBody>
          <a:bodyPr wrap="square" rtlCol="0">
            <a:spAutoFit/>
          </a:bodyPr>
          <a:lstStyle/>
          <a:p>
            <a:pPr algn="r"/>
            <a:r>
              <a:rPr lang="en-US" i="1" dirty="0" smtClean="0"/>
              <a:t>Percent of children under 5</a:t>
            </a:r>
            <a:endParaRPr lang="en-US" i="1" dirty="0"/>
          </a:p>
        </p:txBody>
      </p:sp>
      <p:sp>
        <p:nvSpPr>
          <p:cNvPr id="8" name="TextBox 7"/>
          <p:cNvSpPr txBox="1"/>
          <p:nvPr/>
        </p:nvSpPr>
        <p:spPr>
          <a:xfrm>
            <a:off x="3873335" y="3662241"/>
            <a:ext cx="533400" cy="400110"/>
          </a:xfrm>
          <a:prstGeom prst="rect">
            <a:avLst/>
          </a:prstGeom>
          <a:noFill/>
        </p:spPr>
        <p:txBody>
          <a:bodyPr wrap="square" rtlCol="0">
            <a:spAutoFit/>
          </a:bodyPr>
          <a:lstStyle/>
          <a:p>
            <a:pPr algn="ctr"/>
            <a:r>
              <a:rPr lang="en-US" sz="2000" b="1" dirty="0" smtClean="0"/>
              <a:t>4</a:t>
            </a:r>
            <a:endParaRPr lang="en-US" sz="2000" b="1" dirty="0"/>
          </a:p>
        </p:txBody>
      </p:sp>
      <p:sp>
        <p:nvSpPr>
          <p:cNvPr id="10" name="TextBox 9"/>
          <p:cNvSpPr txBox="1"/>
          <p:nvPr/>
        </p:nvSpPr>
        <p:spPr>
          <a:xfrm>
            <a:off x="4807527" y="5150614"/>
            <a:ext cx="533400" cy="400110"/>
          </a:xfrm>
          <a:prstGeom prst="rect">
            <a:avLst/>
          </a:prstGeom>
          <a:noFill/>
        </p:spPr>
        <p:txBody>
          <a:bodyPr wrap="square" rtlCol="0">
            <a:spAutoFit/>
          </a:bodyPr>
          <a:lstStyle/>
          <a:p>
            <a:pPr algn="ctr"/>
            <a:r>
              <a:rPr lang="en-US" sz="2000" b="1" dirty="0" smtClean="0"/>
              <a:t>13</a:t>
            </a:r>
            <a:endParaRPr lang="en-US" sz="2000" b="1" dirty="0"/>
          </a:p>
        </p:txBody>
      </p:sp>
      <p:sp>
        <p:nvSpPr>
          <p:cNvPr id="11" name="TextBox 10"/>
          <p:cNvSpPr txBox="1"/>
          <p:nvPr/>
        </p:nvSpPr>
        <p:spPr>
          <a:xfrm>
            <a:off x="8077200" y="2209800"/>
            <a:ext cx="533400" cy="400110"/>
          </a:xfrm>
          <a:prstGeom prst="rect">
            <a:avLst/>
          </a:prstGeom>
          <a:noFill/>
        </p:spPr>
        <p:txBody>
          <a:bodyPr wrap="square" rtlCol="0">
            <a:spAutoFit/>
          </a:bodyPr>
          <a:lstStyle/>
          <a:p>
            <a:r>
              <a:rPr lang="en-US" sz="2000" b="1" dirty="0" smtClean="0"/>
              <a:t>47</a:t>
            </a:r>
            <a:endParaRPr lang="en-US" sz="2000" b="1" dirty="0"/>
          </a:p>
        </p:txBody>
      </p:sp>
      <p:sp>
        <p:nvSpPr>
          <p:cNvPr id="13" name="TextBox 12"/>
          <p:cNvSpPr txBox="1"/>
          <p:nvPr/>
        </p:nvSpPr>
        <p:spPr>
          <a:xfrm>
            <a:off x="0" y="6550223"/>
            <a:ext cx="4724400" cy="307777"/>
          </a:xfrm>
          <a:prstGeom prst="rect">
            <a:avLst/>
          </a:prstGeom>
          <a:noFill/>
        </p:spPr>
        <p:txBody>
          <a:bodyPr wrap="square" rtlCol="0">
            <a:spAutoFit/>
          </a:bodyPr>
          <a:lstStyle/>
          <a:p>
            <a:r>
              <a:rPr lang="en-US" sz="1400" i="1" dirty="0" smtClean="0"/>
              <a:t>*Based on the new WHO Child Growth Standards</a:t>
            </a:r>
            <a:endParaRPr lang="en-US" sz="1400" i="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5" name="Title 1"/>
          <p:cNvSpPr txBox="1">
            <a:spLocks/>
          </p:cNvSpPr>
          <p:nvPr/>
        </p:nvSpPr>
        <p:spPr>
          <a:xfrm>
            <a:off x="3352800" y="457200"/>
            <a:ext cx="5791200" cy="762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effectLst/>
                <a:uLnTx/>
                <a:uFillTx/>
                <a:latin typeface="+mj-lt"/>
                <a:ea typeface="+mj-ea"/>
                <a:cs typeface="+mj-cs"/>
              </a:rPr>
              <a:t>Children’s Stunting</a:t>
            </a:r>
            <a:endParaRPr kumimoji="0" lang="en-US" sz="4000" b="0" i="0" u="none" strike="noStrike" kern="1200" cap="none" spc="0" normalizeH="0" noProof="0" dirty="0" smtClean="0">
              <a:ln>
                <a:noFill/>
              </a:ln>
              <a:effectLst/>
              <a:uLnTx/>
              <a:uFillTx/>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effectLst/>
                <a:uLnTx/>
                <a:uFillTx/>
                <a:latin typeface="+mj-lt"/>
                <a:ea typeface="+mj-ea"/>
                <a:cs typeface="+mj-cs"/>
              </a:rPr>
              <a:t> </a:t>
            </a:r>
            <a:r>
              <a:rPr kumimoji="0" lang="en-US" sz="4000" b="0" i="0" u="none" strike="noStrike" kern="1200" cap="none" spc="0" normalizeH="0" baseline="0" noProof="0" dirty="0" smtClean="0">
                <a:ln>
                  <a:noFill/>
                </a:ln>
                <a:effectLst/>
                <a:uLnTx/>
                <a:uFillTx/>
                <a:latin typeface="+mj-lt"/>
                <a:ea typeface="+mj-ea"/>
                <a:cs typeface="+mj-cs"/>
              </a:rPr>
              <a:t>by District</a:t>
            </a:r>
            <a:endParaRPr kumimoji="0" lang="en-US" sz="4000" b="0" i="0" u="none" strike="noStrike" kern="1200" cap="none" spc="0" normalizeH="0" baseline="0" noProof="0" dirty="0">
              <a:ln>
                <a:noFill/>
              </a:ln>
              <a:effectLst/>
              <a:uLnTx/>
              <a:uFillTx/>
              <a:latin typeface="+mj-lt"/>
              <a:ea typeface="+mj-ea"/>
              <a:cs typeface="+mj-cs"/>
            </a:endParaRPr>
          </a:p>
        </p:txBody>
      </p:sp>
      <p:sp>
        <p:nvSpPr>
          <p:cNvPr id="37" name="TextBox 36"/>
          <p:cNvSpPr txBox="1"/>
          <p:nvPr/>
        </p:nvSpPr>
        <p:spPr>
          <a:xfrm>
            <a:off x="5410200" y="2667000"/>
            <a:ext cx="1905000" cy="830997"/>
          </a:xfrm>
          <a:prstGeom prst="rect">
            <a:avLst/>
          </a:prstGeom>
          <a:noFill/>
        </p:spPr>
        <p:txBody>
          <a:bodyPr wrap="square" rtlCol="0">
            <a:spAutoFit/>
          </a:bodyPr>
          <a:lstStyle/>
          <a:p>
            <a:pPr algn="ctr"/>
            <a:r>
              <a:rPr lang="en-US" sz="2400" b="1" dirty="0" smtClean="0"/>
              <a:t>Malawi</a:t>
            </a:r>
          </a:p>
          <a:p>
            <a:pPr algn="ctr"/>
            <a:r>
              <a:rPr lang="en-US" sz="2400" b="1" dirty="0" smtClean="0"/>
              <a:t>47%</a:t>
            </a:r>
            <a:endParaRPr lang="en-US" sz="2400" b="1" dirty="0"/>
          </a:p>
        </p:txBody>
      </p:sp>
      <p:sp>
        <p:nvSpPr>
          <p:cNvPr id="38" name="TextBox 37"/>
          <p:cNvSpPr txBox="1"/>
          <p:nvPr/>
        </p:nvSpPr>
        <p:spPr>
          <a:xfrm>
            <a:off x="5867400" y="6211669"/>
            <a:ext cx="3276600" cy="646331"/>
          </a:xfrm>
          <a:prstGeom prst="rect">
            <a:avLst/>
          </a:prstGeom>
          <a:noFill/>
        </p:spPr>
        <p:txBody>
          <a:bodyPr wrap="square" rtlCol="0">
            <a:spAutoFit/>
          </a:bodyPr>
          <a:lstStyle/>
          <a:p>
            <a:pPr algn="ctr"/>
            <a:r>
              <a:rPr lang="en-US" i="1" dirty="0" smtClean="0"/>
              <a:t>Percent of children under 5 stunted (too short for age)</a:t>
            </a:r>
            <a:endParaRPr lang="en-US" i="1" dirty="0"/>
          </a:p>
        </p:txBody>
      </p:sp>
      <p:grpSp>
        <p:nvGrpSpPr>
          <p:cNvPr id="104" name="Group 5"/>
          <p:cNvGrpSpPr>
            <a:grpSpLocks noChangeAspect="1"/>
          </p:cNvGrpSpPr>
          <p:nvPr/>
        </p:nvGrpSpPr>
        <p:grpSpPr bwMode="auto">
          <a:xfrm>
            <a:off x="1752600" y="76200"/>
            <a:ext cx="2743200" cy="6741071"/>
            <a:chOff x="1302" y="438"/>
            <a:chExt cx="1478" cy="3632"/>
          </a:xfrm>
        </p:grpSpPr>
        <p:sp>
          <p:nvSpPr>
            <p:cNvPr id="105" name="Freeform 6"/>
            <p:cNvSpPr>
              <a:spLocks/>
            </p:cNvSpPr>
            <p:nvPr/>
          </p:nvSpPr>
          <p:spPr bwMode="auto">
            <a:xfrm>
              <a:off x="1752" y="2526"/>
              <a:ext cx="492" cy="351"/>
            </a:xfrm>
            <a:custGeom>
              <a:avLst/>
              <a:gdLst>
                <a:gd name="T0" fmla="*/ 336 w 492"/>
                <a:gd name="T1" fmla="*/ 74 h 351"/>
                <a:gd name="T2" fmla="*/ 352 w 492"/>
                <a:gd name="T3" fmla="*/ 89 h 351"/>
                <a:gd name="T4" fmla="*/ 367 w 492"/>
                <a:gd name="T5" fmla="*/ 109 h 351"/>
                <a:gd name="T6" fmla="*/ 387 w 492"/>
                <a:gd name="T7" fmla="*/ 117 h 351"/>
                <a:gd name="T8" fmla="*/ 410 w 492"/>
                <a:gd name="T9" fmla="*/ 125 h 351"/>
                <a:gd name="T10" fmla="*/ 422 w 492"/>
                <a:gd name="T11" fmla="*/ 136 h 351"/>
                <a:gd name="T12" fmla="*/ 434 w 492"/>
                <a:gd name="T13" fmla="*/ 156 h 351"/>
                <a:gd name="T14" fmla="*/ 449 w 492"/>
                <a:gd name="T15" fmla="*/ 172 h 351"/>
                <a:gd name="T16" fmla="*/ 473 w 492"/>
                <a:gd name="T17" fmla="*/ 179 h 351"/>
                <a:gd name="T18" fmla="*/ 469 w 492"/>
                <a:gd name="T19" fmla="*/ 199 h 351"/>
                <a:gd name="T20" fmla="*/ 488 w 492"/>
                <a:gd name="T21" fmla="*/ 195 h 351"/>
                <a:gd name="T22" fmla="*/ 488 w 492"/>
                <a:gd name="T23" fmla="*/ 211 h 351"/>
                <a:gd name="T24" fmla="*/ 473 w 492"/>
                <a:gd name="T25" fmla="*/ 226 h 351"/>
                <a:gd name="T26" fmla="*/ 457 w 492"/>
                <a:gd name="T27" fmla="*/ 242 h 351"/>
                <a:gd name="T28" fmla="*/ 438 w 492"/>
                <a:gd name="T29" fmla="*/ 254 h 351"/>
                <a:gd name="T30" fmla="*/ 422 w 492"/>
                <a:gd name="T31" fmla="*/ 269 h 351"/>
                <a:gd name="T32" fmla="*/ 406 w 492"/>
                <a:gd name="T33" fmla="*/ 269 h 351"/>
                <a:gd name="T34" fmla="*/ 387 w 492"/>
                <a:gd name="T35" fmla="*/ 265 h 351"/>
                <a:gd name="T36" fmla="*/ 375 w 492"/>
                <a:gd name="T37" fmla="*/ 269 h 351"/>
                <a:gd name="T38" fmla="*/ 356 w 492"/>
                <a:gd name="T39" fmla="*/ 258 h 351"/>
                <a:gd name="T40" fmla="*/ 336 w 492"/>
                <a:gd name="T41" fmla="*/ 261 h 351"/>
                <a:gd name="T42" fmla="*/ 285 w 492"/>
                <a:gd name="T43" fmla="*/ 258 h 351"/>
                <a:gd name="T44" fmla="*/ 250 w 492"/>
                <a:gd name="T45" fmla="*/ 273 h 351"/>
                <a:gd name="T46" fmla="*/ 191 w 492"/>
                <a:gd name="T47" fmla="*/ 293 h 351"/>
                <a:gd name="T48" fmla="*/ 117 w 492"/>
                <a:gd name="T49" fmla="*/ 289 h 351"/>
                <a:gd name="T50" fmla="*/ 70 w 492"/>
                <a:gd name="T51" fmla="*/ 320 h 351"/>
                <a:gd name="T52" fmla="*/ 23 w 492"/>
                <a:gd name="T53" fmla="*/ 312 h 351"/>
                <a:gd name="T54" fmla="*/ 0 w 492"/>
                <a:gd name="T55" fmla="*/ 344 h 351"/>
                <a:gd name="T56" fmla="*/ 4 w 492"/>
                <a:gd name="T57" fmla="*/ 324 h 351"/>
                <a:gd name="T58" fmla="*/ 15 w 492"/>
                <a:gd name="T59" fmla="*/ 304 h 351"/>
                <a:gd name="T60" fmla="*/ 12 w 492"/>
                <a:gd name="T61" fmla="*/ 293 h 351"/>
                <a:gd name="T62" fmla="*/ 15 w 492"/>
                <a:gd name="T63" fmla="*/ 273 h 351"/>
                <a:gd name="T64" fmla="*/ 23 w 492"/>
                <a:gd name="T65" fmla="*/ 258 h 351"/>
                <a:gd name="T66" fmla="*/ 39 w 492"/>
                <a:gd name="T67" fmla="*/ 250 h 351"/>
                <a:gd name="T68" fmla="*/ 58 w 492"/>
                <a:gd name="T69" fmla="*/ 238 h 351"/>
                <a:gd name="T70" fmla="*/ 70 w 492"/>
                <a:gd name="T71" fmla="*/ 226 h 351"/>
                <a:gd name="T72" fmla="*/ 90 w 492"/>
                <a:gd name="T73" fmla="*/ 215 h 351"/>
                <a:gd name="T74" fmla="*/ 113 w 492"/>
                <a:gd name="T75" fmla="*/ 211 h 351"/>
                <a:gd name="T76" fmla="*/ 129 w 492"/>
                <a:gd name="T77" fmla="*/ 203 h 351"/>
                <a:gd name="T78" fmla="*/ 129 w 492"/>
                <a:gd name="T79" fmla="*/ 187 h 351"/>
                <a:gd name="T80" fmla="*/ 133 w 492"/>
                <a:gd name="T81" fmla="*/ 168 h 351"/>
                <a:gd name="T82" fmla="*/ 152 w 492"/>
                <a:gd name="T83" fmla="*/ 156 h 351"/>
                <a:gd name="T84" fmla="*/ 164 w 492"/>
                <a:gd name="T85" fmla="*/ 160 h 351"/>
                <a:gd name="T86" fmla="*/ 180 w 492"/>
                <a:gd name="T87" fmla="*/ 152 h 351"/>
                <a:gd name="T88" fmla="*/ 184 w 492"/>
                <a:gd name="T89" fmla="*/ 132 h 351"/>
                <a:gd name="T90" fmla="*/ 199 w 492"/>
                <a:gd name="T91" fmla="*/ 125 h 351"/>
                <a:gd name="T92" fmla="*/ 203 w 492"/>
                <a:gd name="T93" fmla="*/ 105 h 351"/>
                <a:gd name="T94" fmla="*/ 215 w 492"/>
                <a:gd name="T95" fmla="*/ 93 h 351"/>
                <a:gd name="T96" fmla="*/ 223 w 492"/>
                <a:gd name="T97" fmla="*/ 78 h 351"/>
                <a:gd name="T98" fmla="*/ 238 w 492"/>
                <a:gd name="T99" fmla="*/ 62 h 351"/>
                <a:gd name="T100" fmla="*/ 250 w 492"/>
                <a:gd name="T101" fmla="*/ 39 h 351"/>
                <a:gd name="T102" fmla="*/ 254 w 492"/>
                <a:gd name="T103" fmla="*/ 35 h 351"/>
                <a:gd name="T104" fmla="*/ 270 w 492"/>
                <a:gd name="T105" fmla="*/ 19 h 351"/>
                <a:gd name="T106" fmla="*/ 281 w 492"/>
                <a:gd name="T107" fmla="*/ 4 h 351"/>
                <a:gd name="T108" fmla="*/ 293 w 492"/>
                <a:gd name="T109" fmla="*/ 7 h 351"/>
                <a:gd name="T110" fmla="*/ 301 w 492"/>
                <a:gd name="T111" fmla="*/ 23 h 351"/>
                <a:gd name="T112" fmla="*/ 313 w 492"/>
                <a:gd name="T113" fmla="*/ 43 h 3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2"/>
                <a:gd name="T172" fmla="*/ 0 h 351"/>
                <a:gd name="T173" fmla="*/ 492 w 492"/>
                <a:gd name="T174" fmla="*/ 351 h 3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2" h="351">
                  <a:moveTo>
                    <a:pt x="324" y="58"/>
                  </a:moveTo>
                  <a:lnTo>
                    <a:pt x="328" y="58"/>
                  </a:lnTo>
                  <a:lnTo>
                    <a:pt x="328" y="62"/>
                  </a:lnTo>
                  <a:lnTo>
                    <a:pt x="332" y="62"/>
                  </a:lnTo>
                  <a:lnTo>
                    <a:pt x="332" y="66"/>
                  </a:lnTo>
                  <a:lnTo>
                    <a:pt x="332" y="70"/>
                  </a:lnTo>
                  <a:lnTo>
                    <a:pt x="332" y="74"/>
                  </a:lnTo>
                  <a:lnTo>
                    <a:pt x="336" y="74"/>
                  </a:lnTo>
                  <a:lnTo>
                    <a:pt x="340" y="74"/>
                  </a:lnTo>
                  <a:lnTo>
                    <a:pt x="340" y="78"/>
                  </a:lnTo>
                  <a:lnTo>
                    <a:pt x="344" y="78"/>
                  </a:lnTo>
                  <a:lnTo>
                    <a:pt x="344" y="82"/>
                  </a:lnTo>
                  <a:lnTo>
                    <a:pt x="348" y="82"/>
                  </a:lnTo>
                  <a:lnTo>
                    <a:pt x="348" y="86"/>
                  </a:lnTo>
                  <a:lnTo>
                    <a:pt x="352" y="86"/>
                  </a:lnTo>
                  <a:lnTo>
                    <a:pt x="352" y="89"/>
                  </a:lnTo>
                  <a:lnTo>
                    <a:pt x="352" y="93"/>
                  </a:lnTo>
                  <a:lnTo>
                    <a:pt x="356" y="93"/>
                  </a:lnTo>
                  <a:lnTo>
                    <a:pt x="359" y="97"/>
                  </a:lnTo>
                  <a:lnTo>
                    <a:pt x="363" y="97"/>
                  </a:lnTo>
                  <a:lnTo>
                    <a:pt x="363" y="101"/>
                  </a:lnTo>
                  <a:lnTo>
                    <a:pt x="363" y="105"/>
                  </a:lnTo>
                  <a:lnTo>
                    <a:pt x="367" y="105"/>
                  </a:lnTo>
                  <a:lnTo>
                    <a:pt x="367" y="109"/>
                  </a:lnTo>
                  <a:lnTo>
                    <a:pt x="371" y="109"/>
                  </a:lnTo>
                  <a:lnTo>
                    <a:pt x="371" y="113"/>
                  </a:lnTo>
                  <a:lnTo>
                    <a:pt x="375" y="113"/>
                  </a:lnTo>
                  <a:lnTo>
                    <a:pt x="375" y="117"/>
                  </a:lnTo>
                  <a:lnTo>
                    <a:pt x="379" y="121"/>
                  </a:lnTo>
                  <a:lnTo>
                    <a:pt x="379" y="117"/>
                  </a:lnTo>
                  <a:lnTo>
                    <a:pt x="383" y="117"/>
                  </a:lnTo>
                  <a:lnTo>
                    <a:pt x="387" y="117"/>
                  </a:lnTo>
                  <a:lnTo>
                    <a:pt x="391" y="117"/>
                  </a:lnTo>
                  <a:lnTo>
                    <a:pt x="395" y="117"/>
                  </a:lnTo>
                  <a:lnTo>
                    <a:pt x="399" y="117"/>
                  </a:lnTo>
                  <a:lnTo>
                    <a:pt x="402" y="117"/>
                  </a:lnTo>
                  <a:lnTo>
                    <a:pt x="406" y="117"/>
                  </a:lnTo>
                  <a:lnTo>
                    <a:pt x="410" y="117"/>
                  </a:lnTo>
                  <a:lnTo>
                    <a:pt x="410" y="121"/>
                  </a:lnTo>
                  <a:lnTo>
                    <a:pt x="410" y="125"/>
                  </a:lnTo>
                  <a:lnTo>
                    <a:pt x="410" y="129"/>
                  </a:lnTo>
                  <a:lnTo>
                    <a:pt x="414" y="129"/>
                  </a:lnTo>
                  <a:lnTo>
                    <a:pt x="418" y="129"/>
                  </a:lnTo>
                  <a:lnTo>
                    <a:pt x="418" y="132"/>
                  </a:lnTo>
                  <a:lnTo>
                    <a:pt x="418" y="129"/>
                  </a:lnTo>
                  <a:lnTo>
                    <a:pt x="418" y="132"/>
                  </a:lnTo>
                  <a:lnTo>
                    <a:pt x="422" y="132"/>
                  </a:lnTo>
                  <a:lnTo>
                    <a:pt x="422" y="136"/>
                  </a:lnTo>
                  <a:lnTo>
                    <a:pt x="426" y="136"/>
                  </a:lnTo>
                  <a:lnTo>
                    <a:pt x="426" y="140"/>
                  </a:lnTo>
                  <a:lnTo>
                    <a:pt x="426" y="144"/>
                  </a:lnTo>
                  <a:lnTo>
                    <a:pt x="430" y="144"/>
                  </a:lnTo>
                  <a:lnTo>
                    <a:pt x="430" y="148"/>
                  </a:lnTo>
                  <a:lnTo>
                    <a:pt x="430" y="152"/>
                  </a:lnTo>
                  <a:lnTo>
                    <a:pt x="430" y="156"/>
                  </a:lnTo>
                  <a:lnTo>
                    <a:pt x="434" y="156"/>
                  </a:lnTo>
                  <a:lnTo>
                    <a:pt x="434" y="160"/>
                  </a:lnTo>
                  <a:lnTo>
                    <a:pt x="438" y="160"/>
                  </a:lnTo>
                  <a:lnTo>
                    <a:pt x="438" y="164"/>
                  </a:lnTo>
                  <a:lnTo>
                    <a:pt x="442" y="164"/>
                  </a:lnTo>
                  <a:lnTo>
                    <a:pt x="442" y="168"/>
                  </a:lnTo>
                  <a:lnTo>
                    <a:pt x="445" y="168"/>
                  </a:lnTo>
                  <a:lnTo>
                    <a:pt x="449" y="168"/>
                  </a:lnTo>
                  <a:lnTo>
                    <a:pt x="449" y="172"/>
                  </a:lnTo>
                  <a:lnTo>
                    <a:pt x="453" y="172"/>
                  </a:lnTo>
                  <a:lnTo>
                    <a:pt x="457" y="172"/>
                  </a:lnTo>
                  <a:lnTo>
                    <a:pt x="461" y="172"/>
                  </a:lnTo>
                  <a:lnTo>
                    <a:pt x="465" y="172"/>
                  </a:lnTo>
                  <a:lnTo>
                    <a:pt x="465" y="175"/>
                  </a:lnTo>
                  <a:lnTo>
                    <a:pt x="469" y="175"/>
                  </a:lnTo>
                  <a:lnTo>
                    <a:pt x="473" y="175"/>
                  </a:lnTo>
                  <a:lnTo>
                    <a:pt x="473" y="179"/>
                  </a:lnTo>
                  <a:lnTo>
                    <a:pt x="473" y="183"/>
                  </a:lnTo>
                  <a:lnTo>
                    <a:pt x="469" y="183"/>
                  </a:lnTo>
                  <a:lnTo>
                    <a:pt x="469" y="187"/>
                  </a:lnTo>
                  <a:lnTo>
                    <a:pt x="469" y="191"/>
                  </a:lnTo>
                  <a:lnTo>
                    <a:pt x="469" y="195"/>
                  </a:lnTo>
                  <a:lnTo>
                    <a:pt x="465" y="195"/>
                  </a:lnTo>
                  <a:lnTo>
                    <a:pt x="465" y="199"/>
                  </a:lnTo>
                  <a:lnTo>
                    <a:pt x="469" y="199"/>
                  </a:lnTo>
                  <a:lnTo>
                    <a:pt x="469" y="203"/>
                  </a:lnTo>
                  <a:lnTo>
                    <a:pt x="473" y="203"/>
                  </a:lnTo>
                  <a:lnTo>
                    <a:pt x="477" y="203"/>
                  </a:lnTo>
                  <a:lnTo>
                    <a:pt x="481" y="203"/>
                  </a:lnTo>
                  <a:lnTo>
                    <a:pt x="481" y="199"/>
                  </a:lnTo>
                  <a:lnTo>
                    <a:pt x="485" y="199"/>
                  </a:lnTo>
                  <a:lnTo>
                    <a:pt x="488" y="199"/>
                  </a:lnTo>
                  <a:lnTo>
                    <a:pt x="488" y="195"/>
                  </a:lnTo>
                  <a:lnTo>
                    <a:pt x="488" y="199"/>
                  </a:lnTo>
                  <a:lnTo>
                    <a:pt x="488" y="195"/>
                  </a:lnTo>
                  <a:lnTo>
                    <a:pt x="492" y="195"/>
                  </a:lnTo>
                  <a:lnTo>
                    <a:pt x="492" y="199"/>
                  </a:lnTo>
                  <a:lnTo>
                    <a:pt x="492" y="203"/>
                  </a:lnTo>
                  <a:lnTo>
                    <a:pt x="492" y="207"/>
                  </a:lnTo>
                  <a:lnTo>
                    <a:pt x="492" y="211"/>
                  </a:lnTo>
                  <a:lnTo>
                    <a:pt x="488" y="211"/>
                  </a:lnTo>
                  <a:lnTo>
                    <a:pt x="488" y="215"/>
                  </a:lnTo>
                  <a:lnTo>
                    <a:pt x="488" y="218"/>
                  </a:lnTo>
                  <a:lnTo>
                    <a:pt x="485" y="218"/>
                  </a:lnTo>
                  <a:lnTo>
                    <a:pt x="485" y="222"/>
                  </a:lnTo>
                  <a:lnTo>
                    <a:pt x="481" y="222"/>
                  </a:lnTo>
                  <a:lnTo>
                    <a:pt x="477" y="222"/>
                  </a:lnTo>
                  <a:lnTo>
                    <a:pt x="477" y="226"/>
                  </a:lnTo>
                  <a:lnTo>
                    <a:pt x="473" y="226"/>
                  </a:lnTo>
                  <a:lnTo>
                    <a:pt x="473" y="230"/>
                  </a:lnTo>
                  <a:lnTo>
                    <a:pt x="469" y="230"/>
                  </a:lnTo>
                  <a:lnTo>
                    <a:pt x="469" y="234"/>
                  </a:lnTo>
                  <a:lnTo>
                    <a:pt x="465" y="234"/>
                  </a:lnTo>
                  <a:lnTo>
                    <a:pt x="465" y="238"/>
                  </a:lnTo>
                  <a:lnTo>
                    <a:pt x="461" y="238"/>
                  </a:lnTo>
                  <a:lnTo>
                    <a:pt x="457" y="238"/>
                  </a:lnTo>
                  <a:lnTo>
                    <a:pt x="457" y="242"/>
                  </a:lnTo>
                  <a:lnTo>
                    <a:pt x="453" y="242"/>
                  </a:lnTo>
                  <a:lnTo>
                    <a:pt x="453" y="246"/>
                  </a:lnTo>
                  <a:lnTo>
                    <a:pt x="449" y="246"/>
                  </a:lnTo>
                  <a:lnTo>
                    <a:pt x="449" y="250"/>
                  </a:lnTo>
                  <a:lnTo>
                    <a:pt x="445" y="250"/>
                  </a:lnTo>
                  <a:lnTo>
                    <a:pt x="442" y="250"/>
                  </a:lnTo>
                  <a:lnTo>
                    <a:pt x="442" y="254"/>
                  </a:lnTo>
                  <a:lnTo>
                    <a:pt x="438" y="254"/>
                  </a:lnTo>
                  <a:lnTo>
                    <a:pt x="438" y="258"/>
                  </a:lnTo>
                  <a:lnTo>
                    <a:pt x="434" y="258"/>
                  </a:lnTo>
                  <a:lnTo>
                    <a:pt x="434" y="261"/>
                  </a:lnTo>
                  <a:lnTo>
                    <a:pt x="430" y="261"/>
                  </a:lnTo>
                  <a:lnTo>
                    <a:pt x="430" y="265"/>
                  </a:lnTo>
                  <a:lnTo>
                    <a:pt x="426" y="265"/>
                  </a:lnTo>
                  <a:lnTo>
                    <a:pt x="422" y="265"/>
                  </a:lnTo>
                  <a:lnTo>
                    <a:pt x="422" y="269"/>
                  </a:lnTo>
                  <a:lnTo>
                    <a:pt x="422" y="273"/>
                  </a:lnTo>
                  <a:lnTo>
                    <a:pt x="418" y="273"/>
                  </a:lnTo>
                  <a:lnTo>
                    <a:pt x="418" y="269"/>
                  </a:lnTo>
                  <a:lnTo>
                    <a:pt x="414" y="269"/>
                  </a:lnTo>
                  <a:lnTo>
                    <a:pt x="410" y="269"/>
                  </a:lnTo>
                  <a:lnTo>
                    <a:pt x="410" y="265"/>
                  </a:lnTo>
                  <a:lnTo>
                    <a:pt x="406" y="265"/>
                  </a:lnTo>
                  <a:lnTo>
                    <a:pt x="406" y="269"/>
                  </a:lnTo>
                  <a:lnTo>
                    <a:pt x="402" y="269"/>
                  </a:lnTo>
                  <a:lnTo>
                    <a:pt x="402" y="273"/>
                  </a:lnTo>
                  <a:lnTo>
                    <a:pt x="399" y="273"/>
                  </a:lnTo>
                  <a:lnTo>
                    <a:pt x="395" y="273"/>
                  </a:lnTo>
                  <a:lnTo>
                    <a:pt x="391" y="273"/>
                  </a:lnTo>
                  <a:lnTo>
                    <a:pt x="391" y="269"/>
                  </a:lnTo>
                  <a:lnTo>
                    <a:pt x="391" y="265"/>
                  </a:lnTo>
                  <a:lnTo>
                    <a:pt x="387" y="265"/>
                  </a:lnTo>
                  <a:lnTo>
                    <a:pt x="387" y="261"/>
                  </a:lnTo>
                  <a:lnTo>
                    <a:pt x="383" y="261"/>
                  </a:lnTo>
                  <a:lnTo>
                    <a:pt x="383" y="265"/>
                  </a:lnTo>
                  <a:lnTo>
                    <a:pt x="383" y="269"/>
                  </a:lnTo>
                  <a:lnTo>
                    <a:pt x="379" y="269"/>
                  </a:lnTo>
                  <a:lnTo>
                    <a:pt x="375" y="269"/>
                  </a:lnTo>
                  <a:lnTo>
                    <a:pt x="371" y="269"/>
                  </a:lnTo>
                  <a:lnTo>
                    <a:pt x="375" y="269"/>
                  </a:lnTo>
                  <a:lnTo>
                    <a:pt x="371" y="269"/>
                  </a:lnTo>
                  <a:lnTo>
                    <a:pt x="371" y="265"/>
                  </a:lnTo>
                  <a:lnTo>
                    <a:pt x="367" y="265"/>
                  </a:lnTo>
                  <a:lnTo>
                    <a:pt x="367" y="261"/>
                  </a:lnTo>
                  <a:lnTo>
                    <a:pt x="363" y="261"/>
                  </a:lnTo>
                  <a:lnTo>
                    <a:pt x="359" y="261"/>
                  </a:lnTo>
                  <a:lnTo>
                    <a:pt x="359" y="258"/>
                  </a:lnTo>
                  <a:lnTo>
                    <a:pt x="356" y="258"/>
                  </a:lnTo>
                  <a:lnTo>
                    <a:pt x="356" y="261"/>
                  </a:lnTo>
                  <a:lnTo>
                    <a:pt x="352" y="261"/>
                  </a:lnTo>
                  <a:lnTo>
                    <a:pt x="348" y="261"/>
                  </a:lnTo>
                  <a:lnTo>
                    <a:pt x="348" y="258"/>
                  </a:lnTo>
                  <a:lnTo>
                    <a:pt x="344" y="258"/>
                  </a:lnTo>
                  <a:lnTo>
                    <a:pt x="344" y="261"/>
                  </a:lnTo>
                  <a:lnTo>
                    <a:pt x="340" y="261"/>
                  </a:lnTo>
                  <a:lnTo>
                    <a:pt x="336" y="261"/>
                  </a:lnTo>
                  <a:lnTo>
                    <a:pt x="332" y="254"/>
                  </a:lnTo>
                  <a:lnTo>
                    <a:pt x="324" y="254"/>
                  </a:lnTo>
                  <a:lnTo>
                    <a:pt x="324" y="250"/>
                  </a:lnTo>
                  <a:lnTo>
                    <a:pt x="320" y="250"/>
                  </a:lnTo>
                  <a:lnTo>
                    <a:pt x="313" y="254"/>
                  </a:lnTo>
                  <a:lnTo>
                    <a:pt x="305" y="254"/>
                  </a:lnTo>
                  <a:lnTo>
                    <a:pt x="293" y="254"/>
                  </a:lnTo>
                  <a:lnTo>
                    <a:pt x="285" y="258"/>
                  </a:lnTo>
                  <a:lnTo>
                    <a:pt x="281" y="261"/>
                  </a:lnTo>
                  <a:lnTo>
                    <a:pt x="277" y="265"/>
                  </a:lnTo>
                  <a:lnTo>
                    <a:pt x="273" y="269"/>
                  </a:lnTo>
                  <a:lnTo>
                    <a:pt x="270" y="269"/>
                  </a:lnTo>
                  <a:lnTo>
                    <a:pt x="266" y="265"/>
                  </a:lnTo>
                  <a:lnTo>
                    <a:pt x="262" y="265"/>
                  </a:lnTo>
                  <a:lnTo>
                    <a:pt x="254" y="269"/>
                  </a:lnTo>
                  <a:lnTo>
                    <a:pt x="250" y="273"/>
                  </a:lnTo>
                  <a:lnTo>
                    <a:pt x="238" y="273"/>
                  </a:lnTo>
                  <a:lnTo>
                    <a:pt x="230" y="273"/>
                  </a:lnTo>
                  <a:lnTo>
                    <a:pt x="215" y="273"/>
                  </a:lnTo>
                  <a:lnTo>
                    <a:pt x="203" y="277"/>
                  </a:lnTo>
                  <a:lnTo>
                    <a:pt x="199" y="277"/>
                  </a:lnTo>
                  <a:lnTo>
                    <a:pt x="195" y="281"/>
                  </a:lnTo>
                  <a:lnTo>
                    <a:pt x="195" y="285"/>
                  </a:lnTo>
                  <a:lnTo>
                    <a:pt x="191" y="293"/>
                  </a:lnTo>
                  <a:lnTo>
                    <a:pt x="176" y="293"/>
                  </a:lnTo>
                  <a:lnTo>
                    <a:pt x="172" y="293"/>
                  </a:lnTo>
                  <a:lnTo>
                    <a:pt x="168" y="293"/>
                  </a:lnTo>
                  <a:lnTo>
                    <a:pt x="137" y="289"/>
                  </a:lnTo>
                  <a:lnTo>
                    <a:pt x="133" y="289"/>
                  </a:lnTo>
                  <a:lnTo>
                    <a:pt x="129" y="285"/>
                  </a:lnTo>
                  <a:lnTo>
                    <a:pt x="121" y="285"/>
                  </a:lnTo>
                  <a:lnTo>
                    <a:pt x="117" y="289"/>
                  </a:lnTo>
                  <a:lnTo>
                    <a:pt x="113" y="289"/>
                  </a:lnTo>
                  <a:lnTo>
                    <a:pt x="101" y="297"/>
                  </a:lnTo>
                  <a:lnTo>
                    <a:pt x="101" y="308"/>
                  </a:lnTo>
                  <a:lnTo>
                    <a:pt x="98" y="308"/>
                  </a:lnTo>
                  <a:lnTo>
                    <a:pt x="94" y="304"/>
                  </a:lnTo>
                  <a:lnTo>
                    <a:pt x="90" y="304"/>
                  </a:lnTo>
                  <a:lnTo>
                    <a:pt x="86" y="308"/>
                  </a:lnTo>
                  <a:lnTo>
                    <a:pt x="70" y="320"/>
                  </a:lnTo>
                  <a:lnTo>
                    <a:pt x="66" y="320"/>
                  </a:lnTo>
                  <a:lnTo>
                    <a:pt x="62" y="316"/>
                  </a:lnTo>
                  <a:lnTo>
                    <a:pt x="51" y="312"/>
                  </a:lnTo>
                  <a:lnTo>
                    <a:pt x="39" y="301"/>
                  </a:lnTo>
                  <a:lnTo>
                    <a:pt x="31" y="297"/>
                  </a:lnTo>
                  <a:lnTo>
                    <a:pt x="27" y="297"/>
                  </a:lnTo>
                  <a:lnTo>
                    <a:pt x="23" y="301"/>
                  </a:lnTo>
                  <a:lnTo>
                    <a:pt x="23" y="312"/>
                  </a:lnTo>
                  <a:lnTo>
                    <a:pt x="19" y="316"/>
                  </a:lnTo>
                  <a:lnTo>
                    <a:pt x="19" y="324"/>
                  </a:lnTo>
                  <a:lnTo>
                    <a:pt x="23" y="336"/>
                  </a:lnTo>
                  <a:lnTo>
                    <a:pt x="19" y="340"/>
                  </a:lnTo>
                  <a:lnTo>
                    <a:pt x="15" y="344"/>
                  </a:lnTo>
                  <a:lnTo>
                    <a:pt x="12" y="351"/>
                  </a:lnTo>
                  <a:lnTo>
                    <a:pt x="8" y="351"/>
                  </a:lnTo>
                  <a:lnTo>
                    <a:pt x="0" y="344"/>
                  </a:lnTo>
                  <a:lnTo>
                    <a:pt x="4" y="344"/>
                  </a:lnTo>
                  <a:lnTo>
                    <a:pt x="4" y="340"/>
                  </a:lnTo>
                  <a:lnTo>
                    <a:pt x="4" y="336"/>
                  </a:lnTo>
                  <a:lnTo>
                    <a:pt x="0" y="336"/>
                  </a:lnTo>
                  <a:lnTo>
                    <a:pt x="0" y="332"/>
                  </a:lnTo>
                  <a:lnTo>
                    <a:pt x="0" y="328"/>
                  </a:lnTo>
                  <a:lnTo>
                    <a:pt x="0" y="324"/>
                  </a:lnTo>
                  <a:lnTo>
                    <a:pt x="4" y="324"/>
                  </a:lnTo>
                  <a:lnTo>
                    <a:pt x="4" y="320"/>
                  </a:lnTo>
                  <a:lnTo>
                    <a:pt x="4" y="316"/>
                  </a:lnTo>
                  <a:lnTo>
                    <a:pt x="4" y="312"/>
                  </a:lnTo>
                  <a:lnTo>
                    <a:pt x="8" y="312"/>
                  </a:lnTo>
                  <a:lnTo>
                    <a:pt x="8" y="308"/>
                  </a:lnTo>
                  <a:lnTo>
                    <a:pt x="12" y="308"/>
                  </a:lnTo>
                  <a:lnTo>
                    <a:pt x="15" y="308"/>
                  </a:lnTo>
                  <a:lnTo>
                    <a:pt x="15" y="304"/>
                  </a:lnTo>
                  <a:lnTo>
                    <a:pt x="12" y="304"/>
                  </a:lnTo>
                  <a:lnTo>
                    <a:pt x="15" y="304"/>
                  </a:lnTo>
                  <a:lnTo>
                    <a:pt x="12" y="304"/>
                  </a:lnTo>
                  <a:lnTo>
                    <a:pt x="12" y="301"/>
                  </a:lnTo>
                  <a:lnTo>
                    <a:pt x="15" y="301"/>
                  </a:lnTo>
                  <a:lnTo>
                    <a:pt x="15" y="297"/>
                  </a:lnTo>
                  <a:lnTo>
                    <a:pt x="15" y="293"/>
                  </a:lnTo>
                  <a:lnTo>
                    <a:pt x="12" y="293"/>
                  </a:lnTo>
                  <a:lnTo>
                    <a:pt x="15" y="293"/>
                  </a:lnTo>
                  <a:lnTo>
                    <a:pt x="12" y="293"/>
                  </a:lnTo>
                  <a:lnTo>
                    <a:pt x="12" y="289"/>
                  </a:lnTo>
                  <a:lnTo>
                    <a:pt x="15" y="289"/>
                  </a:lnTo>
                  <a:lnTo>
                    <a:pt x="15" y="285"/>
                  </a:lnTo>
                  <a:lnTo>
                    <a:pt x="15" y="281"/>
                  </a:lnTo>
                  <a:lnTo>
                    <a:pt x="15" y="277"/>
                  </a:lnTo>
                  <a:lnTo>
                    <a:pt x="15" y="273"/>
                  </a:lnTo>
                  <a:lnTo>
                    <a:pt x="15" y="269"/>
                  </a:lnTo>
                  <a:lnTo>
                    <a:pt x="19" y="269"/>
                  </a:lnTo>
                  <a:lnTo>
                    <a:pt x="19" y="265"/>
                  </a:lnTo>
                  <a:lnTo>
                    <a:pt x="15" y="265"/>
                  </a:lnTo>
                  <a:lnTo>
                    <a:pt x="15" y="261"/>
                  </a:lnTo>
                  <a:lnTo>
                    <a:pt x="19" y="261"/>
                  </a:lnTo>
                  <a:lnTo>
                    <a:pt x="23" y="261"/>
                  </a:lnTo>
                  <a:lnTo>
                    <a:pt x="23" y="258"/>
                  </a:lnTo>
                  <a:lnTo>
                    <a:pt x="23" y="254"/>
                  </a:lnTo>
                  <a:lnTo>
                    <a:pt x="27" y="254"/>
                  </a:lnTo>
                  <a:lnTo>
                    <a:pt x="27" y="250"/>
                  </a:lnTo>
                  <a:lnTo>
                    <a:pt x="31" y="250"/>
                  </a:lnTo>
                  <a:lnTo>
                    <a:pt x="31" y="246"/>
                  </a:lnTo>
                  <a:lnTo>
                    <a:pt x="31" y="250"/>
                  </a:lnTo>
                  <a:lnTo>
                    <a:pt x="35" y="250"/>
                  </a:lnTo>
                  <a:lnTo>
                    <a:pt x="39" y="250"/>
                  </a:lnTo>
                  <a:lnTo>
                    <a:pt x="43" y="250"/>
                  </a:lnTo>
                  <a:lnTo>
                    <a:pt x="43" y="246"/>
                  </a:lnTo>
                  <a:lnTo>
                    <a:pt x="47" y="246"/>
                  </a:lnTo>
                  <a:lnTo>
                    <a:pt x="51" y="246"/>
                  </a:lnTo>
                  <a:lnTo>
                    <a:pt x="51" y="242"/>
                  </a:lnTo>
                  <a:lnTo>
                    <a:pt x="55" y="242"/>
                  </a:lnTo>
                  <a:lnTo>
                    <a:pt x="55" y="238"/>
                  </a:lnTo>
                  <a:lnTo>
                    <a:pt x="58" y="238"/>
                  </a:lnTo>
                  <a:lnTo>
                    <a:pt x="58" y="234"/>
                  </a:lnTo>
                  <a:lnTo>
                    <a:pt x="62" y="234"/>
                  </a:lnTo>
                  <a:lnTo>
                    <a:pt x="62" y="238"/>
                  </a:lnTo>
                  <a:lnTo>
                    <a:pt x="66" y="238"/>
                  </a:lnTo>
                  <a:lnTo>
                    <a:pt x="66" y="234"/>
                  </a:lnTo>
                  <a:lnTo>
                    <a:pt x="66" y="230"/>
                  </a:lnTo>
                  <a:lnTo>
                    <a:pt x="66" y="226"/>
                  </a:lnTo>
                  <a:lnTo>
                    <a:pt x="70" y="226"/>
                  </a:lnTo>
                  <a:lnTo>
                    <a:pt x="70" y="222"/>
                  </a:lnTo>
                  <a:lnTo>
                    <a:pt x="74" y="222"/>
                  </a:lnTo>
                  <a:lnTo>
                    <a:pt x="74" y="218"/>
                  </a:lnTo>
                  <a:lnTo>
                    <a:pt x="78" y="218"/>
                  </a:lnTo>
                  <a:lnTo>
                    <a:pt x="78" y="215"/>
                  </a:lnTo>
                  <a:lnTo>
                    <a:pt x="82" y="215"/>
                  </a:lnTo>
                  <a:lnTo>
                    <a:pt x="86" y="215"/>
                  </a:lnTo>
                  <a:lnTo>
                    <a:pt x="90" y="215"/>
                  </a:lnTo>
                  <a:lnTo>
                    <a:pt x="90" y="218"/>
                  </a:lnTo>
                  <a:lnTo>
                    <a:pt x="94" y="218"/>
                  </a:lnTo>
                  <a:lnTo>
                    <a:pt x="98" y="218"/>
                  </a:lnTo>
                  <a:lnTo>
                    <a:pt x="101" y="215"/>
                  </a:lnTo>
                  <a:lnTo>
                    <a:pt x="105" y="215"/>
                  </a:lnTo>
                  <a:lnTo>
                    <a:pt x="109" y="215"/>
                  </a:lnTo>
                  <a:lnTo>
                    <a:pt x="109" y="211"/>
                  </a:lnTo>
                  <a:lnTo>
                    <a:pt x="113" y="211"/>
                  </a:lnTo>
                  <a:lnTo>
                    <a:pt x="117" y="211"/>
                  </a:lnTo>
                  <a:lnTo>
                    <a:pt x="117" y="215"/>
                  </a:lnTo>
                  <a:lnTo>
                    <a:pt x="117" y="211"/>
                  </a:lnTo>
                  <a:lnTo>
                    <a:pt x="121" y="211"/>
                  </a:lnTo>
                  <a:lnTo>
                    <a:pt x="125" y="211"/>
                  </a:lnTo>
                  <a:lnTo>
                    <a:pt x="125" y="207"/>
                  </a:lnTo>
                  <a:lnTo>
                    <a:pt x="129" y="207"/>
                  </a:lnTo>
                  <a:lnTo>
                    <a:pt x="129" y="203"/>
                  </a:lnTo>
                  <a:lnTo>
                    <a:pt x="133" y="203"/>
                  </a:lnTo>
                  <a:lnTo>
                    <a:pt x="133" y="199"/>
                  </a:lnTo>
                  <a:lnTo>
                    <a:pt x="133" y="195"/>
                  </a:lnTo>
                  <a:lnTo>
                    <a:pt x="129" y="195"/>
                  </a:lnTo>
                  <a:lnTo>
                    <a:pt x="129" y="191"/>
                  </a:lnTo>
                  <a:lnTo>
                    <a:pt x="133" y="191"/>
                  </a:lnTo>
                  <a:lnTo>
                    <a:pt x="133" y="187"/>
                  </a:lnTo>
                  <a:lnTo>
                    <a:pt x="129" y="187"/>
                  </a:lnTo>
                  <a:lnTo>
                    <a:pt x="129" y="183"/>
                  </a:lnTo>
                  <a:lnTo>
                    <a:pt x="133" y="183"/>
                  </a:lnTo>
                  <a:lnTo>
                    <a:pt x="133" y="179"/>
                  </a:lnTo>
                  <a:lnTo>
                    <a:pt x="133" y="175"/>
                  </a:lnTo>
                  <a:lnTo>
                    <a:pt x="133" y="172"/>
                  </a:lnTo>
                  <a:lnTo>
                    <a:pt x="137" y="172"/>
                  </a:lnTo>
                  <a:lnTo>
                    <a:pt x="137" y="168"/>
                  </a:lnTo>
                  <a:lnTo>
                    <a:pt x="133" y="168"/>
                  </a:lnTo>
                  <a:lnTo>
                    <a:pt x="133" y="164"/>
                  </a:lnTo>
                  <a:lnTo>
                    <a:pt x="137" y="164"/>
                  </a:lnTo>
                  <a:lnTo>
                    <a:pt x="141" y="164"/>
                  </a:lnTo>
                  <a:lnTo>
                    <a:pt x="144" y="164"/>
                  </a:lnTo>
                  <a:lnTo>
                    <a:pt x="144" y="160"/>
                  </a:lnTo>
                  <a:lnTo>
                    <a:pt x="148" y="160"/>
                  </a:lnTo>
                  <a:lnTo>
                    <a:pt x="148" y="156"/>
                  </a:lnTo>
                  <a:lnTo>
                    <a:pt x="152" y="156"/>
                  </a:lnTo>
                  <a:lnTo>
                    <a:pt x="152" y="160"/>
                  </a:lnTo>
                  <a:lnTo>
                    <a:pt x="156" y="160"/>
                  </a:lnTo>
                  <a:lnTo>
                    <a:pt x="156" y="164"/>
                  </a:lnTo>
                  <a:lnTo>
                    <a:pt x="160" y="164"/>
                  </a:lnTo>
                  <a:lnTo>
                    <a:pt x="160" y="160"/>
                  </a:lnTo>
                  <a:lnTo>
                    <a:pt x="160" y="164"/>
                  </a:lnTo>
                  <a:lnTo>
                    <a:pt x="160" y="160"/>
                  </a:lnTo>
                  <a:lnTo>
                    <a:pt x="164" y="160"/>
                  </a:lnTo>
                  <a:lnTo>
                    <a:pt x="164" y="156"/>
                  </a:lnTo>
                  <a:lnTo>
                    <a:pt x="164" y="160"/>
                  </a:lnTo>
                  <a:lnTo>
                    <a:pt x="168" y="160"/>
                  </a:lnTo>
                  <a:lnTo>
                    <a:pt x="168" y="156"/>
                  </a:lnTo>
                  <a:lnTo>
                    <a:pt x="172" y="156"/>
                  </a:lnTo>
                  <a:lnTo>
                    <a:pt x="176" y="156"/>
                  </a:lnTo>
                  <a:lnTo>
                    <a:pt x="176" y="152"/>
                  </a:lnTo>
                  <a:lnTo>
                    <a:pt x="180" y="152"/>
                  </a:lnTo>
                  <a:lnTo>
                    <a:pt x="176" y="152"/>
                  </a:lnTo>
                  <a:lnTo>
                    <a:pt x="176" y="148"/>
                  </a:lnTo>
                  <a:lnTo>
                    <a:pt x="180" y="148"/>
                  </a:lnTo>
                  <a:lnTo>
                    <a:pt x="180" y="144"/>
                  </a:lnTo>
                  <a:lnTo>
                    <a:pt x="180" y="140"/>
                  </a:lnTo>
                  <a:lnTo>
                    <a:pt x="184" y="140"/>
                  </a:lnTo>
                  <a:lnTo>
                    <a:pt x="184" y="136"/>
                  </a:lnTo>
                  <a:lnTo>
                    <a:pt x="184" y="132"/>
                  </a:lnTo>
                  <a:lnTo>
                    <a:pt x="184" y="129"/>
                  </a:lnTo>
                  <a:lnTo>
                    <a:pt x="187" y="129"/>
                  </a:lnTo>
                  <a:lnTo>
                    <a:pt x="187" y="132"/>
                  </a:lnTo>
                  <a:lnTo>
                    <a:pt x="191" y="132"/>
                  </a:lnTo>
                  <a:lnTo>
                    <a:pt x="195" y="132"/>
                  </a:lnTo>
                  <a:lnTo>
                    <a:pt x="195" y="129"/>
                  </a:lnTo>
                  <a:lnTo>
                    <a:pt x="195" y="125"/>
                  </a:lnTo>
                  <a:lnTo>
                    <a:pt x="199" y="125"/>
                  </a:lnTo>
                  <a:lnTo>
                    <a:pt x="199" y="121"/>
                  </a:lnTo>
                  <a:lnTo>
                    <a:pt x="195" y="121"/>
                  </a:lnTo>
                  <a:lnTo>
                    <a:pt x="199" y="121"/>
                  </a:lnTo>
                  <a:lnTo>
                    <a:pt x="199" y="117"/>
                  </a:lnTo>
                  <a:lnTo>
                    <a:pt x="199" y="113"/>
                  </a:lnTo>
                  <a:lnTo>
                    <a:pt x="199" y="109"/>
                  </a:lnTo>
                  <a:lnTo>
                    <a:pt x="203" y="109"/>
                  </a:lnTo>
                  <a:lnTo>
                    <a:pt x="203" y="105"/>
                  </a:lnTo>
                  <a:lnTo>
                    <a:pt x="207" y="105"/>
                  </a:lnTo>
                  <a:lnTo>
                    <a:pt x="207" y="101"/>
                  </a:lnTo>
                  <a:lnTo>
                    <a:pt x="211" y="101"/>
                  </a:lnTo>
                  <a:lnTo>
                    <a:pt x="211" y="97"/>
                  </a:lnTo>
                  <a:lnTo>
                    <a:pt x="215" y="97"/>
                  </a:lnTo>
                  <a:lnTo>
                    <a:pt x="215" y="93"/>
                  </a:lnTo>
                  <a:lnTo>
                    <a:pt x="219" y="93"/>
                  </a:lnTo>
                  <a:lnTo>
                    <a:pt x="215" y="93"/>
                  </a:lnTo>
                  <a:lnTo>
                    <a:pt x="215" y="89"/>
                  </a:lnTo>
                  <a:lnTo>
                    <a:pt x="219" y="89"/>
                  </a:lnTo>
                  <a:lnTo>
                    <a:pt x="215" y="89"/>
                  </a:lnTo>
                  <a:lnTo>
                    <a:pt x="219" y="89"/>
                  </a:lnTo>
                  <a:lnTo>
                    <a:pt x="219" y="86"/>
                  </a:lnTo>
                  <a:lnTo>
                    <a:pt x="219" y="82"/>
                  </a:lnTo>
                  <a:lnTo>
                    <a:pt x="223" y="82"/>
                  </a:lnTo>
                  <a:lnTo>
                    <a:pt x="223" y="78"/>
                  </a:lnTo>
                  <a:lnTo>
                    <a:pt x="227" y="78"/>
                  </a:lnTo>
                  <a:lnTo>
                    <a:pt x="230" y="78"/>
                  </a:lnTo>
                  <a:lnTo>
                    <a:pt x="234" y="78"/>
                  </a:lnTo>
                  <a:lnTo>
                    <a:pt x="234" y="74"/>
                  </a:lnTo>
                  <a:lnTo>
                    <a:pt x="234" y="70"/>
                  </a:lnTo>
                  <a:lnTo>
                    <a:pt x="234" y="66"/>
                  </a:lnTo>
                  <a:lnTo>
                    <a:pt x="234" y="62"/>
                  </a:lnTo>
                  <a:lnTo>
                    <a:pt x="238" y="62"/>
                  </a:lnTo>
                  <a:lnTo>
                    <a:pt x="238" y="58"/>
                  </a:lnTo>
                  <a:lnTo>
                    <a:pt x="242" y="54"/>
                  </a:lnTo>
                  <a:lnTo>
                    <a:pt x="242" y="50"/>
                  </a:lnTo>
                  <a:lnTo>
                    <a:pt x="246" y="50"/>
                  </a:lnTo>
                  <a:lnTo>
                    <a:pt x="246" y="47"/>
                  </a:lnTo>
                  <a:lnTo>
                    <a:pt x="246" y="43"/>
                  </a:lnTo>
                  <a:lnTo>
                    <a:pt x="250" y="43"/>
                  </a:lnTo>
                  <a:lnTo>
                    <a:pt x="250" y="39"/>
                  </a:lnTo>
                  <a:lnTo>
                    <a:pt x="250" y="35"/>
                  </a:lnTo>
                  <a:lnTo>
                    <a:pt x="250" y="39"/>
                  </a:lnTo>
                  <a:lnTo>
                    <a:pt x="246" y="39"/>
                  </a:lnTo>
                  <a:lnTo>
                    <a:pt x="246" y="35"/>
                  </a:lnTo>
                  <a:lnTo>
                    <a:pt x="250" y="35"/>
                  </a:lnTo>
                  <a:lnTo>
                    <a:pt x="250" y="31"/>
                  </a:lnTo>
                  <a:lnTo>
                    <a:pt x="250" y="35"/>
                  </a:lnTo>
                  <a:lnTo>
                    <a:pt x="254" y="35"/>
                  </a:lnTo>
                  <a:lnTo>
                    <a:pt x="258" y="35"/>
                  </a:lnTo>
                  <a:lnTo>
                    <a:pt x="258" y="31"/>
                  </a:lnTo>
                  <a:lnTo>
                    <a:pt x="258" y="27"/>
                  </a:lnTo>
                  <a:lnTo>
                    <a:pt x="262" y="27"/>
                  </a:lnTo>
                  <a:lnTo>
                    <a:pt x="262" y="23"/>
                  </a:lnTo>
                  <a:lnTo>
                    <a:pt x="266" y="23"/>
                  </a:lnTo>
                  <a:lnTo>
                    <a:pt x="266" y="19"/>
                  </a:lnTo>
                  <a:lnTo>
                    <a:pt x="270" y="19"/>
                  </a:lnTo>
                  <a:lnTo>
                    <a:pt x="270" y="15"/>
                  </a:lnTo>
                  <a:lnTo>
                    <a:pt x="273" y="19"/>
                  </a:lnTo>
                  <a:lnTo>
                    <a:pt x="273" y="15"/>
                  </a:lnTo>
                  <a:lnTo>
                    <a:pt x="277" y="15"/>
                  </a:lnTo>
                  <a:lnTo>
                    <a:pt x="277" y="11"/>
                  </a:lnTo>
                  <a:lnTo>
                    <a:pt x="281" y="11"/>
                  </a:lnTo>
                  <a:lnTo>
                    <a:pt x="281" y="7"/>
                  </a:lnTo>
                  <a:lnTo>
                    <a:pt x="281" y="4"/>
                  </a:lnTo>
                  <a:lnTo>
                    <a:pt x="285" y="4"/>
                  </a:lnTo>
                  <a:lnTo>
                    <a:pt x="285" y="0"/>
                  </a:lnTo>
                  <a:lnTo>
                    <a:pt x="281" y="0"/>
                  </a:lnTo>
                  <a:lnTo>
                    <a:pt x="285" y="0"/>
                  </a:lnTo>
                  <a:lnTo>
                    <a:pt x="285" y="4"/>
                  </a:lnTo>
                  <a:lnTo>
                    <a:pt x="289" y="4"/>
                  </a:lnTo>
                  <a:lnTo>
                    <a:pt x="289" y="7"/>
                  </a:lnTo>
                  <a:lnTo>
                    <a:pt x="293" y="7"/>
                  </a:lnTo>
                  <a:lnTo>
                    <a:pt x="297" y="7"/>
                  </a:lnTo>
                  <a:lnTo>
                    <a:pt x="297" y="11"/>
                  </a:lnTo>
                  <a:lnTo>
                    <a:pt x="301" y="11"/>
                  </a:lnTo>
                  <a:lnTo>
                    <a:pt x="301" y="15"/>
                  </a:lnTo>
                  <a:lnTo>
                    <a:pt x="301" y="19"/>
                  </a:lnTo>
                  <a:lnTo>
                    <a:pt x="297" y="19"/>
                  </a:lnTo>
                  <a:lnTo>
                    <a:pt x="297" y="23"/>
                  </a:lnTo>
                  <a:lnTo>
                    <a:pt x="301" y="23"/>
                  </a:lnTo>
                  <a:lnTo>
                    <a:pt x="301" y="27"/>
                  </a:lnTo>
                  <a:lnTo>
                    <a:pt x="305" y="27"/>
                  </a:lnTo>
                  <a:lnTo>
                    <a:pt x="305" y="31"/>
                  </a:lnTo>
                  <a:lnTo>
                    <a:pt x="305" y="35"/>
                  </a:lnTo>
                  <a:lnTo>
                    <a:pt x="309" y="35"/>
                  </a:lnTo>
                  <a:lnTo>
                    <a:pt x="309" y="39"/>
                  </a:lnTo>
                  <a:lnTo>
                    <a:pt x="313" y="39"/>
                  </a:lnTo>
                  <a:lnTo>
                    <a:pt x="313" y="43"/>
                  </a:lnTo>
                  <a:lnTo>
                    <a:pt x="316" y="43"/>
                  </a:lnTo>
                  <a:lnTo>
                    <a:pt x="316" y="47"/>
                  </a:lnTo>
                  <a:lnTo>
                    <a:pt x="320" y="47"/>
                  </a:lnTo>
                  <a:lnTo>
                    <a:pt x="320" y="50"/>
                  </a:lnTo>
                  <a:lnTo>
                    <a:pt x="324" y="50"/>
                  </a:lnTo>
                  <a:lnTo>
                    <a:pt x="324" y="54"/>
                  </a:lnTo>
                  <a:lnTo>
                    <a:pt x="324" y="58"/>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06" name="Freeform 7"/>
            <p:cNvSpPr>
              <a:spLocks/>
            </p:cNvSpPr>
            <p:nvPr/>
          </p:nvSpPr>
          <p:spPr bwMode="auto">
            <a:xfrm>
              <a:off x="1638" y="2217"/>
              <a:ext cx="407" cy="305"/>
            </a:xfrm>
            <a:custGeom>
              <a:avLst/>
              <a:gdLst>
                <a:gd name="T0" fmla="*/ 208 w 407"/>
                <a:gd name="T1" fmla="*/ 141 h 305"/>
                <a:gd name="T2" fmla="*/ 231 w 407"/>
                <a:gd name="T3" fmla="*/ 137 h 305"/>
                <a:gd name="T4" fmla="*/ 243 w 407"/>
                <a:gd name="T5" fmla="*/ 144 h 305"/>
                <a:gd name="T6" fmla="*/ 266 w 407"/>
                <a:gd name="T7" fmla="*/ 141 h 305"/>
                <a:gd name="T8" fmla="*/ 282 w 407"/>
                <a:gd name="T9" fmla="*/ 144 h 305"/>
                <a:gd name="T10" fmla="*/ 294 w 407"/>
                <a:gd name="T11" fmla="*/ 152 h 305"/>
                <a:gd name="T12" fmla="*/ 317 w 407"/>
                <a:gd name="T13" fmla="*/ 148 h 305"/>
                <a:gd name="T14" fmla="*/ 325 w 407"/>
                <a:gd name="T15" fmla="*/ 168 h 305"/>
                <a:gd name="T16" fmla="*/ 321 w 407"/>
                <a:gd name="T17" fmla="*/ 199 h 305"/>
                <a:gd name="T18" fmla="*/ 337 w 407"/>
                <a:gd name="T19" fmla="*/ 219 h 305"/>
                <a:gd name="T20" fmla="*/ 356 w 407"/>
                <a:gd name="T21" fmla="*/ 234 h 305"/>
                <a:gd name="T22" fmla="*/ 376 w 407"/>
                <a:gd name="T23" fmla="*/ 234 h 305"/>
                <a:gd name="T24" fmla="*/ 387 w 407"/>
                <a:gd name="T25" fmla="*/ 227 h 305"/>
                <a:gd name="T26" fmla="*/ 395 w 407"/>
                <a:gd name="T27" fmla="*/ 238 h 305"/>
                <a:gd name="T28" fmla="*/ 407 w 407"/>
                <a:gd name="T29" fmla="*/ 262 h 305"/>
                <a:gd name="T30" fmla="*/ 384 w 407"/>
                <a:gd name="T31" fmla="*/ 273 h 305"/>
                <a:gd name="T32" fmla="*/ 372 w 407"/>
                <a:gd name="T33" fmla="*/ 289 h 305"/>
                <a:gd name="T34" fmla="*/ 352 w 407"/>
                <a:gd name="T35" fmla="*/ 281 h 305"/>
                <a:gd name="T36" fmla="*/ 333 w 407"/>
                <a:gd name="T37" fmla="*/ 289 h 305"/>
                <a:gd name="T38" fmla="*/ 321 w 407"/>
                <a:gd name="T39" fmla="*/ 297 h 305"/>
                <a:gd name="T40" fmla="*/ 309 w 407"/>
                <a:gd name="T41" fmla="*/ 297 h 305"/>
                <a:gd name="T42" fmla="*/ 290 w 407"/>
                <a:gd name="T43" fmla="*/ 301 h 305"/>
                <a:gd name="T44" fmla="*/ 282 w 407"/>
                <a:gd name="T45" fmla="*/ 289 h 305"/>
                <a:gd name="T46" fmla="*/ 270 w 407"/>
                <a:gd name="T47" fmla="*/ 281 h 305"/>
                <a:gd name="T48" fmla="*/ 255 w 407"/>
                <a:gd name="T49" fmla="*/ 277 h 305"/>
                <a:gd name="T50" fmla="*/ 235 w 407"/>
                <a:gd name="T51" fmla="*/ 270 h 305"/>
                <a:gd name="T52" fmla="*/ 219 w 407"/>
                <a:gd name="T53" fmla="*/ 266 h 305"/>
                <a:gd name="T54" fmla="*/ 192 w 407"/>
                <a:gd name="T55" fmla="*/ 273 h 305"/>
                <a:gd name="T56" fmla="*/ 172 w 407"/>
                <a:gd name="T57" fmla="*/ 266 h 305"/>
                <a:gd name="T58" fmla="*/ 161 w 407"/>
                <a:gd name="T59" fmla="*/ 242 h 305"/>
                <a:gd name="T60" fmla="*/ 161 w 407"/>
                <a:gd name="T61" fmla="*/ 223 h 305"/>
                <a:gd name="T62" fmla="*/ 133 w 407"/>
                <a:gd name="T63" fmla="*/ 230 h 305"/>
                <a:gd name="T64" fmla="*/ 102 w 407"/>
                <a:gd name="T65" fmla="*/ 234 h 305"/>
                <a:gd name="T66" fmla="*/ 79 w 407"/>
                <a:gd name="T67" fmla="*/ 246 h 305"/>
                <a:gd name="T68" fmla="*/ 51 w 407"/>
                <a:gd name="T69" fmla="*/ 246 h 305"/>
                <a:gd name="T70" fmla="*/ 36 w 407"/>
                <a:gd name="T71" fmla="*/ 227 h 305"/>
                <a:gd name="T72" fmla="*/ 24 w 407"/>
                <a:gd name="T73" fmla="*/ 219 h 305"/>
                <a:gd name="T74" fmla="*/ 20 w 407"/>
                <a:gd name="T75" fmla="*/ 195 h 305"/>
                <a:gd name="T76" fmla="*/ 16 w 407"/>
                <a:gd name="T77" fmla="*/ 184 h 305"/>
                <a:gd name="T78" fmla="*/ 12 w 407"/>
                <a:gd name="T79" fmla="*/ 168 h 305"/>
                <a:gd name="T80" fmla="*/ 16 w 407"/>
                <a:gd name="T81" fmla="*/ 144 h 305"/>
                <a:gd name="T82" fmla="*/ 0 w 407"/>
                <a:gd name="T83" fmla="*/ 125 h 305"/>
                <a:gd name="T84" fmla="*/ 12 w 407"/>
                <a:gd name="T85" fmla="*/ 117 h 305"/>
                <a:gd name="T86" fmla="*/ 20 w 407"/>
                <a:gd name="T87" fmla="*/ 98 h 305"/>
                <a:gd name="T88" fmla="*/ 20 w 407"/>
                <a:gd name="T89" fmla="*/ 78 h 305"/>
                <a:gd name="T90" fmla="*/ 24 w 407"/>
                <a:gd name="T91" fmla="*/ 55 h 305"/>
                <a:gd name="T92" fmla="*/ 43 w 407"/>
                <a:gd name="T93" fmla="*/ 62 h 305"/>
                <a:gd name="T94" fmla="*/ 55 w 407"/>
                <a:gd name="T95" fmla="*/ 62 h 305"/>
                <a:gd name="T96" fmla="*/ 59 w 407"/>
                <a:gd name="T97" fmla="*/ 55 h 305"/>
                <a:gd name="T98" fmla="*/ 67 w 407"/>
                <a:gd name="T99" fmla="*/ 43 h 305"/>
                <a:gd name="T100" fmla="*/ 83 w 407"/>
                <a:gd name="T101" fmla="*/ 31 h 305"/>
                <a:gd name="T102" fmla="*/ 94 w 407"/>
                <a:gd name="T103" fmla="*/ 15 h 305"/>
                <a:gd name="T104" fmla="*/ 118 w 407"/>
                <a:gd name="T105" fmla="*/ 4 h 305"/>
                <a:gd name="T106" fmla="*/ 137 w 407"/>
                <a:gd name="T107" fmla="*/ 4 h 305"/>
                <a:gd name="T108" fmla="*/ 137 w 407"/>
                <a:gd name="T109" fmla="*/ 31 h 305"/>
                <a:gd name="T110" fmla="*/ 145 w 407"/>
                <a:gd name="T111" fmla="*/ 51 h 305"/>
                <a:gd name="T112" fmla="*/ 149 w 407"/>
                <a:gd name="T113" fmla="*/ 66 h 305"/>
                <a:gd name="T114" fmla="*/ 157 w 407"/>
                <a:gd name="T115" fmla="*/ 78 h 305"/>
                <a:gd name="T116" fmla="*/ 172 w 407"/>
                <a:gd name="T117" fmla="*/ 101 h 305"/>
                <a:gd name="T118" fmla="*/ 180 w 407"/>
                <a:gd name="T119" fmla="*/ 121 h 30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07"/>
                <a:gd name="T181" fmla="*/ 0 h 305"/>
                <a:gd name="T182" fmla="*/ 407 w 407"/>
                <a:gd name="T183" fmla="*/ 305 h 30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07" h="305">
                  <a:moveTo>
                    <a:pt x="192" y="141"/>
                  </a:moveTo>
                  <a:lnTo>
                    <a:pt x="192" y="144"/>
                  </a:lnTo>
                  <a:lnTo>
                    <a:pt x="196" y="144"/>
                  </a:lnTo>
                  <a:lnTo>
                    <a:pt x="200" y="144"/>
                  </a:lnTo>
                  <a:lnTo>
                    <a:pt x="200" y="141"/>
                  </a:lnTo>
                  <a:lnTo>
                    <a:pt x="204" y="141"/>
                  </a:lnTo>
                  <a:lnTo>
                    <a:pt x="208" y="141"/>
                  </a:lnTo>
                  <a:lnTo>
                    <a:pt x="208" y="144"/>
                  </a:lnTo>
                  <a:lnTo>
                    <a:pt x="208" y="141"/>
                  </a:lnTo>
                  <a:lnTo>
                    <a:pt x="208" y="144"/>
                  </a:lnTo>
                  <a:lnTo>
                    <a:pt x="212" y="144"/>
                  </a:lnTo>
                  <a:lnTo>
                    <a:pt x="215" y="144"/>
                  </a:lnTo>
                  <a:lnTo>
                    <a:pt x="215" y="141"/>
                  </a:lnTo>
                  <a:lnTo>
                    <a:pt x="219" y="141"/>
                  </a:lnTo>
                  <a:lnTo>
                    <a:pt x="219" y="137"/>
                  </a:lnTo>
                  <a:lnTo>
                    <a:pt x="223" y="137"/>
                  </a:lnTo>
                  <a:lnTo>
                    <a:pt x="227" y="137"/>
                  </a:lnTo>
                  <a:lnTo>
                    <a:pt x="231" y="137"/>
                  </a:lnTo>
                  <a:lnTo>
                    <a:pt x="231" y="133"/>
                  </a:lnTo>
                  <a:lnTo>
                    <a:pt x="235" y="133"/>
                  </a:lnTo>
                  <a:lnTo>
                    <a:pt x="235" y="129"/>
                  </a:lnTo>
                  <a:lnTo>
                    <a:pt x="235" y="133"/>
                  </a:lnTo>
                  <a:lnTo>
                    <a:pt x="239" y="133"/>
                  </a:lnTo>
                  <a:lnTo>
                    <a:pt x="239" y="137"/>
                  </a:lnTo>
                  <a:lnTo>
                    <a:pt x="239" y="141"/>
                  </a:lnTo>
                  <a:lnTo>
                    <a:pt x="243" y="141"/>
                  </a:lnTo>
                  <a:lnTo>
                    <a:pt x="243" y="144"/>
                  </a:lnTo>
                  <a:lnTo>
                    <a:pt x="247" y="144"/>
                  </a:lnTo>
                  <a:lnTo>
                    <a:pt x="247" y="148"/>
                  </a:lnTo>
                  <a:lnTo>
                    <a:pt x="251" y="148"/>
                  </a:lnTo>
                  <a:lnTo>
                    <a:pt x="255" y="148"/>
                  </a:lnTo>
                  <a:lnTo>
                    <a:pt x="255" y="144"/>
                  </a:lnTo>
                  <a:lnTo>
                    <a:pt x="258" y="144"/>
                  </a:lnTo>
                  <a:lnTo>
                    <a:pt x="262" y="144"/>
                  </a:lnTo>
                  <a:lnTo>
                    <a:pt x="266" y="144"/>
                  </a:lnTo>
                  <a:lnTo>
                    <a:pt x="266" y="141"/>
                  </a:lnTo>
                  <a:lnTo>
                    <a:pt x="266" y="144"/>
                  </a:lnTo>
                  <a:lnTo>
                    <a:pt x="266" y="141"/>
                  </a:lnTo>
                  <a:lnTo>
                    <a:pt x="270" y="141"/>
                  </a:lnTo>
                  <a:lnTo>
                    <a:pt x="274" y="141"/>
                  </a:lnTo>
                  <a:lnTo>
                    <a:pt x="278" y="141"/>
                  </a:lnTo>
                  <a:lnTo>
                    <a:pt x="278" y="137"/>
                  </a:lnTo>
                  <a:lnTo>
                    <a:pt x="282" y="137"/>
                  </a:lnTo>
                  <a:lnTo>
                    <a:pt x="282" y="141"/>
                  </a:lnTo>
                  <a:lnTo>
                    <a:pt x="282" y="144"/>
                  </a:lnTo>
                  <a:lnTo>
                    <a:pt x="286" y="144"/>
                  </a:lnTo>
                  <a:lnTo>
                    <a:pt x="282" y="144"/>
                  </a:lnTo>
                  <a:lnTo>
                    <a:pt x="282" y="141"/>
                  </a:lnTo>
                  <a:lnTo>
                    <a:pt x="286" y="141"/>
                  </a:lnTo>
                  <a:lnTo>
                    <a:pt x="286" y="144"/>
                  </a:lnTo>
                  <a:lnTo>
                    <a:pt x="286" y="148"/>
                  </a:lnTo>
                  <a:lnTo>
                    <a:pt x="286" y="152"/>
                  </a:lnTo>
                  <a:lnTo>
                    <a:pt x="290" y="152"/>
                  </a:lnTo>
                  <a:lnTo>
                    <a:pt x="294" y="152"/>
                  </a:lnTo>
                  <a:lnTo>
                    <a:pt x="294" y="156"/>
                  </a:lnTo>
                  <a:lnTo>
                    <a:pt x="298" y="156"/>
                  </a:lnTo>
                  <a:lnTo>
                    <a:pt x="301" y="156"/>
                  </a:lnTo>
                  <a:lnTo>
                    <a:pt x="305" y="156"/>
                  </a:lnTo>
                  <a:lnTo>
                    <a:pt x="309" y="156"/>
                  </a:lnTo>
                  <a:lnTo>
                    <a:pt x="309" y="152"/>
                  </a:lnTo>
                  <a:lnTo>
                    <a:pt x="313" y="152"/>
                  </a:lnTo>
                  <a:lnTo>
                    <a:pt x="317" y="152"/>
                  </a:lnTo>
                  <a:lnTo>
                    <a:pt x="317" y="148"/>
                  </a:lnTo>
                  <a:lnTo>
                    <a:pt x="321" y="148"/>
                  </a:lnTo>
                  <a:lnTo>
                    <a:pt x="321" y="144"/>
                  </a:lnTo>
                  <a:lnTo>
                    <a:pt x="321" y="148"/>
                  </a:lnTo>
                  <a:lnTo>
                    <a:pt x="321" y="152"/>
                  </a:lnTo>
                  <a:lnTo>
                    <a:pt x="321" y="156"/>
                  </a:lnTo>
                  <a:lnTo>
                    <a:pt x="321" y="160"/>
                  </a:lnTo>
                  <a:lnTo>
                    <a:pt x="325" y="160"/>
                  </a:lnTo>
                  <a:lnTo>
                    <a:pt x="325" y="164"/>
                  </a:lnTo>
                  <a:lnTo>
                    <a:pt x="325" y="168"/>
                  </a:lnTo>
                  <a:lnTo>
                    <a:pt x="325" y="172"/>
                  </a:lnTo>
                  <a:lnTo>
                    <a:pt x="325" y="176"/>
                  </a:lnTo>
                  <a:lnTo>
                    <a:pt x="325" y="180"/>
                  </a:lnTo>
                  <a:lnTo>
                    <a:pt x="325" y="184"/>
                  </a:lnTo>
                  <a:lnTo>
                    <a:pt x="325" y="187"/>
                  </a:lnTo>
                  <a:lnTo>
                    <a:pt x="325" y="191"/>
                  </a:lnTo>
                  <a:lnTo>
                    <a:pt x="325" y="195"/>
                  </a:lnTo>
                  <a:lnTo>
                    <a:pt x="325" y="199"/>
                  </a:lnTo>
                  <a:lnTo>
                    <a:pt x="321" y="199"/>
                  </a:lnTo>
                  <a:lnTo>
                    <a:pt x="321" y="203"/>
                  </a:lnTo>
                  <a:lnTo>
                    <a:pt x="325" y="203"/>
                  </a:lnTo>
                  <a:lnTo>
                    <a:pt x="325" y="207"/>
                  </a:lnTo>
                  <a:lnTo>
                    <a:pt x="329" y="207"/>
                  </a:lnTo>
                  <a:lnTo>
                    <a:pt x="329" y="211"/>
                  </a:lnTo>
                  <a:lnTo>
                    <a:pt x="333" y="211"/>
                  </a:lnTo>
                  <a:lnTo>
                    <a:pt x="333" y="215"/>
                  </a:lnTo>
                  <a:lnTo>
                    <a:pt x="337" y="215"/>
                  </a:lnTo>
                  <a:lnTo>
                    <a:pt x="337" y="219"/>
                  </a:lnTo>
                  <a:lnTo>
                    <a:pt x="341" y="219"/>
                  </a:lnTo>
                  <a:lnTo>
                    <a:pt x="341" y="223"/>
                  </a:lnTo>
                  <a:lnTo>
                    <a:pt x="344" y="223"/>
                  </a:lnTo>
                  <a:lnTo>
                    <a:pt x="344" y="227"/>
                  </a:lnTo>
                  <a:lnTo>
                    <a:pt x="348" y="227"/>
                  </a:lnTo>
                  <a:lnTo>
                    <a:pt x="348" y="230"/>
                  </a:lnTo>
                  <a:lnTo>
                    <a:pt x="352" y="230"/>
                  </a:lnTo>
                  <a:lnTo>
                    <a:pt x="352" y="234"/>
                  </a:lnTo>
                  <a:lnTo>
                    <a:pt x="356" y="234"/>
                  </a:lnTo>
                  <a:lnTo>
                    <a:pt x="360" y="234"/>
                  </a:lnTo>
                  <a:lnTo>
                    <a:pt x="360" y="238"/>
                  </a:lnTo>
                  <a:lnTo>
                    <a:pt x="360" y="234"/>
                  </a:lnTo>
                  <a:lnTo>
                    <a:pt x="360" y="238"/>
                  </a:lnTo>
                  <a:lnTo>
                    <a:pt x="364" y="238"/>
                  </a:lnTo>
                  <a:lnTo>
                    <a:pt x="364" y="234"/>
                  </a:lnTo>
                  <a:lnTo>
                    <a:pt x="368" y="234"/>
                  </a:lnTo>
                  <a:lnTo>
                    <a:pt x="372" y="234"/>
                  </a:lnTo>
                  <a:lnTo>
                    <a:pt x="376" y="234"/>
                  </a:lnTo>
                  <a:lnTo>
                    <a:pt x="380" y="234"/>
                  </a:lnTo>
                  <a:lnTo>
                    <a:pt x="376" y="234"/>
                  </a:lnTo>
                  <a:lnTo>
                    <a:pt x="380" y="234"/>
                  </a:lnTo>
                  <a:lnTo>
                    <a:pt x="380" y="230"/>
                  </a:lnTo>
                  <a:lnTo>
                    <a:pt x="380" y="234"/>
                  </a:lnTo>
                  <a:lnTo>
                    <a:pt x="380" y="230"/>
                  </a:lnTo>
                  <a:lnTo>
                    <a:pt x="384" y="230"/>
                  </a:lnTo>
                  <a:lnTo>
                    <a:pt x="387" y="230"/>
                  </a:lnTo>
                  <a:lnTo>
                    <a:pt x="387" y="227"/>
                  </a:lnTo>
                  <a:lnTo>
                    <a:pt x="387" y="230"/>
                  </a:lnTo>
                  <a:lnTo>
                    <a:pt x="387" y="227"/>
                  </a:lnTo>
                  <a:lnTo>
                    <a:pt x="391" y="227"/>
                  </a:lnTo>
                  <a:lnTo>
                    <a:pt x="395" y="227"/>
                  </a:lnTo>
                  <a:lnTo>
                    <a:pt x="395" y="223"/>
                  </a:lnTo>
                  <a:lnTo>
                    <a:pt x="395" y="227"/>
                  </a:lnTo>
                  <a:lnTo>
                    <a:pt x="395" y="230"/>
                  </a:lnTo>
                  <a:lnTo>
                    <a:pt x="395" y="234"/>
                  </a:lnTo>
                  <a:lnTo>
                    <a:pt x="395" y="238"/>
                  </a:lnTo>
                  <a:lnTo>
                    <a:pt x="395" y="242"/>
                  </a:lnTo>
                  <a:lnTo>
                    <a:pt x="395" y="246"/>
                  </a:lnTo>
                  <a:lnTo>
                    <a:pt x="395" y="250"/>
                  </a:lnTo>
                  <a:lnTo>
                    <a:pt x="395" y="254"/>
                  </a:lnTo>
                  <a:lnTo>
                    <a:pt x="395" y="258"/>
                  </a:lnTo>
                  <a:lnTo>
                    <a:pt x="399" y="258"/>
                  </a:lnTo>
                  <a:lnTo>
                    <a:pt x="403" y="258"/>
                  </a:lnTo>
                  <a:lnTo>
                    <a:pt x="407" y="258"/>
                  </a:lnTo>
                  <a:lnTo>
                    <a:pt x="407" y="262"/>
                  </a:lnTo>
                  <a:lnTo>
                    <a:pt x="407" y="266"/>
                  </a:lnTo>
                  <a:lnTo>
                    <a:pt x="407" y="270"/>
                  </a:lnTo>
                  <a:lnTo>
                    <a:pt x="407" y="273"/>
                  </a:lnTo>
                  <a:lnTo>
                    <a:pt x="403" y="273"/>
                  </a:lnTo>
                  <a:lnTo>
                    <a:pt x="399" y="273"/>
                  </a:lnTo>
                  <a:lnTo>
                    <a:pt x="395" y="273"/>
                  </a:lnTo>
                  <a:lnTo>
                    <a:pt x="391" y="273"/>
                  </a:lnTo>
                  <a:lnTo>
                    <a:pt x="387" y="273"/>
                  </a:lnTo>
                  <a:lnTo>
                    <a:pt x="384" y="273"/>
                  </a:lnTo>
                  <a:lnTo>
                    <a:pt x="384" y="277"/>
                  </a:lnTo>
                  <a:lnTo>
                    <a:pt x="380" y="277"/>
                  </a:lnTo>
                  <a:lnTo>
                    <a:pt x="376" y="277"/>
                  </a:lnTo>
                  <a:lnTo>
                    <a:pt x="376" y="281"/>
                  </a:lnTo>
                  <a:lnTo>
                    <a:pt x="372" y="281"/>
                  </a:lnTo>
                  <a:lnTo>
                    <a:pt x="372" y="285"/>
                  </a:lnTo>
                  <a:lnTo>
                    <a:pt x="376" y="285"/>
                  </a:lnTo>
                  <a:lnTo>
                    <a:pt x="372" y="285"/>
                  </a:lnTo>
                  <a:lnTo>
                    <a:pt x="372" y="289"/>
                  </a:lnTo>
                  <a:lnTo>
                    <a:pt x="368" y="289"/>
                  </a:lnTo>
                  <a:lnTo>
                    <a:pt x="364" y="289"/>
                  </a:lnTo>
                  <a:lnTo>
                    <a:pt x="368" y="289"/>
                  </a:lnTo>
                  <a:lnTo>
                    <a:pt x="364" y="289"/>
                  </a:lnTo>
                  <a:lnTo>
                    <a:pt x="364" y="285"/>
                  </a:lnTo>
                  <a:lnTo>
                    <a:pt x="360" y="285"/>
                  </a:lnTo>
                  <a:lnTo>
                    <a:pt x="360" y="281"/>
                  </a:lnTo>
                  <a:lnTo>
                    <a:pt x="356" y="281"/>
                  </a:lnTo>
                  <a:lnTo>
                    <a:pt x="352" y="281"/>
                  </a:lnTo>
                  <a:lnTo>
                    <a:pt x="348" y="281"/>
                  </a:lnTo>
                  <a:lnTo>
                    <a:pt x="344" y="281"/>
                  </a:lnTo>
                  <a:lnTo>
                    <a:pt x="344" y="285"/>
                  </a:lnTo>
                  <a:lnTo>
                    <a:pt x="341" y="285"/>
                  </a:lnTo>
                  <a:lnTo>
                    <a:pt x="341" y="289"/>
                  </a:lnTo>
                  <a:lnTo>
                    <a:pt x="337" y="289"/>
                  </a:lnTo>
                  <a:lnTo>
                    <a:pt x="337" y="293"/>
                  </a:lnTo>
                  <a:lnTo>
                    <a:pt x="337" y="289"/>
                  </a:lnTo>
                  <a:lnTo>
                    <a:pt x="333" y="289"/>
                  </a:lnTo>
                  <a:lnTo>
                    <a:pt x="333" y="293"/>
                  </a:lnTo>
                  <a:lnTo>
                    <a:pt x="329" y="293"/>
                  </a:lnTo>
                  <a:lnTo>
                    <a:pt x="329" y="297"/>
                  </a:lnTo>
                  <a:lnTo>
                    <a:pt x="325" y="297"/>
                  </a:lnTo>
                  <a:lnTo>
                    <a:pt x="325" y="293"/>
                  </a:lnTo>
                  <a:lnTo>
                    <a:pt x="325" y="297"/>
                  </a:lnTo>
                  <a:lnTo>
                    <a:pt x="321" y="297"/>
                  </a:lnTo>
                  <a:lnTo>
                    <a:pt x="317" y="297"/>
                  </a:lnTo>
                  <a:lnTo>
                    <a:pt x="321" y="297"/>
                  </a:lnTo>
                  <a:lnTo>
                    <a:pt x="321" y="293"/>
                  </a:lnTo>
                  <a:lnTo>
                    <a:pt x="317" y="293"/>
                  </a:lnTo>
                  <a:lnTo>
                    <a:pt x="317" y="297"/>
                  </a:lnTo>
                  <a:lnTo>
                    <a:pt x="317" y="293"/>
                  </a:lnTo>
                  <a:lnTo>
                    <a:pt x="313" y="293"/>
                  </a:lnTo>
                  <a:lnTo>
                    <a:pt x="313" y="297"/>
                  </a:lnTo>
                  <a:lnTo>
                    <a:pt x="317" y="297"/>
                  </a:lnTo>
                  <a:lnTo>
                    <a:pt x="313" y="297"/>
                  </a:lnTo>
                  <a:lnTo>
                    <a:pt x="309" y="297"/>
                  </a:lnTo>
                  <a:lnTo>
                    <a:pt x="305" y="297"/>
                  </a:lnTo>
                  <a:lnTo>
                    <a:pt x="301" y="297"/>
                  </a:lnTo>
                  <a:lnTo>
                    <a:pt x="301" y="293"/>
                  </a:lnTo>
                  <a:lnTo>
                    <a:pt x="298" y="293"/>
                  </a:lnTo>
                  <a:lnTo>
                    <a:pt x="298" y="297"/>
                  </a:lnTo>
                  <a:lnTo>
                    <a:pt x="294" y="297"/>
                  </a:lnTo>
                  <a:lnTo>
                    <a:pt x="290" y="301"/>
                  </a:lnTo>
                  <a:lnTo>
                    <a:pt x="294" y="301"/>
                  </a:lnTo>
                  <a:lnTo>
                    <a:pt x="290" y="301"/>
                  </a:lnTo>
                  <a:lnTo>
                    <a:pt x="290" y="305"/>
                  </a:lnTo>
                  <a:lnTo>
                    <a:pt x="286" y="305"/>
                  </a:lnTo>
                  <a:lnTo>
                    <a:pt x="286" y="301"/>
                  </a:lnTo>
                  <a:lnTo>
                    <a:pt x="282" y="301"/>
                  </a:lnTo>
                  <a:lnTo>
                    <a:pt x="282" y="297"/>
                  </a:lnTo>
                  <a:lnTo>
                    <a:pt x="282" y="293"/>
                  </a:lnTo>
                  <a:lnTo>
                    <a:pt x="278" y="293"/>
                  </a:lnTo>
                  <a:lnTo>
                    <a:pt x="278" y="289"/>
                  </a:lnTo>
                  <a:lnTo>
                    <a:pt x="282" y="289"/>
                  </a:lnTo>
                  <a:lnTo>
                    <a:pt x="278" y="289"/>
                  </a:lnTo>
                  <a:lnTo>
                    <a:pt x="282" y="289"/>
                  </a:lnTo>
                  <a:lnTo>
                    <a:pt x="278" y="289"/>
                  </a:lnTo>
                  <a:lnTo>
                    <a:pt x="278" y="285"/>
                  </a:lnTo>
                  <a:lnTo>
                    <a:pt x="274" y="285"/>
                  </a:lnTo>
                  <a:lnTo>
                    <a:pt x="274" y="281"/>
                  </a:lnTo>
                  <a:lnTo>
                    <a:pt x="274" y="285"/>
                  </a:lnTo>
                  <a:lnTo>
                    <a:pt x="274" y="281"/>
                  </a:lnTo>
                  <a:lnTo>
                    <a:pt x="270" y="281"/>
                  </a:lnTo>
                  <a:lnTo>
                    <a:pt x="266" y="281"/>
                  </a:lnTo>
                  <a:lnTo>
                    <a:pt x="266" y="277"/>
                  </a:lnTo>
                  <a:lnTo>
                    <a:pt x="262" y="277"/>
                  </a:lnTo>
                  <a:lnTo>
                    <a:pt x="258" y="277"/>
                  </a:lnTo>
                  <a:lnTo>
                    <a:pt x="258" y="273"/>
                  </a:lnTo>
                  <a:lnTo>
                    <a:pt x="258" y="277"/>
                  </a:lnTo>
                  <a:lnTo>
                    <a:pt x="258" y="273"/>
                  </a:lnTo>
                  <a:lnTo>
                    <a:pt x="255" y="273"/>
                  </a:lnTo>
                  <a:lnTo>
                    <a:pt x="255" y="277"/>
                  </a:lnTo>
                  <a:lnTo>
                    <a:pt x="251" y="277"/>
                  </a:lnTo>
                  <a:lnTo>
                    <a:pt x="251" y="273"/>
                  </a:lnTo>
                  <a:lnTo>
                    <a:pt x="251" y="277"/>
                  </a:lnTo>
                  <a:lnTo>
                    <a:pt x="247" y="277"/>
                  </a:lnTo>
                  <a:lnTo>
                    <a:pt x="247" y="273"/>
                  </a:lnTo>
                  <a:lnTo>
                    <a:pt x="247" y="270"/>
                  </a:lnTo>
                  <a:lnTo>
                    <a:pt x="243" y="270"/>
                  </a:lnTo>
                  <a:lnTo>
                    <a:pt x="239" y="270"/>
                  </a:lnTo>
                  <a:lnTo>
                    <a:pt x="235" y="270"/>
                  </a:lnTo>
                  <a:lnTo>
                    <a:pt x="235" y="266"/>
                  </a:lnTo>
                  <a:lnTo>
                    <a:pt x="231" y="266"/>
                  </a:lnTo>
                  <a:lnTo>
                    <a:pt x="227" y="266"/>
                  </a:lnTo>
                  <a:lnTo>
                    <a:pt x="227" y="270"/>
                  </a:lnTo>
                  <a:lnTo>
                    <a:pt x="227" y="266"/>
                  </a:lnTo>
                  <a:lnTo>
                    <a:pt x="223" y="266"/>
                  </a:lnTo>
                  <a:lnTo>
                    <a:pt x="223" y="270"/>
                  </a:lnTo>
                  <a:lnTo>
                    <a:pt x="219" y="270"/>
                  </a:lnTo>
                  <a:lnTo>
                    <a:pt x="219" y="266"/>
                  </a:lnTo>
                  <a:lnTo>
                    <a:pt x="215" y="266"/>
                  </a:lnTo>
                  <a:lnTo>
                    <a:pt x="212" y="266"/>
                  </a:lnTo>
                  <a:lnTo>
                    <a:pt x="208" y="266"/>
                  </a:lnTo>
                  <a:lnTo>
                    <a:pt x="204" y="266"/>
                  </a:lnTo>
                  <a:lnTo>
                    <a:pt x="204" y="270"/>
                  </a:lnTo>
                  <a:lnTo>
                    <a:pt x="200" y="270"/>
                  </a:lnTo>
                  <a:lnTo>
                    <a:pt x="196" y="270"/>
                  </a:lnTo>
                  <a:lnTo>
                    <a:pt x="196" y="273"/>
                  </a:lnTo>
                  <a:lnTo>
                    <a:pt x="192" y="273"/>
                  </a:lnTo>
                  <a:lnTo>
                    <a:pt x="192" y="270"/>
                  </a:lnTo>
                  <a:lnTo>
                    <a:pt x="188" y="270"/>
                  </a:lnTo>
                  <a:lnTo>
                    <a:pt x="184" y="270"/>
                  </a:lnTo>
                  <a:lnTo>
                    <a:pt x="180" y="270"/>
                  </a:lnTo>
                  <a:lnTo>
                    <a:pt x="180" y="273"/>
                  </a:lnTo>
                  <a:lnTo>
                    <a:pt x="180" y="270"/>
                  </a:lnTo>
                  <a:lnTo>
                    <a:pt x="176" y="270"/>
                  </a:lnTo>
                  <a:lnTo>
                    <a:pt x="176" y="266"/>
                  </a:lnTo>
                  <a:lnTo>
                    <a:pt x="172" y="266"/>
                  </a:lnTo>
                  <a:lnTo>
                    <a:pt x="169" y="266"/>
                  </a:lnTo>
                  <a:lnTo>
                    <a:pt x="165" y="266"/>
                  </a:lnTo>
                  <a:lnTo>
                    <a:pt x="161" y="266"/>
                  </a:lnTo>
                  <a:lnTo>
                    <a:pt x="161" y="262"/>
                  </a:lnTo>
                  <a:lnTo>
                    <a:pt x="161" y="258"/>
                  </a:lnTo>
                  <a:lnTo>
                    <a:pt x="161" y="254"/>
                  </a:lnTo>
                  <a:lnTo>
                    <a:pt x="161" y="250"/>
                  </a:lnTo>
                  <a:lnTo>
                    <a:pt x="161" y="246"/>
                  </a:lnTo>
                  <a:lnTo>
                    <a:pt x="161" y="242"/>
                  </a:lnTo>
                  <a:lnTo>
                    <a:pt x="157" y="242"/>
                  </a:lnTo>
                  <a:lnTo>
                    <a:pt x="157" y="238"/>
                  </a:lnTo>
                  <a:lnTo>
                    <a:pt x="157" y="234"/>
                  </a:lnTo>
                  <a:lnTo>
                    <a:pt x="157" y="230"/>
                  </a:lnTo>
                  <a:lnTo>
                    <a:pt x="157" y="227"/>
                  </a:lnTo>
                  <a:lnTo>
                    <a:pt x="161" y="227"/>
                  </a:lnTo>
                  <a:lnTo>
                    <a:pt x="161" y="223"/>
                  </a:lnTo>
                  <a:lnTo>
                    <a:pt x="161" y="219"/>
                  </a:lnTo>
                  <a:lnTo>
                    <a:pt x="161" y="223"/>
                  </a:lnTo>
                  <a:lnTo>
                    <a:pt x="157" y="223"/>
                  </a:lnTo>
                  <a:lnTo>
                    <a:pt x="153" y="223"/>
                  </a:lnTo>
                  <a:lnTo>
                    <a:pt x="149" y="223"/>
                  </a:lnTo>
                  <a:lnTo>
                    <a:pt x="145" y="223"/>
                  </a:lnTo>
                  <a:lnTo>
                    <a:pt x="145" y="227"/>
                  </a:lnTo>
                  <a:lnTo>
                    <a:pt x="141" y="227"/>
                  </a:lnTo>
                  <a:lnTo>
                    <a:pt x="137" y="227"/>
                  </a:lnTo>
                  <a:lnTo>
                    <a:pt x="133" y="227"/>
                  </a:lnTo>
                  <a:lnTo>
                    <a:pt x="133" y="230"/>
                  </a:lnTo>
                  <a:lnTo>
                    <a:pt x="129" y="230"/>
                  </a:lnTo>
                  <a:lnTo>
                    <a:pt x="126" y="230"/>
                  </a:lnTo>
                  <a:lnTo>
                    <a:pt x="122" y="230"/>
                  </a:lnTo>
                  <a:lnTo>
                    <a:pt x="118" y="230"/>
                  </a:lnTo>
                  <a:lnTo>
                    <a:pt x="114" y="230"/>
                  </a:lnTo>
                  <a:lnTo>
                    <a:pt x="114" y="234"/>
                  </a:lnTo>
                  <a:lnTo>
                    <a:pt x="110" y="234"/>
                  </a:lnTo>
                  <a:lnTo>
                    <a:pt x="106" y="234"/>
                  </a:lnTo>
                  <a:lnTo>
                    <a:pt x="102" y="234"/>
                  </a:lnTo>
                  <a:lnTo>
                    <a:pt x="98" y="234"/>
                  </a:lnTo>
                  <a:lnTo>
                    <a:pt x="94" y="234"/>
                  </a:lnTo>
                  <a:lnTo>
                    <a:pt x="90" y="234"/>
                  </a:lnTo>
                  <a:lnTo>
                    <a:pt x="90" y="238"/>
                  </a:lnTo>
                  <a:lnTo>
                    <a:pt x="86" y="238"/>
                  </a:lnTo>
                  <a:lnTo>
                    <a:pt x="83" y="238"/>
                  </a:lnTo>
                  <a:lnTo>
                    <a:pt x="83" y="242"/>
                  </a:lnTo>
                  <a:lnTo>
                    <a:pt x="83" y="246"/>
                  </a:lnTo>
                  <a:lnTo>
                    <a:pt x="79" y="246"/>
                  </a:lnTo>
                  <a:lnTo>
                    <a:pt x="75" y="246"/>
                  </a:lnTo>
                  <a:lnTo>
                    <a:pt x="71" y="246"/>
                  </a:lnTo>
                  <a:lnTo>
                    <a:pt x="71" y="242"/>
                  </a:lnTo>
                  <a:lnTo>
                    <a:pt x="67" y="242"/>
                  </a:lnTo>
                  <a:lnTo>
                    <a:pt x="63" y="242"/>
                  </a:lnTo>
                  <a:lnTo>
                    <a:pt x="59" y="242"/>
                  </a:lnTo>
                  <a:lnTo>
                    <a:pt x="59" y="246"/>
                  </a:lnTo>
                  <a:lnTo>
                    <a:pt x="55" y="246"/>
                  </a:lnTo>
                  <a:lnTo>
                    <a:pt x="51" y="246"/>
                  </a:lnTo>
                  <a:lnTo>
                    <a:pt x="47" y="246"/>
                  </a:lnTo>
                  <a:lnTo>
                    <a:pt x="43" y="246"/>
                  </a:lnTo>
                  <a:lnTo>
                    <a:pt x="43" y="242"/>
                  </a:lnTo>
                  <a:lnTo>
                    <a:pt x="43" y="238"/>
                  </a:lnTo>
                  <a:lnTo>
                    <a:pt x="43" y="234"/>
                  </a:lnTo>
                  <a:lnTo>
                    <a:pt x="40" y="234"/>
                  </a:lnTo>
                  <a:lnTo>
                    <a:pt x="40" y="230"/>
                  </a:lnTo>
                  <a:lnTo>
                    <a:pt x="40" y="227"/>
                  </a:lnTo>
                  <a:lnTo>
                    <a:pt x="36" y="227"/>
                  </a:lnTo>
                  <a:lnTo>
                    <a:pt x="32" y="227"/>
                  </a:lnTo>
                  <a:lnTo>
                    <a:pt x="32" y="230"/>
                  </a:lnTo>
                  <a:lnTo>
                    <a:pt x="28" y="230"/>
                  </a:lnTo>
                  <a:lnTo>
                    <a:pt x="24" y="230"/>
                  </a:lnTo>
                  <a:lnTo>
                    <a:pt x="24" y="227"/>
                  </a:lnTo>
                  <a:lnTo>
                    <a:pt x="20" y="227"/>
                  </a:lnTo>
                  <a:lnTo>
                    <a:pt x="20" y="223"/>
                  </a:lnTo>
                  <a:lnTo>
                    <a:pt x="20" y="219"/>
                  </a:lnTo>
                  <a:lnTo>
                    <a:pt x="24" y="219"/>
                  </a:lnTo>
                  <a:lnTo>
                    <a:pt x="24" y="215"/>
                  </a:lnTo>
                  <a:lnTo>
                    <a:pt x="24" y="211"/>
                  </a:lnTo>
                  <a:lnTo>
                    <a:pt x="24" y="207"/>
                  </a:lnTo>
                  <a:lnTo>
                    <a:pt x="24" y="203"/>
                  </a:lnTo>
                  <a:lnTo>
                    <a:pt x="20" y="203"/>
                  </a:lnTo>
                  <a:lnTo>
                    <a:pt x="24" y="203"/>
                  </a:lnTo>
                  <a:lnTo>
                    <a:pt x="20" y="203"/>
                  </a:lnTo>
                  <a:lnTo>
                    <a:pt x="20" y="199"/>
                  </a:lnTo>
                  <a:lnTo>
                    <a:pt x="20" y="195"/>
                  </a:lnTo>
                  <a:lnTo>
                    <a:pt x="16" y="191"/>
                  </a:lnTo>
                  <a:lnTo>
                    <a:pt x="20" y="191"/>
                  </a:lnTo>
                  <a:lnTo>
                    <a:pt x="16" y="191"/>
                  </a:lnTo>
                  <a:lnTo>
                    <a:pt x="16" y="187"/>
                  </a:lnTo>
                  <a:lnTo>
                    <a:pt x="20" y="187"/>
                  </a:lnTo>
                  <a:lnTo>
                    <a:pt x="16" y="187"/>
                  </a:lnTo>
                  <a:lnTo>
                    <a:pt x="20" y="187"/>
                  </a:lnTo>
                  <a:lnTo>
                    <a:pt x="20" y="184"/>
                  </a:lnTo>
                  <a:lnTo>
                    <a:pt x="16" y="184"/>
                  </a:lnTo>
                  <a:lnTo>
                    <a:pt x="20" y="184"/>
                  </a:lnTo>
                  <a:lnTo>
                    <a:pt x="16" y="184"/>
                  </a:lnTo>
                  <a:lnTo>
                    <a:pt x="20" y="184"/>
                  </a:lnTo>
                  <a:lnTo>
                    <a:pt x="16" y="184"/>
                  </a:lnTo>
                  <a:lnTo>
                    <a:pt x="16" y="180"/>
                  </a:lnTo>
                  <a:lnTo>
                    <a:pt x="12" y="180"/>
                  </a:lnTo>
                  <a:lnTo>
                    <a:pt x="12" y="176"/>
                  </a:lnTo>
                  <a:lnTo>
                    <a:pt x="12" y="172"/>
                  </a:lnTo>
                  <a:lnTo>
                    <a:pt x="12" y="168"/>
                  </a:lnTo>
                  <a:lnTo>
                    <a:pt x="12" y="164"/>
                  </a:lnTo>
                  <a:lnTo>
                    <a:pt x="16" y="164"/>
                  </a:lnTo>
                  <a:lnTo>
                    <a:pt x="16" y="160"/>
                  </a:lnTo>
                  <a:lnTo>
                    <a:pt x="16" y="156"/>
                  </a:lnTo>
                  <a:lnTo>
                    <a:pt x="16" y="152"/>
                  </a:lnTo>
                  <a:lnTo>
                    <a:pt x="20" y="152"/>
                  </a:lnTo>
                  <a:lnTo>
                    <a:pt x="20" y="148"/>
                  </a:lnTo>
                  <a:lnTo>
                    <a:pt x="20" y="144"/>
                  </a:lnTo>
                  <a:lnTo>
                    <a:pt x="16" y="144"/>
                  </a:lnTo>
                  <a:lnTo>
                    <a:pt x="16" y="141"/>
                  </a:lnTo>
                  <a:lnTo>
                    <a:pt x="12" y="141"/>
                  </a:lnTo>
                  <a:lnTo>
                    <a:pt x="8" y="141"/>
                  </a:lnTo>
                  <a:lnTo>
                    <a:pt x="8" y="137"/>
                  </a:lnTo>
                  <a:lnTo>
                    <a:pt x="4" y="137"/>
                  </a:lnTo>
                  <a:lnTo>
                    <a:pt x="4" y="133"/>
                  </a:lnTo>
                  <a:lnTo>
                    <a:pt x="0" y="133"/>
                  </a:lnTo>
                  <a:lnTo>
                    <a:pt x="0" y="129"/>
                  </a:lnTo>
                  <a:lnTo>
                    <a:pt x="0" y="125"/>
                  </a:lnTo>
                  <a:lnTo>
                    <a:pt x="0" y="129"/>
                  </a:lnTo>
                  <a:lnTo>
                    <a:pt x="4" y="129"/>
                  </a:lnTo>
                  <a:lnTo>
                    <a:pt x="4" y="125"/>
                  </a:lnTo>
                  <a:lnTo>
                    <a:pt x="8" y="125"/>
                  </a:lnTo>
                  <a:lnTo>
                    <a:pt x="4" y="125"/>
                  </a:lnTo>
                  <a:lnTo>
                    <a:pt x="4" y="121"/>
                  </a:lnTo>
                  <a:lnTo>
                    <a:pt x="8" y="121"/>
                  </a:lnTo>
                  <a:lnTo>
                    <a:pt x="8" y="117"/>
                  </a:lnTo>
                  <a:lnTo>
                    <a:pt x="12" y="117"/>
                  </a:lnTo>
                  <a:lnTo>
                    <a:pt x="12" y="113"/>
                  </a:lnTo>
                  <a:lnTo>
                    <a:pt x="12" y="109"/>
                  </a:lnTo>
                  <a:lnTo>
                    <a:pt x="12" y="105"/>
                  </a:lnTo>
                  <a:lnTo>
                    <a:pt x="12" y="101"/>
                  </a:lnTo>
                  <a:lnTo>
                    <a:pt x="16" y="101"/>
                  </a:lnTo>
                  <a:lnTo>
                    <a:pt x="12" y="101"/>
                  </a:lnTo>
                  <a:lnTo>
                    <a:pt x="16" y="101"/>
                  </a:lnTo>
                  <a:lnTo>
                    <a:pt x="16" y="98"/>
                  </a:lnTo>
                  <a:lnTo>
                    <a:pt x="20" y="98"/>
                  </a:lnTo>
                  <a:lnTo>
                    <a:pt x="20" y="94"/>
                  </a:lnTo>
                  <a:lnTo>
                    <a:pt x="20" y="90"/>
                  </a:lnTo>
                  <a:lnTo>
                    <a:pt x="20" y="86"/>
                  </a:lnTo>
                  <a:lnTo>
                    <a:pt x="24" y="86"/>
                  </a:lnTo>
                  <a:lnTo>
                    <a:pt x="20" y="86"/>
                  </a:lnTo>
                  <a:lnTo>
                    <a:pt x="20" y="82"/>
                  </a:lnTo>
                  <a:lnTo>
                    <a:pt x="20" y="78"/>
                  </a:lnTo>
                  <a:lnTo>
                    <a:pt x="20" y="82"/>
                  </a:lnTo>
                  <a:lnTo>
                    <a:pt x="20" y="78"/>
                  </a:lnTo>
                  <a:lnTo>
                    <a:pt x="24" y="78"/>
                  </a:lnTo>
                  <a:lnTo>
                    <a:pt x="24" y="74"/>
                  </a:lnTo>
                  <a:lnTo>
                    <a:pt x="24" y="70"/>
                  </a:lnTo>
                  <a:lnTo>
                    <a:pt x="24" y="66"/>
                  </a:lnTo>
                  <a:lnTo>
                    <a:pt x="20" y="66"/>
                  </a:lnTo>
                  <a:lnTo>
                    <a:pt x="20" y="62"/>
                  </a:lnTo>
                  <a:lnTo>
                    <a:pt x="20" y="58"/>
                  </a:lnTo>
                  <a:lnTo>
                    <a:pt x="24" y="58"/>
                  </a:lnTo>
                  <a:lnTo>
                    <a:pt x="24" y="55"/>
                  </a:lnTo>
                  <a:lnTo>
                    <a:pt x="24" y="51"/>
                  </a:lnTo>
                  <a:lnTo>
                    <a:pt x="28" y="51"/>
                  </a:lnTo>
                  <a:lnTo>
                    <a:pt x="28" y="55"/>
                  </a:lnTo>
                  <a:lnTo>
                    <a:pt x="28" y="58"/>
                  </a:lnTo>
                  <a:lnTo>
                    <a:pt x="32" y="58"/>
                  </a:lnTo>
                  <a:lnTo>
                    <a:pt x="36" y="58"/>
                  </a:lnTo>
                  <a:lnTo>
                    <a:pt x="36" y="62"/>
                  </a:lnTo>
                  <a:lnTo>
                    <a:pt x="40" y="62"/>
                  </a:lnTo>
                  <a:lnTo>
                    <a:pt x="43" y="62"/>
                  </a:lnTo>
                  <a:lnTo>
                    <a:pt x="43" y="66"/>
                  </a:lnTo>
                  <a:lnTo>
                    <a:pt x="47" y="66"/>
                  </a:lnTo>
                  <a:lnTo>
                    <a:pt x="47" y="62"/>
                  </a:lnTo>
                  <a:lnTo>
                    <a:pt x="47" y="58"/>
                  </a:lnTo>
                  <a:lnTo>
                    <a:pt x="51" y="58"/>
                  </a:lnTo>
                  <a:lnTo>
                    <a:pt x="51" y="62"/>
                  </a:lnTo>
                  <a:lnTo>
                    <a:pt x="55" y="62"/>
                  </a:lnTo>
                  <a:lnTo>
                    <a:pt x="51" y="62"/>
                  </a:lnTo>
                  <a:lnTo>
                    <a:pt x="55" y="62"/>
                  </a:lnTo>
                  <a:lnTo>
                    <a:pt x="55" y="66"/>
                  </a:lnTo>
                  <a:lnTo>
                    <a:pt x="55" y="62"/>
                  </a:lnTo>
                  <a:lnTo>
                    <a:pt x="59" y="62"/>
                  </a:lnTo>
                  <a:lnTo>
                    <a:pt x="59" y="58"/>
                  </a:lnTo>
                  <a:lnTo>
                    <a:pt x="59" y="55"/>
                  </a:lnTo>
                  <a:lnTo>
                    <a:pt x="55" y="55"/>
                  </a:lnTo>
                  <a:lnTo>
                    <a:pt x="55" y="51"/>
                  </a:lnTo>
                  <a:lnTo>
                    <a:pt x="59" y="51"/>
                  </a:lnTo>
                  <a:lnTo>
                    <a:pt x="59" y="55"/>
                  </a:lnTo>
                  <a:lnTo>
                    <a:pt x="63" y="55"/>
                  </a:lnTo>
                  <a:lnTo>
                    <a:pt x="63" y="51"/>
                  </a:lnTo>
                  <a:lnTo>
                    <a:pt x="63" y="47"/>
                  </a:lnTo>
                  <a:lnTo>
                    <a:pt x="63" y="43"/>
                  </a:lnTo>
                  <a:lnTo>
                    <a:pt x="63" y="39"/>
                  </a:lnTo>
                  <a:lnTo>
                    <a:pt x="67" y="39"/>
                  </a:lnTo>
                  <a:lnTo>
                    <a:pt x="67" y="43"/>
                  </a:lnTo>
                  <a:lnTo>
                    <a:pt x="67" y="39"/>
                  </a:lnTo>
                  <a:lnTo>
                    <a:pt x="67" y="43"/>
                  </a:lnTo>
                  <a:lnTo>
                    <a:pt x="71" y="43"/>
                  </a:lnTo>
                  <a:lnTo>
                    <a:pt x="71" y="39"/>
                  </a:lnTo>
                  <a:lnTo>
                    <a:pt x="71" y="43"/>
                  </a:lnTo>
                  <a:lnTo>
                    <a:pt x="75" y="43"/>
                  </a:lnTo>
                  <a:lnTo>
                    <a:pt x="75" y="39"/>
                  </a:lnTo>
                  <a:lnTo>
                    <a:pt x="79" y="39"/>
                  </a:lnTo>
                  <a:lnTo>
                    <a:pt x="79" y="35"/>
                  </a:lnTo>
                  <a:lnTo>
                    <a:pt x="83" y="35"/>
                  </a:lnTo>
                  <a:lnTo>
                    <a:pt x="83" y="31"/>
                  </a:lnTo>
                  <a:lnTo>
                    <a:pt x="83" y="27"/>
                  </a:lnTo>
                  <a:lnTo>
                    <a:pt x="83" y="23"/>
                  </a:lnTo>
                  <a:lnTo>
                    <a:pt x="79" y="23"/>
                  </a:lnTo>
                  <a:lnTo>
                    <a:pt x="79" y="19"/>
                  </a:lnTo>
                  <a:lnTo>
                    <a:pt x="83" y="19"/>
                  </a:lnTo>
                  <a:lnTo>
                    <a:pt x="83" y="15"/>
                  </a:lnTo>
                  <a:lnTo>
                    <a:pt x="86" y="15"/>
                  </a:lnTo>
                  <a:lnTo>
                    <a:pt x="90" y="15"/>
                  </a:lnTo>
                  <a:lnTo>
                    <a:pt x="94" y="15"/>
                  </a:lnTo>
                  <a:lnTo>
                    <a:pt x="98" y="15"/>
                  </a:lnTo>
                  <a:lnTo>
                    <a:pt x="102" y="15"/>
                  </a:lnTo>
                  <a:lnTo>
                    <a:pt x="102" y="12"/>
                  </a:lnTo>
                  <a:lnTo>
                    <a:pt x="106" y="12"/>
                  </a:lnTo>
                  <a:lnTo>
                    <a:pt x="110" y="12"/>
                  </a:lnTo>
                  <a:lnTo>
                    <a:pt x="110" y="8"/>
                  </a:lnTo>
                  <a:lnTo>
                    <a:pt x="114" y="8"/>
                  </a:lnTo>
                  <a:lnTo>
                    <a:pt x="114" y="4"/>
                  </a:lnTo>
                  <a:lnTo>
                    <a:pt x="118" y="4"/>
                  </a:lnTo>
                  <a:lnTo>
                    <a:pt x="122" y="4"/>
                  </a:lnTo>
                  <a:lnTo>
                    <a:pt x="122" y="0"/>
                  </a:lnTo>
                  <a:lnTo>
                    <a:pt x="126" y="0"/>
                  </a:lnTo>
                  <a:lnTo>
                    <a:pt x="126" y="4"/>
                  </a:lnTo>
                  <a:lnTo>
                    <a:pt x="129" y="4"/>
                  </a:lnTo>
                  <a:lnTo>
                    <a:pt x="133" y="4"/>
                  </a:lnTo>
                  <a:lnTo>
                    <a:pt x="133" y="0"/>
                  </a:lnTo>
                  <a:lnTo>
                    <a:pt x="137" y="0"/>
                  </a:lnTo>
                  <a:lnTo>
                    <a:pt x="137" y="4"/>
                  </a:lnTo>
                  <a:lnTo>
                    <a:pt x="137" y="8"/>
                  </a:lnTo>
                  <a:lnTo>
                    <a:pt x="133" y="8"/>
                  </a:lnTo>
                  <a:lnTo>
                    <a:pt x="133" y="12"/>
                  </a:lnTo>
                  <a:lnTo>
                    <a:pt x="137" y="12"/>
                  </a:lnTo>
                  <a:lnTo>
                    <a:pt x="137" y="15"/>
                  </a:lnTo>
                  <a:lnTo>
                    <a:pt x="137" y="19"/>
                  </a:lnTo>
                  <a:lnTo>
                    <a:pt x="137" y="23"/>
                  </a:lnTo>
                  <a:lnTo>
                    <a:pt x="137" y="27"/>
                  </a:lnTo>
                  <a:lnTo>
                    <a:pt x="137" y="31"/>
                  </a:lnTo>
                  <a:lnTo>
                    <a:pt x="137" y="35"/>
                  </a:lnTo>
                  <a:lnTo>
                    <a:pt x="137" y="39"/>
                  </a:lnTo>
                  <a:lnTo>
                    <a:pt x="137" y="43"/>
                  </a:lnTo>
                  <a:lnTo>
                    <a:pt x="141" y="43"/>
                  </a:lnTo>
                  <a:lnTo>
                    <a:pt x="141" y="47"/>
                  </a:lnTo>
                  <a:lnTo>
                    <a:pt x="141" y="51"/>
                  </a:lnTo>
                  <a:lnTo>
                    <a:pt x="145" y="51"/>
                  </a:lnTo>
                  <a:lnTo>
                    <a:pt x="141" y="51"/>
                  </a:lnTo>
                  <a:lnTo>
                    <a:pt x="145" y="51"/>
                  </a:lnTo>
                  <a:lnTo>
                    <a:pt x="141" y="51"/>
                  </a:lnTo>
                  <a:lnTo>
                    <a:pt x="145" y="51"/>
                  </a:lnTo>
                  <a:lnTo>
                    <a:pt x="145" y="55"/>
                  </a:lnTo>
                  <a:lnTo>
                    <a:pt x="141" y="55"/>
                  </a:lnTo>
                  <a:lnTo>
                    <a:pt x="141" y="58"/>
                  </a:lnTo>
                  <a:lnTo>
                    <a:pt x="141" y="62"/>
                  </a:lnTo>
                  <a:lnTo>
                    <a:pt x="145" y="62"/>
                  </a:lnTo>
                  <a:lnTo>
                    <a:pt x="145" y="66"/>
                  </a:lnTo>
                  <a:lnTo>
                    <a:pt x="149" y="66"/>
                  </a:lnTo>
                  <a:lnTo>
                    <a:pt x="149" y="70"/>
                  </a:lnTo>
                  <a:lnTo>
                    <a:pt x="149" y="74"/>
                  </a:lnTo>
                  <a:lnTo>
                    <a:pt x="153" y="74"/>
                  </a:lnTo>
                  <a:lnTo>
                    <a:pt x="149" y="74"/>
                  </a:lnTo>
                  <a:lnTo>
                    <a:pt x="153" y="74"/>
                  </a:lnTo>
                  <a:lnTo>
                    <a:pt x="153" y="78"/>
                  </a:lnTo>
                  <a:lnTo>
                    <a:pt x="157" y="78"/>
                  </a:lnTo>
                  <a:lnTo>
                    <a:pt x="157" y="82"/>
                  </a:lnTo>
                  <a:lnTo>
                    <a:pt x="157" y="78"/>
                  </a:lnTo>
                  <a:lnTo>
                    <a:pt x="157" y="82"/>
                  </a:lnTo>
                  <a:lnTo>
                    <a:pt x="161" y="82"/>
                  </a:lnTo>
                  <a:lnTo>
                    <a:pt x="161" y="86"/>
                  </a:lnTo>
                  <a:lnTo>
                    <a:pt x="165" y="90"/>
                  </a:lnTo>
                  <a:lnTo>
                    <a:pt x="165" y="94"/>
                  </a:lnTo>
                  <a:lnTo>
                    <a:pt x="169" y="94"/>
                  </a:lnTo>
                  <a:lnTo>
                    <a:pt x="169" y="98"/>
                  </a:lnTo>
                  <a:lnTo>
                    <a:pt x="172" y="98"/>
                  </a:lnTo>
                  <a:lnTo>
                    <a:pt x="172" y="101"/>
                  </a:lnTo>
                  <a:lnTo>
                    <a:pt x="172" y="105"/>
                  </a:lnTo>
                  <a:lnTo>
                    <a:pt x="172" y="109"/>
                  </a:lnTo>
                  <a:lnTo>
                    <a:pt x="176" y="109"/>
                  </a:lnTo>
                  <a:lnTo>
                    <a:pt x="176" y="113"/>
                  </a:lnTo>
                  <a:lnTo>
                    <a:pt x="172" y="113"/>
                  </a:lnTo>
                  <a:lnTo>
                    <a:pt x="172" y="117"/>
                  </a:lnTo>
                  <a:lnTo>
                    <a:pt x="172" y="121"/>
                  </a:lnTo>
                  <a:lnTo>
                    <a:pt x="176" y="121"/>
                  </a:lnTo>
                  <a:lnTo>
                    <a:pt x="180" y="121"/>
                  </a:lnTo>
                  <a:lnTo>
                    <a:pt x="180" y="125"/>
                  </a:lnTo>
                  <a:lnTo>
                    <a:pt x="184" y="125"/>
                  </a:lnTo>
                  <a:lnTo>
                    <a:pt x="184" y="129"/>
                  </a:lnTo>
                  <a:lnTo>
                    <a:pt x="188" y="129"/>
                  </a:lnTo>
                  <a:lnTo>
                    <a:pt x="188" y="133"/>
                  </a:lnTo>
                  <a:lnTo>
                    <a:pt x="188" y="137"/>
                  </a:lnTo>
                  <a:lnTo>
                    <a:pt x="192" y="137"/>
                  </a:lnTo>
                  <a:lnTo>
                    <a:pt x="192" y="141"/>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07" name="Freeform 8"/>
            <p:cNvSpPr>
              <a:spLocks/>
            </p:cNvSpPr>
            <p:nvPr/>
          </p:nvSpPr>
          <p:spPr bwMode="auto">
            <a:xfrm>
              <a:off x="1416" y="1830"/>
              <a:ext cx="496" cy="582"/>
            </a:xfrm>
            <a:custGeom>
              <a:avLst/>
              <a:gdLst>
                <a:gd name="T0" fmla="*/ 426 w 496"/>
                <a:gd name="T1" fmla="*/ 215 h 582"/>
                <a:gd name="T2" fmla="*/ 441 w 496"/>
                <a:gd name="T3" fmla="*/ 223 h 582"/>
                <a:gd name="T4" fmla="*/ 469 w 496"/>
                <a:gd name="T5" fmla="*/ 234 h 582"/>
                <a:gd name="T6" fmla="*/ 484 w 496"/>
                <a:gd name="T7" fmla="*/ 250 h 582"/>
                <a:gd name="T8" fmla="*/ 492 w 496"/>
                <a:gd name="T9" fmla="*/ 266 h 582"/>
                <a:gd name="T10" fmla="*/ 469 w 496"/>
                <a:gd name="T11" fmla="*/ 281 h 582"/>
                <a:gd name="T12" fmla="*/ 457 w 496"/>
                <a:gd name="T13" fmla="*/ 297 h 582"/>
                <a:gd name="T14" fmla="*/ 437 w 496"/>
                <a:gd name="T15" fmla="*/ 309 h 582"/>
                <a:gd name="T16" fmla="*/ 410 w 496"/>
                <a:gd name="T17" fmla="*/ 320 h 582"/>
                <a:gd name="T18" fmla="*/ 402 w 496"/>
                <a:gd name="T19" fmla="*/ 336 h 582"/>
                <a:gd name="T20" fmla="*/ 383 w 496"/>
                <a:gd name="T21" fmla="*/ 356 h 582"/>
                <a:gd name="T22" fmla="*/ 375 w 496"/>
                <a:gd name="T23" fmla="*/ 367 h 582"/>
                <a:gd name="T24" fmla="*/ 355 w 496"/>
                <a:gd name="T25" fmla="*/ 387 h 582"/>
                <a:gd name="T26" fmla="*/ 332 w 496"/>
                <a:gd name="T27" fmla="*/ 395 h 582"/>
                <a:gd name="T28" fmla="*/ 305 w 496"/>
                <a:gd name="T29" fmla="*/ 406 h 582"/>
                <a:gd name="T30" fmla="*/ 297 w 496"/>
                <a:gd name="T31" fmla="*/ 430 h 582"/>
                <a:gd name="T32" fmla="*/ 285 w 496"/>
                <a:gd name="T33" fmla="*/ 434 h 582"/>
                <a:gd name="T34" fmla="*/ 277 w 496"/>
                <a:gd name="T35" fmla="*/ 449 h 582"/>
                <a:gd name="T36" fmla="*/ 265 w 496"/>
                <a:gd name="T37" fmla="*/ 453 h 582"/>
                <a:gd name="T38" fmla="*/ 246 w 496"/>
                <a:gd name="T39" fmla="*/ 442 h 582"/>
                <a:gd name="T40" fmla="*/ 242 w 496"/>
                <a:gd name="T41" fmla="*/ 469 h 582"/>
                <a:gd name="T42" fmla="*/ 238 w 496"/>
                <a:gd name="T43" fmla="*/ 488 h 582"/>
                <a:gd name="T44" fmla="*/ 226 w 496"/>
                <a:gd name="T45" fmla="*/ 508 h 582"/>
                <a:gd name="T46" fmla="*/ 219 w 496"/>
                <a:gd name="T47" fmla="*/ 524 h 582"/>
                <a:gd name="T48" fmla="*/ 207 w 496"/>
                <a:gd name="T49" fmla="*/ 543 h 582"/>
                <a:gd name="T50" fmla="*/ 211 w 496"/>
                <a:gd name="T51" fmla="*/ 559 h 582"/>
                <a:gd name="T52" fmla="*/ 199 w 496"/>
                <a:gd name="T53" fmla="*/ 571 h 582"/>
                <a:gd name="T54" fmla="*/ 176 w 496"/>
                <a:gd name="T55" fmla="*/ 578 h 582"/>
                <a:gd name="T56" fmla="*/ 148 w 496"/>
                <a:gd name="T57" fmla="*/ 563 h 582"/>
                <a:gd name="T58" fmla="*/ 136 w 496"/>
                <a:gd name="T59" fmla="*/ 543 h 582"/>
                <a:gd name="T60" fmla="*/ 117 w 496"/>
                <a:gd name="T61" fmla="*/ 524 h 582"/>
                <a:gd name="T62" fmla="*/ 109 w 496"/>
                <a:gd name="T63" fmla="*/ 492 h 582"/>
                <a:gd name="T64" fmla="*/ 105 w 496"/>
                <a:gd name="T65" fmla="*/ 473 h 582"/>
                <a:gd name="T66" fmla="*/ 93 w 496"/>
                <a:gd name="T67" fmla="*/ 453 h 582"/>
                <a:gd name="T68" fmla="*/ 58 w 496"/>
                <a:gd name="T69" fmla="*/ 457 h 582"/>
                <a:gd name="T70" fmla="*/ 23 w 496"/>
                <a:gd name="T71" fmla="*/ 461 h 582"/>
                <a:gd name="T72" fmla="*/ 7 w 496"/>
                <a:gd name="T73" fmla="*/ 434 h 582"/>
                <a:gd name="T74" fmla="*/ 35 w 496"/>
                <a:gd name="T75" fmla="*/ 399 h 582"/>
                <a:gd name="T76" fmla="*/ 27 w 496"/>
                <a:gd name="T77" fmla="*/ 344 h 582"/>
                <a:gd name="T78" fmla="*/ 43 w 496"/>
                <a:gd name="T79" fmla="*/ 289 h 582"/>
                <a:gd name="T80" fmla="*/ 35 w 496"/>
                <a:gd name="T81" fmla="*/ 238 h 582"/>
                <a:gd name="T82" fmla="*/ 31 w 496"/>
                <a:gd name="T83" fmla="*/ 164 h 582"/>
                <a:gd name="T84" fmla="*/ 70 w 496"/>
                <a:gd name="T85" fmla="*/ 109 h 582"/>
                <a:gd name="T86" fmla="*/ 117 w 496"/>
                <a:gd name="T87" fmla="*/ 113 h 582"/>
                <a:gd name="T88" fmla="*/ 156 w 496"/>
                <a:gd name="T89" fmla="*/ 78 h 582"/>
                <a:gd name="T90" fmla="*/ 195 w 496"/>
                <a:gd name="T91" fmla="*/ 82 h 582"/>
                <a:gd name="T92" fmla="*/ 238 w 496"/>
                <a:gd name="T93" fmla="*/ 47 h 582"/>
                <a:gd name="T94" fmla="*/ 262 w 496"/>
                <a:gd name="T95" fmla="*/ 19 h 582"/>
                <a:gd name="T96" fmla="*/ 297 w 496"/>
                <a:gd name="T97" fmla="*/ 8 h 582"/>
                <a:gd name="T98" fmla="*/ 308 w 496"/>
                <a:gd name="T99" fmla="*/ 12 h 582"/>
                <a:gd name="T100" fmla="*/ 301 w 496"/>
                <a:gd name="T101" fmla="*/ 35 h 582"/>
                <a:gd name="T102" fmla="*/ 285 w 496"/>
                <a:gd name="T103" fmla="*/ 51 h 582"/>
                <a:gd name="T104" fmla="*/ 293 w 496"/>
                <a:gd name="T105" fmla="*/ 82 h 582"/>
                <a:gd name="T106" fmla="*/ 289 w 496"/>
                <a:gd name="T107" fmla="*/ 101 h 582"/>
                <a:gd name="T108" fmla="*/ 293 w 496"/>
                <a:gd name="T109" fmla="*/ 137 h 582"/>
                <a:gd name="T110" fmla="*/ 312 w 496"/>
                <a:gd name="T111" fmla="*/ 141 h 582"/>
                <a:gd name="T112" fmla="*/ 328 w 496"/>
                <a:gd name="T113" fmla="*/ 164 h 582"/>
                <a:gd name="T114" fmla="*/ 351 w 496"/>
                <a:gd name="T115" fmla="*/ 164 h 582"/>
                <a:gd name="T116" fmla="*/ 375 w 496"/>
                <a:gd name="T117" fmla="*/ 148 h 582"/>
                <a:gd name="T118" fmla="*/ 394 w 496"/>
                <a:gd name="T119" fmla="*/ 156 h 582"/>
                <a:gd name="T120" fmla="*/ 414 w 496"/>
                <a:gd name="T121" fmla="*/ 164 h 582"/>
                <a:gd name="T122" fmla="*/ 410 w 496"/>
                <a:gd name="T123" fmla="*/ 184 h 582"/>
                <a:gd name="T124" fmla="*/ 406 w 496"/>
                <a:gd name="T125" fmla="*/ 207 h 5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96"/>
                <a:gd name="T190" fmla="*/ 0 h 582"/>
                <a:gd name="T191" fmla="*/ 496 w 496"/>
                <a:gd name="T192" fmla="*/ 582 h 5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96" h="582">
                  <a:moveTo>
                    <a:pt x="406" y="207"/>
                  </a:moveTo>
                  <a:lnTo>
                    <a:pt x="410" y="207"/>
                  </a:lnTo>
                  <a:lnTo>
                    <a:pt x="410" y="211"/>
                  </a:lnTo>
                  <a:lnTo>
                    <a:pt x="414" y="211"/>
                  </a:lnTo>
                  <a:lnTo>
                    <a:pt x="410" y="211"/>
                  </a:lnTo>
                  <a:lnTo>
                    <a:pt x="414" y="211"/>
                  </a:lnTo>
                  <a:lnTo>
                    <a:pt x="418" y="211"/>
                  </a:lnTo>
                  <a:lnTo>
                    <a:pt x="422" y="211"/>
                  </a:lnTo>
                  <a:lnTo>
                    <a:pt x="422" y="215"/>
                  </a:lnTo>
                  <a:lnTo>
                    <a:pt x="426" y="215"/>
                  </a:lnTo>
                  <a:lnTo>
                    <a:pt x="426" y="219"/>
                  </a:lnTo>
                  <a:lnTo>
                    <a:pt x="430" y="219"/>
                  </a:lnTo>
                  <a:lnTo>
                    <a:pt x="434" y="219"/>
                  </a:lnTo>
                  <a:lnTo>
                    <a:pt x="437" y="219"/>
                  </a:lnTo>
                  <a:lnTo>
                    <a:pt x="437" y="223"/>
                  </a:lnTo>
                  <a:lnTo>
                    <a:pt x="437" y="219"/>
                  </a:lnTo>
                  <a:lnTo>
                    <a:pt x="437" y="223"/>
                  </a:lnTo>
                  <a:lnTo>
                    <a:pt x="441" y="223"/>
                  </a:lnTo>
                  <a:lnTo>
                    <a:pt x="441" y="219"/>
                  </a:lnTo>
                  <a:lnTo>
                    <a:pt x="441" y="223"/>
                  </a:lnTo>
                  <a:lnTo>
                    <a:pt x="445" y="223"/>
                  </a:lnTo>
                  <a:lnTo>
                    <a:pt x="449" y="223"/>
                  </a:lnTo>
                  <a:lnTo>
                    <a:pt x="453" y="223"/>
                  </a:lnTo>
                  <a:lnTo>
                    <a:pt x="457" y="223"/>
                  </a:lnTo>
                  <a:lnTo>
                    <a:pt x="461" y="223"/>
                  </a:lnTo>
                  <a:lnTo>
                    <a:pt x="461" y="227"/>
                  </a:lnTo>
                  <a:lnTo>
                    <a:pt x="465" y="227"/>
                  </a:lnTo>
                  <a:lnTo>
                    <a:pt x="469" y="227"/>
                  </a:lnTo>
                  <a:lnTo>
                    <a:pt x="469" y="230"/>
                  </a:lnTo>
                  <a:lnTo>
                    <a:pt x="469" y="234"/>
                  </a:lnTo>
                  <a:lnTo>
                    <a:pt x="469" y="238"/>
                  </a:lnTo>
                  <a:lnTo>
                    <a:pt x="473" y="238"/>
                  </a:lnTo>
                  <a:lnTo>
                    <a:pt x="473" y="242"/>
                  </a:lnTo>
                  <a:lnTo>
                    <a:pt x="473" y="246"/>
                  </a:lnTo>
                  <a:lnTo>
                    <a:pt x="473" y="242"/>
                  </a:lnTo>
                  <a:lnTo>
                    <a:pt x="477" y="242"/>
                  </a:lnTo>
                  <a:lnTo>
                    <a:pt x="477" y="246"/>
                  </a:lnTo>
                  <a:lnTo>
                    <a:pt x="477" y="250"/>
                  </a:lnTo>
                  <a:lnTo>
                    <a:pt x="480" y="250"/>
                  </a:lnTo>
                  <a:lnTo>
                    <a:pt x="484" y="250"/>
                  </a:lnTo>
                  <a:lnTo>
                    <a:pt x="480" y="250"/>
                  </a:lnTo>
                  <a:lnTo>
                    <a:pt x="484" y="250"/>
                  </a:lnTo>
                  <a:lnTo>
                    <a:pt x="484" y="254"/>
                  </a:lnTo>
                  <a:lnTo>
                    <a:pt x="488" y="254"/>
                  </a:lnTo>
                  <a:lnTo>
                    <a:pt x="488" y="258"/>
                  </a:lnTo>
                  <a:lnTo>
                    <a:pt x="492" y="258"/>
                  </a:lnTo>
                  <a:lnTo>
                    <a:pt x="496" y="258"/>
                  </a:lnTo>
                  <a:lnTo>
                    <a:pt x="492" y="258"/>
                  </a:lnTo>
                  <a:lnTo>
                    <a:pt x="492" y="262"/>
                  </a:lnTo>
                  <a:lnTo>
                    <a:pt x="492" y="266"/>
                  </a:lnTo>
                  <a:lnTo>
                    <a:pt x="492" y="270"/>
                  </a:lnTo>
                  <a:lnTo>
                    <a:pt x="488" y="270"/>
                  </a:lnTo>
                  <a:lnTo>
                    <a:pt x="484" y="270"/>
                  </a:lnTo>
                  <a:lnTo>
                    <a:pt x="480" y="270"/>
                  </a:lnTo>
                  <a:lnTo>
                    <a:pt x="480" y="273"/>
                  </a:lnTo>
                  <a:lnTo>
                    <a:pt x="477" y="273"/>
                  </a:lnTo>
                  <a:lnTo>
                    <a:pt x="477" y="277"/>
                  </a:lnTo>
                  <a:lnTo>
                    <a:pt x="473" y="277"/>
                  </a:lnTo>
                  <a:lnTo>
                    <a:pt x="469" y="277"/>
                  </a:lnTo>
                  <a:lnTo>
                    <a:pt x="469" y="281"/>
                  </a:lnTo>
                  <a:lnTo>
                    <a:pt x="469" y="277"/>
                  </a:lnTo>
                  <a:lnTo>
                    <a:pt x="465" y="277"/>
                  </a:lnTo>
                  <a:lnTo>
                    <a:pt x="465" y="281"/>
                  </a:lnTo>
                  <a:lnTo>
                    <a:pt x="461" y="281"/>
                  </a:lnTo>
                  <a:lnTo>
                    <a:pt x="461" y="285"/>
                  </a:lnTo>
                  <a:lnTo>
                    <a:pt x="461" y="289"/>
                  </a:lnTo>
                  <a:lnTo>
                    <a:pt x="461" y="293"/>
                  </a:lnTo>
                  <a:lnTo>
                    <a:pt x="461" y="297"/>
                  </a:lnTo>
                  <a:lnTo>
                    <a:pt x="457" y="301"/>
                  </a:lnTo>
                  <a:lnTo>
                    <a:pt x="457" y="297"/>
                  </a:lnTo>
                  <a:lnTo>
                    <a:pt x="457" y="301"/>
                  </a:lnTo>
                  <a:lnTo>
                    <a:pt x="453" y="301"/>
                  </a:lnTo>
                  <a:lnTo>
                    <a:pt x="449" y="301"/>
                  </a:lnTo>
                  <a:lnTo>
                    <a:pt x="445" y="301"/>
                  </a:lnTo>
                  <a:lnTo>
                    <a:pt x="445" y="305"/>
                  </a:lnTo>
                  <a:lnTo>
                    <a:pt x="441" y="305"/>
                  </a:lnTo>
                  <a:lnTo>
                    <a:pt x="441" y="309"/>
                  </a:lnTo>
                  <a:lnTo>
                    <a:pt x="437" y="309"/>
                  </a:lnTo>
                  <a:lnTo>
                    <a:pt x="437" y="313"/>
                  </a:lnTo>
                  <a:lnTo>
                    <a:pt x="437" y="309"/>
                  </a:lnTo>
                  <a:lnTo>
                    <a:pt x="434" y="309"/>
                  </a:lnTo>
                  <a:lnTo>
                    <a:pt x="434" y="313"/>
                  </a:lnTo>
                  <a:lnTo>
                    <a:pt x="430" y="313"/>
                  </a:lnTo>
                  <a:lnTo>
                    <a:pt x="430" y="316"/>
                  </a:lnTo>
                  <a:lnTo>
                    <a:pt x="426" y="316"/>
                  </a:lnTo>
                  <a:lnTo>
                    <a:pt x="422" y="316"/>
                  </a:lnTo>
                  <a:lnTo>
                    <a:pt x="418" y="316"/>
                  </a:lnTo>
                  <a:lnTo>
                    <a:pt x="418" y="320"/>
                  </a:lnTo>
                  <a:lnTo>
                    <a:pt x="414" y="320"/>
                  </a:lnTo>
                  <a:lnTo>
                    <a:pt x="410" y="320"/>
                  </a:lnTo>
                  <a:lnTo>
                    <a:pt x="410" y="324"/>
                  </a:lnTo>
                  <a:lnTo>
                    <a:pt x="410" y="328"/>
                  </a:lnTo>
                  <a:lnTo>
                    <a:pt x="410" y="332"/>
                  </a:lnTo>
                  <a:lnTo>
                    <a:pt x="414" y="332"/>
                  </a:lnTo>
                  <a:lnTo>
                    <a:pt x="414" y="336"/>
                  </a:lnTo>
                  <a:lnTo>
                    <a:pt x="410" y="336"/>
                  </a:lnTo>
                  <a:lnTo>
                    <a:pt x="406" y="336"/>
                  </a:lnTo>
                  <a:lnTo>
                    <a:pt x="406" y="340"/>
                  </a:lnTo>
                  <a:lnTo>
                    <a:pt x="402" y="340"/>
                  </a:lnTo>
                  <a:lnTo>
                    <a:pt x="402" y="336"/>
                  </a:lnTo>
                  <a:lnTo>
                    <a:pt x="398" y="336"/>
                  </a:lnTo>
                  <a:lnTo>
                    <a:pt x="398" y="340"/>
                  </a:lnTo>
                  <a:lnTo>
                    <a:pt x="394" y="340"/>
                  </a:lnTo>
                  <a:lnTo>
                    <a:pt x="394" y="344"/>
                  </a:lnTo>
                  <a:lnTo>
                    <a:pt x="391" y="344"/>
                  </a:lnTo>
                  <a:lnTo>
                    <a:pt x="391" y="348"/>
                  </a:lnTo>
                  <a:lnTo>
                    <a:pt x="387" y="348"/>
                  </a:lnTo>
                  <a:lnTo>
                    <a:pt x="383" y="348"/>
                  </a:lnTo>
                  <a:lnTo>
                    <a:pt x="383" y="352"/>
                  </a:lnTo>
                  <a:lnTo>
                    <a:pt x="383" y="356"/>
                  </a:lnTo>
                  <a:lnTo>
                    <a:pt x="379" y="356"/>
                  </a:lnTo>
                  <a:lnTo>
                    <a:pt x="379" y="359"/>
                  </a:lnTo>
                  <a:lnTo>
                    <a:pt x="383" y="359"/>
                  </a:lnTo>
                  <a:lnTo>
                    <a:pt x="379" y="359"/>
                  </a:lnTo>
                  <a:lnTo>
                    <a:pt x="383" y="359"/>
                  </a:lnTo>
                  <a:lnTo>
                    <a:pt x="379" y="363"/>
                  </a:lnTo>
                  <a:lnTo>
                    <a:pt x="383" y="363"/>
                  </a:lnTo>
                  <a:lnTo>
                    <a:pt x="379" y="363"/>
                  </a:lnTo>
                  <a:lnTo>
                    <a:pt x="379" y="367"/>
                  </a:lnTo>
                  <a:lnTo>
                    <a:pt x="375" y="367"/>
                  </a:lnTo>
                  <a:lnTo>
                    <a:pt x="371" y="367"/>
                  </a:lnTo>
                  <a:lnTo>
                    <a:pt x="371" y="371"/>
                  </a:lnTo>
                  <a:lnTo>
                    <a:pt x="367" y="371"/>
                  </a:lnTo>
                  <a:lnTo>
                    <a:pt x="367" y="375"/>
                  </a:lnTo>
                  <a:lnTo>
                    <a:pt x="363" y="375"/>
                  </a:lnTo>
                  <a:lnTo>
                    <a:pt x="359" y="375"/>
                  </a:lnTo>
                  <a:lnTo>
                    <a:pt x="359" y="379"/>
                  </a:lnTo>
                  <a:lnTo>
                    <a:pt x="355" y="379"/>
                  </a:lnTo>
                  <a:lnTo>
                    <a:pt x="355" y="383"/>
                  </a:lnTo>
                  <a:lnTo>
                    <a:pt x="355" y="387"/>
                  </a:lnTo>
                  <a:lnTo>
                    <a:pt x="355" y="391"/>
                  </a:lnTo>
                  <a:lnTo>
                    <a:pt x="351" y="391"/>
                  </a:lnTo>
                  <a:lnTo>
                    <a:pt x="348" y="391"/>
                  </a:lnTo>
                  <a:lnTo>
                    <a:pt x="348" y="387"/>
                  </a:lnTo>
                  <a:lnTo>
                    <a:pt x="344" y="387"/>
                  </a:lnTo>
                  <a:lnTo>
                    <a:pt x="344" y="391"/>
                  </a:lnTo>
                  <a:lnTo>
                    <a:pt x="340" y="391"/>
                  </a:lnTo>
                  <a:lnTo>
                    <a:pt x="336" y="391"/>
                  </a:lnTo>
                  <a:lnTo>
                    <a:pt x="336" y="395"/>
                  </a:lnTo>
                  <a:lnTo>
                    <a:pt x="332" y="395"/>
                  </a:lnTo>
                  <a:lnTo>
                    <a:pt x="332" y="399"/>
                  </a:lnTo>
                  <a:lnTo>
                    <a:pt x="328" y="399"/>
                  </a:lnTo>
                  <a:lnTo>
                    <a:pt x="324" y="399"/>
                  </a:lnTo>
                  <a:lnTo>
                    <a:pt x="324" y="402"/>
                  </a:lnTo>
                  <a:lnTo>
                    <a:pt x="320" y="402"/>
                  </a:lnTo>
                  <a:lnTo>
                    <a:pt x="316" y="402"/>
                  </a:lnTo>
                  <a:lnTo>
                    <a:pt x="312" y="402"/>
                  </a:lnTo>
                  <a:lnTo>
                    <a:pt x="308" y="402"/>
                  </a:lnTo>
                  <a:lnTo>
                    <a:pt x="305" y="402"/>
                  </a:lnTo>
                  <a:lnTo>
                    <a:pt x="305" y="406"/>
                  </a:lnTo>
                  <a:lnTo>
                    <a:pt x="301" y="406"/>
                  </a:lnTo>
                  <a:lnTo>
                    <a:pt x="301" y="410"/>
                  </a:lnTo>
                  <a:lnTo>
                    <a:pt x="305" y="410"/>
                  </a:lnTo>
                  <a:lnTo>
                    <a:pt x="305" y="414"/>
                  </a:lnTo>
                  <a:lnTo>
                    <a:pt x="305" y="418"/>
                  </a:lnTo>
                  <a:lnTo>
                    <a:pt x="305" y="422"/>
                  </a:lnTo>
                  <a:lnTo>
                    <a:pt x="301" y="422"/>
                  </a:lnTo>
                  <a:lnTo>
                    <a:pt x="301" y="426"/>
                  </a:lnTo>
                  <a:lnTo>
                    <a:pt x="297" y="426"/>
                  </a:lnTo>
                  <a:lnTo>
                    <a:pt x="297" y="430"/>
                  </a:lnTo>
                  <a:lnTo>
                    <a:pt x="293" y="430"/>
                  </a:lnTo>
                  <a:lnTo>
                    <a:pt x="293" y="426"/>
                  </a:lnTo>
                  <a:lnTo>
                    <a:pt x="293" y="430"/>
                  </a:lnTo>
                  <a:lnTo>
                    <a:pt x="289" y="430"/>
                  </a:lnTo>
                  <a:lnTo>
                    <a:pt x="289" y="426"/>
                  </a:lnTo>
                  <a:lnTo>
                    <a:pt x="289" y="430"/>
                  </a:lnTo>
                  <a:lnTo>
                    <a:pt x="289" y="426"/>
                  </a:lnTo>
                  <a:lnTo>
                    <a:pt x="285" y="426"/>
                  </a:lnTo>
                  <a:lnTo>
                    <a:pt x="285" y="430"/>
                  </a:lnTo>
                  <a:lnTo>
                    <a:pt x="285" y="434"/>
                  </a:lnTo>
                  <a:lnTo>
                    <a:pt x="285" y="438"/>
                  </a:lnTo>
                  <a:lnTo>
                    <a:pt x="285" y="442"/>
                  </a:lnTo>
                  <a:lnTo>
                    <a:pt x="281" y="442"/>
                  </a:lnTo>
                  <a:lnTo>
                    <a:pt x="281" y="438"/>
                  </a:lnTo>
                  <a:lnTo>
                    <a:pt x="277" y="438"/>
                  </a:lnTo>
                  <a:lnTo>
                    <a:pt x="277" y="442"/>
                  </a:lnTo>
                  <a:lnTo>
                    <a:pt x="281" y="442"/>
                  </a:lnTo>
                  <a:lnTo>
                    <a:pt x="281" y="445"/>
                  </a:lnTo>
                  <a:lnTo>
                    <a:pt x="281" y="449"/>
                  </a:lnTo>
                  <a:lnTo>
                    <a:pt x="277" y="449"/>
                  </a:lnTo>
                  <a:lnTo>
                    <a:pt x="277" y="453"/>
                  </a:lnTo>
                  <a:lnTo>
                    <a:pt x="277" y="449"/>
                  </a:lnTo>
                  <a:lnTo>
                    <a:pt x="273" y="449"/>
                  </a:lnTo>
                  <a:lnTo>
                    <a:pt x="277" y="449"/>
                  </a:lnTo>
                  <a:lnTo>
                    <a:pt x="273" y="449"/>
                  </a:lnTo>
                  <a:lnTo>
                    <a:pt x="273" y="445"/>
                  </a:lnTo>
                  <a:lnTo>
                    <a:pt x="269" y="445"/>
                  </a:lnTo>
                  <a:lnTo>
                    <a:pt x="269" y="449"/>
                  </a:lnTo>
                  <a:lnTo>
                    <a:pt x="269" y="453"/>
                  </a:lnTo>
                  <a:lnTo>
                    <a:pt x="265" y="453"/>
                  </a:lnTo>
                  <a:lnTo>
                    <a:pt x="265" y="449"/>
                  </a:lnTo>
                  <a:lnTo>
                    <a:pt x="262" y="449"/>
                  </a:lnTo>
                  <a:lnTo>
                    <a:pt x="258" y="449"/>
                  </a:lnTo>
                  <a:lnTo>
                    <a:pt x="258" y="445"/>
                  </a:lnTo>
                  <a:lnTo>
                    <a:pt x="254" y="445"/>
                  </a:lnTo>
                  <a:lnTo>
                    <a:pt x="250" y="445"/>
                  </a:lnTo>
                  <a:lnTo>
                    <a:pt x="250" y="442"/>
                  </a:lnTo>
                  <a:lnTo>
                    <a:pt x="250" y="438"/>
                  </a:lnTo>
                  <a:lnTo>
                    <a:pt x="246" y="438"/>
                  </a:lnTo>
                  <a:lnTo>
                    <a:pt x="246" y="442"/>
                  </a:lnTo>
                  <a:lnTo>
                    <a:pt x="246" y="445"/>
                  </a:lnTo>
                  <a:lnTo>
                    <a:pt x="242" y="445"/>
                  </a:lnTo>
                  <a:lnTo>
                    <a:pt x="242" y="449"/>
                  </a:lnTo>
                  <a:lnTo>
                    <a:pt x="242" y="453"/>
                  </a:lnTo>
                  <a:lnTo>
                    <a:pt x="246" y="453"/>
                  </a:lnTo>
                  <a:lnTo>
                    <a:pt x="246" y="457"/>
                  </a:lnTo>
                  <a:lnTo>
                    <a:pt x="246" y="461"/>
                  </a:lnTo>
                  <a:lnTo>
                    <a:pt x="246" y="465"/>
                  </a:lnTo>
                  <a:lnTo>
                    <a:pt x="242" y="465"/>
                  </a:lnTo>
                  <a:lnTo>
                    <a:pt x="242" y="469"/>
                  </a:lnTo>
                  <a:lnTo>
                    <a:pt x="242" y="465"/>
                  </a:lnTo>
                  <a:lnTo>
                    <a:pt x="242" y="469"/>
                  </a:lnTo>
                  <a:lnTo>
                    <a:pt x="242" y="473"/>
                  </a:lnTo>
                  <a:lnTo>
                    <a:pt x="246" y="473"/>
                  </a:lnTo>
                  <a:lnTo>
                    <a:pt x="242" y="473"/>
                  </a:lnTo>
                  <a:lnTo>
                    <a:pt x="242" y="477"/>
                  </a:lnTo>
                  <a:lnTo>
                    <a:pt x="242" y="481"/>
                  </a:lnTo>
                  <a:lnTo>
                    <a:pt x="242" y="485"/>
                  </a:lnTo>
                  <a:lnTo>
                    <a:pt x="238" y="485"/>
                  </a:lnTo>
                  <a:lnTo>
                    <a:pt x="238" y="488"/>
                  </a:lnTo>
                  <a:lnTo>
                    <a:pt x="234" y="488"/>
                  </a:lnTo>
                  <a:lnTo>
                    <a:pt x="238" y="488"/>
                  </a:lnTo>
                  <a:lnTo>
                    <a:pt x="234" y="488"/>
                  </a:lnTo>
                  <a:lnTo>
                    <a:pt x="234" y="492"/>
                  </a:lnTo>
                  <a:lnTo>
                    <a:pt x="234" y="496"/>
                  </a:lnTo>
                  <a:lnTo>
                    <a:pt x="234" y="500"/>
                  </a:lnTo>
                  <a:lnTo>
                    <a:pt x="234" y="504"/>
                  </a:lnTo>
                  <a:lnTo>
                    <a:pt x="230" y="504"/>
                  </a:lnTo>
                  <a:lnTo>
                    <a:pt x="230" y="508"/>
                  </a:lnTo>
                  <a:lnTo>
                    <a:pt x="226" y="508"/>
                  </a:lnTo>
                  <a:lnTo>
                    <a:pt x="226" y="512"/>
                  </a:lnTo>
                  <a:lnTo>
                    <a:pt x="230" y="512"/>
                  </a:lnTo>
                  <a:lnTo>
                    <a:pt x="226" y="512"/>
                  </a:lnTo>
                  <a:lnTo>
                    <a:pt x="226" y="516"/>
                  </a:lnTo>
                  <a:lnTo>
                    <a:pt x="222" y="516"/>
                  </a:lnTo>
                  <a:lnTo>
                    <a:pt x="222" y="512"/>
                  </a:lnTo>
                  <a:lnTo>
                    <a:pt x="222" y="516"/>
                  </a:lnTo>
                  <a:lnTo>
                    <a:pt x="222" y="520"/>
                  </a:lnTo>
                  <a:lnTo>
                    <a:pt x="222" y="524"/>
                  </a:lnTo>
                  <a:lnTo>
                    <a:pt x="219" y="524"/>
                  </a:lnTo>
                  <a:lnTo>
                    <a:pt x="219" y="520"/>
                  </a:lnTo>
                  <a:lnTo>
                    <a:pt x="215" y="520"/>
                  </a:lnTo>
                  <a:lnTo>
                    <a:pt x="215" y="524"/>
                  </a:lnTo>
                  <a:lnTo>
                    <a:pt x="211" y="524"/>
                  </a:lnTo>
                  <a:lnTo>
                    <a:pt x="207" y="524"/>
                  </a:lnTo>
                  <a:lnTo>
                    <a:pt x="207" y="528"/>
                  </a:lnTo>
                  <a:lnTo>
                    <a:pt x="207" y="531"/>
                  </a:lnTo>
                  <a:lnTo>
                    <a:pt x="207" y="535"/>
                  </a:lnTo>
                  <a:lnTo>
                    <a:pt x="207" y="539"/>
                  </a:lnTo>
                  <a:lnTo>
                    <a:pt x="207" y="543"/>
                  </a:lnTo>
                  <a:lnTo>
                    <a:pt x="203" y="543"/>
                  </a:lnTo>
                  <a:lnTo>
                    <a:pt x="207" y="543"/>
                  </a:lnTo>
                  <a:lnTo>
                    <a:pt x="207" y="547"/>
                  </a:lnTo>
                  <a:lnTo>
                    <a:pt x="207" y="551"/>
                  </a:lnTo>
                  <a:lnTo>
                    <a:pt x="211" y="555"/>
                  </a:lnTo>
                  <a:lnTo>
                    <a:pt x="207" y="555"/>
                  </a:lnTo>
                  <a:lnTo>
                    <a:pt x="211" y="555"/>
                  </a:lnTo>
                  <a:lnTo>
                    <a:pt x="207" y="555"/>
                  </a:lnTo>
                  <a:lnTo>
                    <a:pt x="207" y="559"/>
                  </a:lnTo>
                  <a:lnTo>
                    <a:pt x="211" y="559"/>
                  </a:lnTo>
                  <a:lnTo>
                    <a:pt x="207" y="559"/>
                  </a:lnTo>
                  <a:lnTo>
                    <a:pt x="211" y="559"/>
                  </a:lnTo>
                  <a:lnTo>
                    <a:pt x="211" y="563"/>
                  </a:lnTo>
                  <a:lnTo>
                    <a:pt x="207" y="563"/>
                  </a:lnTo>
                  <a:lnTo>
                    <a:pt x="211" y="563"/>
                  </a:lnTo>
                  <a:lnTo>
                    <a:pt x="211" y="567"/>
                  </a:lnTo>
                  <a:lnTo>
                    <a:pt x="207" y="567"/>
                  </a:lnTo>
                  <a:lnTo>
                    <a:pt x="203" y="567"/>
                  </a:lnTo>
                  <a:lnTo>
                    <a:pt x="203" y="571"/>
                  </a:lnTo>
                  <a:lnTo>
                    <a:pt x="199" y="571"/>
                  </a:lnTo>
                  <a:lnTo>
                    <a:pt x="199" y="574"/>
                  </a:lnTo>
                  <a:lnTo>
                    <a:pt x="195" y="574"/>
                  </a:lnTo>
                  <a:lnTo>
                    <a:pt x="191" y="574"/>
                  </a:lnTo>
                  <a:lnTo>
                    <a:pt x="191" y="578"/>
                  </a:lnTo>
                  <a:lnTo>
                    <a:pt x="187" y="578"/>
                  </a:lnTo>
                  <a:lnTo>
                    <a:pt x="187" y="582"/>
                  </a:lnTo>
                  <a:lnTo>
                    <a:pt x="183" y="582"/>
                  </a:lnTo>
                  <a:lnTo>
                    <a:pt x="179" y="582"/>
                  </a:lnTo>
                  <a:lnTo>
                    <a:pt x="176" y="582"/>
                  </a:lnTo>
                  <a:lnTo>
                    <a:pt x="176" y="578"/>
                  </a:lnTo>
                  <a:lnTo>
                    <a:pt x="172" y="578"/>
                  </a:lnTo>
                  <a:lnTo>
                    <a:pt x="172" y="574"/>
                  </a:lnTo>
                  <a:lnTo>
                    <a:pt x="172" y="571"/>
                  </a:lnTo>
                  <a:lnTo>
                    <a:pt x="168" y="567"/>
                  </a:lnTo>
                  <a:lnTo>
                    <a:pt x="164" y="567"/>
                  </a:lnTo>
                  <a:lnTo>
                    <a:pt x="160" y="567"/>
                  </a:lnTo>
                  <a:lnTo>
                    <a:pt x="156" y="567"/>
                  </a:lnTo>
                  <a:lnTo>
                    <a:pt x="152" y="567"/>
                  </a:lnTo>
                  <a:lnTo>
                    <a:pt x="152" y="563"/>
                  </a:lnTo>
                  <a:lnTo>
                    <a:pt x="148" y="563"/>
                  </a:lnTo>
                  <a:lnTo>
                    <a:pt x="148" y="559"/>
                  </a:lnTo>
                  <a:lnTo>
                    <a:pt x="152" y="559"/>
                  </a:lnTo>
                  <a:lnTo>
                    <a:pt x="152" y="555"/>
                  </a:lnTo>
                  <a:lnTo>
                    <a:pt x="148" y="555"/>
                  </a:lnTo>
                  <a:lnTo>
                    <a:pt x="148" y="551"/>
                  </a:lnTo>
                  <a:lnTo>
                    <a:pt x="144" y="551"/>
                  </a:lnTo>
                  <a:lnTo>
                    <a:pt x="144" y="547"/>
                  </a:lnTo>
                  <a:lnTo>
                    <a:pt x="140" y="547"/>
                  </a:lnTo>
                  <a:lnTo>
                    <a:pt x="140" y="543"/>
                  </a:lnTo>
                  <a:lnTo>
                    <a:pt x="136" y="543"/>
                  </a:lnTo>
                  <a:lnTo>
                    <a:pt x="136" y="539"/>
                  </a:lnTo>
                  <a:lnTo>
                    <a:pt x="133" y="539"/>
                  </a:lnTo>
                  <a:lnTo>
                    <a:pt x="133" y="535"/>
                  </a:lnTo>
                  <a:lnTo>
                    <a:pt x="129" y="535"/>
                  </a:lnTo>
                  <a:lnTo>
                    <a:pt x="125" y="535"/>
                  </a:lnTo>
                  <a:lnTo>
                    <a:pt x="125" y="531"/>
                  </a:lnTo>
                  <a:lnTo>
                    <a:pt x="121" y="531"/>
                  </a:lnTo>
                  <a:lnTo>
                    <a:pt x="121" y="528"/>
                  </a:lnTo>
                  <a:lnTo>
                    <a:pt x="117" y="528"/>
                  </a:lnTo>
                  <a:lnTo>
                    <a:pt x="117" y="524"/>
                  </a:lnTo>
                  <a:lnTo>
                    <a:pt x="117" y="520"/>
                  </a:lnTo>
                  <a:lnTo>
                    <a:pt x="117" y="516"/>
                  </a:lnTo>
                  <a:lnTo>
                    <a:pt x="117" y="512"/>
                  </a:lnTo>
                  <a:lnTo>
                    <a:pt x="117" y="508"/>
                  </a:lnTo>
                  <a:lnTo>
                    <a:pt x="113" y="508"/>
                  </a:lnTo>
                  <a:lnTo>
                    <a:pt x="113" y="504"/>
                  </a:lnTo>
                  <a:lnTo>
                    <a:pt x="113" y="500"/>
                  </a:lnTo>
                  <a:lnTo>
                    <a:pt x="109" y="500"/>
                  </a:lnTo>
                  <a:lnTo>
                    <a:pt x="109" y="496"/>
                  </a:lnTo>
                  <a:lnTo>
                    <a:pt x="109" y="492"/>
                  </a:lnTo>
                  <a:lnTo>
                    <a:pt x="105" y="492"/>
                  </a:lnTo>
                  <a:lnTo>
                    <a:pt x="105" y="488"/>
                  </a:lnTo>
                  <a:lnTo>
                    <a:pt x="105" y="485"/>
                  </a:lnTo>
                  <a:lnTo>
                    <a:pt x="101" y="485"/>
                  </a:lnTo>
                  <a:lnTo>
                    <a:pt x="105" y="485"/>
                  </a:lnTo>
                  <a:lnTo>
                    <a:pt x="101" y="485"/>
                  </a:lnTo>
                  <a:lnTo>
                    <a:pt x="101" y="481"/>
                  </a:lnTo>
                  <a:lnTo>
                    <a:pt x="105" y="481"/>
                  </a:lnTo>
                  <a:lnTo>
                    <a:pt x="105" y="477"/>
                  </a:lnTo>
                  <a:lnTo>
                    <a:pt x="105" y="473"/>
                  </a:lnTo>
                  <a:lnTo>
                    <a:pt x="105" y="469"/>
                  </a:lnTo>
                  <a:lnTo>
                    <a:pt x="105" y="465"/>
                  </a:lnTo>
                  <a:lnTo>
                    <a:pt x="105" y="461"/>
                  </a:lnTo>
                  <a:lnTo>
                    <a:pt x="109" y="461"/>
                  </a:lnTo>
                  <a:lnTo>
                    <a:pt x="105" y="461"/>
                  </a:lnTo>
                  <a:lnTo>
                    <a:pt x="105" y="457"/>
                  </a:lnTo>
                  <a:lnTo>
                    <a:pt x="101" y="457"/>
                  </a:lnTo>
                  <a:lnTo>
                    <a:pt x="97" y="457"/>
                  </a:lnTo>
                  <a:lnTo>
                    <a:pt x="97" y="453"/>
                  </a:lnTo>
                  <a:lnTo>
                    <a:pt x="93" y="453"/>
                  </a:lnTo>
                  <a:lnTo>
                    <a:pt x="93" y="457"/>
                  </a:lnTo>
                  <a:lnTo>
                    <a:pt x="90" y="457"/>
                  </a:lnTo>
                  <a:lnTo>
                    <a:pt x="86" y="457"/>
                  </a:lnTo>
                  <a:lnTo>
                    <a:pt x="82" y="457"/>
                  </a:lnTo>
                  <a:lnTo>
                    <a:pt x="78" y="457"/>
                  </a:lnTo>
                  <a:lnTo>
                    <a:pt x="74" y="457"/>
                  </a:lnTo>
                  <a:lnTo>
                    <a:pt x="70" y="457"/>
                  </a:lnTo>
                  <a:lnTo>
                    <a:pt x="66" y="457"/>
                  </a:lnTo>
                  <a:lnTo>
                    <a:pt x="62" y="457"/>
                  </a:lnTo>
                  <a:lnTo>
                    <a:pt x="58" y="457"/>
                  </a:lnTo>
                  <a:lnTo>
                    <a:pt x="54" y="457"/>
                  </a:lnTo>
                  <a:lnTo>
                    <a:pt x="50" y="457"/>
                  </a:lnTo>
                  <a:lnTo>
                    <a:pt x="47" y="457"/>
                  </a:lnTo>
                  <a:lnTo>
                    <a:pt x="43" y="457"/>
                  </a:lnTo>
                  <a:lnTo>
                    <a:pt x="39" y="457"/>
                  </a:lnTo>
                  <a:lnTo>
                    <a:pt x="35" y="457"/>
                  </a:lnTo>
                  <a:lnTo>
                    <a:pt x="31" y="457"/>
                  </a:lnTo>
                  <a:lnTo>
                    <a:pt x="31" y="461"/>
                  </a:lnTo>
                  <a:lnTo>
                    <a:pt x="27" y="461"/>
                  </a:lnTo>
                  <a:lnTo>
                    <a:pt x="23" y="461"/>
                  </a:lnTo>
                  <a:lnTo>
                    <a:pt x="19" y="461"/>
                  </a:lnTo>
                  <a:lnTo>
                    <a:pt x="15" y="461"/>
                  </a:lnTo>
                  <a:lnTo>
                    <a:pt x="11" y="461"/>
                  </a:lnTo>
                  <a:lnTo>
                    <a:pt x="7" y="461"/>
                  </a:lnTo>
                  <a:lnTo>
                    <a:pt x="4" y="461"/>
                  </a:lnTo>
                  <a:lnTo>
                    <a:pt x="0" y="461"/>
                  </a:lnTo>
                  <a:lnTo>
                    <a:pt x="0" y="457"/>
                  </a:lnTo>
                  <a:lnTo>
                    <a:pt x="7" y="445"/>
                  </a:lnTo>
                  <a:lnTo>
                    <a:pt x="4" y="442"/>
                  </a:lnTo>
                  <a:lnTo>
                    <a:pt x="7" y="434"/>
                  </a:lnTo>
                  <a:lnTo>
                    <a:pt x="7" y="430"/>
                  </a:lnTo>
                  <a:lnTo>
                    <a:pt x="11" y="422"/>
                  </a:lnTo>
                  <a:lnTo>
                    <a:pt x="15" y="418"/>
                  </a:lnTo>
                  <a:lnTo>
                    <a:pt x="15" y="414"/>
                  </a:lnTo>
                  <a:lnTo>
                    <a:pt x="23" y="414"/>
                  </a:lnTo>
                  <a:lnTo>
                    <a:pt x="23" y="410"/>
                  </a:lnTo>
                  <a:lnTo>
                    <a:pt x="27" y="406"/>
                  </a:lnTo>
                  <a:lnTo>
                    <a:pt x="27" y="402"/>
                  </a:lnTo>
                  <a:lnTo>
                    <a:pt x="31" y="399"/>
                  </a:lnTo>
                  <a:lnTo>
                    <a:pt x="35" y="399"/>
                  </a:lnTo>
                  <a:lnTo>
                    <a:pt x="43" y="395"/>
                  </a:lnTo>
                  <a:lnTo>
                    <a:pt x="43" y="391"/>
                  </a:lnTo>
                  <a:lnTo>
                    <a:pt x="43" y="387"/>
                  </a:lnTo>
                  <a:lnTo>
                    <a:pt x="39" y="379"/>
                  </a:lnTo>
                  <a:lnTo>
                    <a:pt x="35" y="379"/>
                  </a:lnTo>
                  <a:lnTo>
                    <a:pt x="35" y="375"/>
                  </a:lnTo>
                  <a:lnTo>
                    <a:pt x="27" y="367"/>
                  </a:lnTo>
                  <a:lnTo>
                    <a:pt x="23" y="352"/>
                  </a:lnTo>
                  <a:lnTo>
                    <a:pt x="23" y="344"/>
                  </a:lnTo>
                  <a:lnTo>
                    <a:pt x="27" y="344"/>
                  </a:lnTo>
                  <a:lnTo>
                    <a:pt x="27" y="340"/>
                  </a:lnTo>
                  <a:lnTo>
                    <a:pt x="27" y="328"/>
                  </a:lnTo>
                  <a:lnTo>
                    <a:pt x="31" y="324"/>
                  </a:lnTo>
                  <a:lnTo>
                    <a:pt x="35" y="320"/>
                  </a:lnTo>
                  <a:lnTo>
                    <a:pt x="35" y="313"/>
                  </a:lnTo>
                  <a:lnTo>
                    <a:pt x="31" y="309"/>
                  </a:lnTo>
                  <a:lnTo>
                    <a:pt x="31" y="305"/>
                  </a:lnTo>
                  <a:lnTo>
                    <a:pt x="35" y="297"/>
                  </a:lnTo>
                  <a:lnTo>
                    <a:pt x="39" y="293"/>
                  </a:lnTo>
                  <a:lnTo>
                    <a:pt x="43" y="289"/>
                  </a:lnTo>
                  <a:lnTo>
                    <a:pt x="43" y="285"/>
                  </a:lnTo>
                  <a:lnTo>
                    <a:pt x="43" y="277"/>
                  </a:lnTo>
                  <a:lnTo>
                    <a:pt x="43" y="273"/>
                  </a:lnTo>
                  <a:lnTo>
                    <a:pt x="43" y="270"/>
                  </a:lnTo>
                  <a:lnTo>
                    <a:pt x="43" y="266"/>
                  </a:lnTo>
                  <a:lnTo>
                    <a:pt x="47" y="254"/>
                  </a:lnTo>
                  <a:lnTo>
                    <a:pt x="47" y="250"/>
                  </a:lnTo>
                  <a:lnTo>
                    <a:pt x="47" y="246"/>
                  </a:lnTo>
                  <a:lnTo>
                    <a:pt x="43" y="242"/>
                  </a:lnTo>
                  <a:lnTo>
                    <a:pt x="35" y="238"/>
                  </a:lnTo>
                  <a:lnTo>
                    <a:pt x="27" y="227"/>
                  </a:lnTo>
                  <a:lnTo>
                    <a:pt x="23" y="227"/>
                  </a:lnTo>
                  <a:lnTo>
                    <a:pt x="19" y="223"/>
                  </a:lnTo>
                  <a:lnTo>
                    <a:pt x="15" y="219"/>
                  </a:lnTo>
                  <a:lnTo>
                    <a:pt x="15" y="215"/>
                  </a:lnTo>
                  <a:lnTo>
                    <a:pt x="15" y="191"/>
                  </a:lnTo>
                  <a:lnTo>
                    <a:pt x="19" y="180"/>
                  </a:lnTo>
                  <a:lnTo>
                    <a:pt x="19" y="176"/>
                  </a:lnTo>
                  <a:lnTo>
                    <a:pt x="23" y="172"/>
                  </a:lnTo>
                  <a:lnTo>
                    <a:pt x="31" y="164"/>
                  </a:lnTo>
                  <a:lnTo>
                    <a:pt x="39" y="156"/>
                  </a:lnTo>
                  <a:lnTo>
                    <a:pt x="39" y="152"/>
                  </a:lnTo>
                  <a:lnTo>
                    <a:pt x="43" y="141"/>
                  </a:lnTo>
                  <a:lnTo>
                    <a:pt x="43" y="133"/>
                  </a:lnTo>
                  <a:lnTo>
                    <a:pt x="47" y="133"/>
                  </a:lnTo>
                  <a:lnTo>
                    <a:pt x="50" y="125"/>
                  </a:lnTo>
                  <a:lnTo>
                    <a:pt x="54" y="121"/>
                  </a:lnTo>
                  <a:lnTo>
                    <a:pt x="62" y="113"/>
                  </a:lnTo>
                  <a:lnTo>
                    <a:pt x="66" y="109"/>
                  </a:lnTo>
                  <a:lnTo>
                    <a:pt x="70" y="109"/>
                  </a:lnTo>
                  <a:lnTo>
                    <a:pt x="74" y="105"/>
                  </a:lnTo>
                  <a:lnTo>
                    <a:pt x="78" y="105"/>
                  </a:lnTo>
                  <a:lnTo>
                    <a:pt x="82" y="109"/>
                  </a:lnTo>
                  <a:lnTo>
                    <a:pt x="86" y="113"/>
                  </a:lnTo>
                  <a:lnTo>
                    <a:pt x="90" y="113"/>
                  </a:lnTo>
                  <a:lnTo>
                    <a:pt x="93" y="105"/>
                  </a:lnTo>
                  <a:lnTo>
                    <a:pt x="97" y="105"/>
                  </a:lnTo>
                  <a:lnTo>
                    <a:pt x="105" y="105"/>
                  </a:lnTo>
                  <a:lnTo>
                    <a:pt x="113" y="109"/>
                  </a:lnTo>
                  <a:lnTo>
                    <a:pt x="117" y="113"/>
                  </a:lnTo>
                  <a:lnTo>
                    <a:pt x="117" y="125"/>
                  </a:lnTo>
                  <a:lnTo>
                    <a:pt x="121" y="125"/>
                  </a:lnTo>
                  <a:lnTo>
                    <a:pt x="125" y="121"/>
                  </a:lnTo>
                  <a:lnTo>
                    <a:pt x="125" y="113"/>
                  </a:lnTo>
                  <a:lnTo>
                    <a:pt x="129" y="109"/>
                  </a:lnTo>
                  <a:lnTo>
                    <a:pt x="136" y="105"/>
                  </a:lnTo>
                  <a:lnTo>
                    <a:pt x="140" y="105"/>
                  </a:lnTo>
                  <a:lnTo>
                    <a:pt x="144" y="98"/>
                  </a:lnTo>
                  <a:lnTo>
                    <a:pt x="156" y="86"/>
                  </a:lnTo>
                  <a:lnTo>
                    <a:pt x="156" y="78"/>
                  </a:lnTo>
                  <a:lnTo>
                    <a:pt x="160" y="78"/>
                  </a:lnTo>
                  <a:lnTo>
                    <a:pt x="164" y="78"/>
                  </a:lnTo>
                  <a:lnTo>
                    <a:pt x="168" y="78"/>
                  </a:lnTo>
                  <a:lnTo>
                    <a:pt x="172" y="78"/>
                  </a:lnTo>
                  <a:lnTo>
                    <a:pt x="172" y="74"/>
                  </a:lnTo>
                  <a:lnTo>
                    <a:pt x="179" y="74"/>
                  </a:lnTo>
                  <a:lnTo>
                    <a:pt x="183" y="74"/>
                  </a:lnTo>
                  <a:lnTo>
                    <a:pt x="187" y="78"/>
                  </a:lnTo>
                  <a:lnTo>
                    <a:pt x="191" y="82"/>
                  </a:lnTo>
                  <a:lnTo>
                    <a:pt x="195" y="82"/>
                  </a:lnTo>
                  <a:lnTo>
                    <a:pt x="199" y="86"/>
                  </a:lnTo>
                  <a:lnTo>
                    <a:pt x="203" y="82"/>
                  </a:lnTo>
                  <a:lnTo>
                    <a:pt x="211" y="78"/>
                  </a:lnTo>
                  <a:lnTo>
                    <a:pt x="215" y="74"/>
                  </a:lnTo>
                  <a:lnTo>
                    <a:pt x="219" y="74"/>
                  </a:lnTo>
                  <a:lnTo>
                    <a:pt x="222" y="70"/>
                  </a:lnTo>
                  <a:lnTo>
                    <a:pt x="226" y="66"/>
                  </a:lnTo>
                  <a:lnTo>
                    <a:pt x="226" y="62"/>
                  </a:lnTo>
                  <a:lnTo>
                    <a:pt x="234" y="51"/>
                  </a:lnTo>
                  <a:lnTo>
                    <a:pt x="238" y="47"/>
                  </a:lnTo>
                  <a:lnTo>
                    <a:pt x="242" y="43"/>
                  </a:lnTo>
                  <a:lnTo>
                    <a:pt x="246" y="43"/>
                  </a:lnTo>
                  <a:lnTo>
                    <a:pt x="250" y="43"/>
                  </a:lnTo>
                  <a:lnTo>
                    <a:pt x="254" y="39"/>
                  </a:lnTo>
                  <a:lnTo>
                    <a:pt x="254" y="35"/>
                  </a:lnTo>
                  <a:lnTo>
                    <a:pt x="250" y="27"/>
                  </a:lnTo>
                  <a:lnTo>
                    <a:pt x="250" y="23"/>
                  </a:lnTo>
                  <a:lnTo>
                    <a:pt x="254" y="19"/>
                  </a:lnTo>
                  <a:lnTo>
                    <a:pt x="258" y="19"/>
                  </a:lnTo>
                  <a:lnTo>
                    <a:pt x="262" y="19"/>
                  </a:lnTo>
                  <a:lnTo>
                    <a:pt x="265" y="15"/>
                  </a:lnTo>
                  <a:lnTo>
                    <a:pt x="265" y="12"/>
                  </a:lnTo>
                  <a:lnTo>
                    <a:pt x="269" y="12"/>
                  </a:lnTo>
                  <a:lnTo>
                    <a:pt x="273" y="8"/>
                  </a:lnTo>
                  <a:lnTo>
                    <a:pt x="281" y="4"/>
                  </a:lnTo>
                  <a:lnTo>
                    <a:pt x="285" y="4"/>
                  </a:lnTo>
                  <a:lnTo>
                    <a:pt x="285" y="8"/>
                  </a:lnTo>
                  <a:lnTo>
                    <a:pt x="289" y="8"/>
                  </a:lnTo>
                  <a:lnTo>
                    <a:pt x="293" y="8"/>
                  </a:lnTo>
                  <a:lnTo>
                    <a:pt x="297" y="8"/>
                  </a:lnTo>
                  <a:lnTo>
                    <a:pt x="301" y="8"/>
                  </a:lnTo>
                  <a:lnTo>
                    <a:pt x="301" y="4"/>
                  </a:lnTo>
                  <a:lnTo>
                    <a:pt x="305" y="4"/>
                  </a:lnTo>
                  <a:lnTo>
                    <a:pt x="305" y="0"/>
                  </a:lnTo>
                  <a:lnTo>
                    <a:pt x="308" y="0"/>
                  </a:lnTo>
                  <a:lnTo>
                    <a:pt x="308" y="4"/>
                  </a:lnTo>
                  <a:lnTo>
                    <a:pt x="312" y="4"/>
                  </a:lnTo>
                  <a:lnTo>
                    <a:pt x="312" y="8"/>
                  </a:lnTo>
                  <a:lnTo>
                    <a:pt x="308" y="8"/>
                  </a:lnTo>
                  <a:lnTo>
                    <a:pt x="308" y="12"/>
                  </a:lnTo>
                  <a:lnTo>
                    <a:pt x="308" y="15"/>
                  </a:lnTo>
                  <a:lnTo>
                    <a:pt x="305" y="15"/>
                  </a:lnTo>
                  <a:lnTo>
                    <a:pt x="305" y="19"/>
                  </a:lnTo>
                  <a:lnTo>
                    <a:pt x="305" y="23"/>
                  </a:lnTo>
                  <a:lnTo>
                    <a:pt x="301" y="23"/>
                  </a:lnTo>
                  <a:lnTo>
                    <a:pt x="301" y="27"/>
                  </a:lnTo>
                  <a:lnTo>
                    <a:pt x="301" y="31"/>
                  </a:lnTo>
                  <a:lnTo>
                    <a:pt x="301" y="35"/>
                  </a:lnTo>
                  <a:lnTo>
                    <a:pt x="305" y="35"/>
                  </a:lnTo>
                  <a:lnTo>
                    <a:pt x="301" y="35"/>
                  </a:lnTo>
                  <a:lnTo>
                    <a:pt x="297" y="35"/>
                  </a:lnTo>
                  <a:lnTo>
                    <a:pt x="297" y="39"/>
                  </a:lnTo>
                  <a:lnTo>
                    <a:pt x="293" y="39"/>
                  </a:lnTo>
                  <a:lnTo>
                    <a:pt x="289" y="39"/>
                  </a:lnTo>
                  <a:lnTo>
                    <a:pt x="285" y="39"/>
                  </a:lnTo>
                  <a:lnTo>
                    <a:pt x="281" y="43"/>
                  </a:lnTo>
                  <a:lnTo>
                    <a:pt x="277" y="43"/>
                  </a:lnTo>
                  <a:lnTo>
                    <a:pt x="281" y="47"/>
                  </a:lnTo>
                  <a:lnTo>
                    <a:pt x="285" y="47"/>
                  </a:lnTo>
                  <a:lnTo>
                    <a:pt x="285" y="51"/>
                  </a:lnTo>
                  <a:lnTo>
                    <a:pt x="285" y="55"/>
                  </a:lnTo>
                  <a:lnTo>
                    <a:pt x="285" y="58"/>
                  </a:lnTo>
                  <a:lnTo>
                    <a:pt x="285" y="62"/>
                  </a:lnTo>
                  <a:lnTo>
                    <a:pt x="289" y="62"/>
                  </a:lnTo>
                  <a:lnTo>
                    <a:pt x="289" y="66"/>
                  </a:lnTo>
                  <a:lnTo>
                    <a:pt x="289" y="70"/>
                  </a:lnTo>
                  <a:lnTo>
                    <a:pt x="289" y="74"/>
                  </a:lnTo>
                  <a:lnTo>
                    <a:pt x="293" y="74"/>
                  </a:lnTo>
                  <a:lnTo>
                    <a:pt x="293" y="78"/>
                  </a:lnTo>
                  <a:lnTo>
                    <a:pt x="293" y="82"/>
                  </a:lnTo>
                  <a:lnTo>
                    <a:pt x="297" y="82"/>
                  </a:lnTo>
                  <a:lnTo>
                    <a:pt x="297" y="86"/>
                  </a:lnTo>
                  <a:lnTo>
                    <a:pt x="301" y="86"/>
                  </a:lnTo>
                  <a:lnTo>
                    <a:pt x="301" y="90"/>
                  </a:lnTo>
                  <a:lnTo>
                    <a:pt x="301" y="94"/>
                  </a:lnTo>
                  <a:lnTo>
                    <a:pt x="297" y="94"/>
                  </a:lnTo>
                  <a:lnTo>
                    <a:pt x="297" y="98"/>
                  </a:lnTo>
                  <a:lnTo>
                    <a:pt x="293" y="98"/>
                  </a:lnTo>
                  <a:lnTo>
                    <a:pt x="293" y="101"/>
                  </a:lnTo>
                  <a:lnTo>
                    <a:pt x="289" y="101"/>
                  </a:lnTo>
                  <a:lnTo>
                    <a:pt x="289" y="105"/>
                  </a:lnTo>
                  <a:lnTo>
                    <a:pt x="289" y="109"/>
                  </a:lnTo>
                  <a:lnTo>
                    <a:pt x="289" y="113"/>
                  </a:lnTo>
                  <a:lnTo>
                    <a:pt x="289" y="117"/>
                  </a:lnTo>
                  <a:lnTo>
                    <a:pt x="289" y="121"/>
                  </a:lnTo>
                  <a:lnTo>
                    <a:pt x="289" y="125"/>
                  </a:lnTo>
                  <a:lnTo>
                    <a:pt x="289" y="129"/>
                  </a:lnTo>
                  <a:lnTo>
                    <a:pt x="289" y="133"/>
                  </a:lnTo>
                  <a:lnTo>
                    <a:pt x="293" y="133"/>
                  </a:lnTo>
                  <a:lnTo>
                    <a:pt x="293" y="137"/>
                  </a:lnTo>
                  <a:lnTo>
                    <a:pt x="293" y="141"/>
                  </a:lnTo>
                  <a:lnTo>
                    <a:pt x="293" y="144"/>
                  </a:lnTo>
                  <a:lnTo>
                    <a:pt x="297" y="144"/>
                  </a:lnTo>
                  <a:lnTo>
                    <a:pt x="301" y="144"/>
                  </a:lnTo>
                  <a:lnTo>
                    <a:pt x="301" y="141"/>
                  </a:lnTo>
                  <a:lnTo>
                    <a:pt x="305" y="141"/>
                  </a:lnTo>
                  <a:lnTo>
                    <a:pt x="305" y="137"/>
                  </a:lnTo>
                  <a:lnTo>
                    <a:pt x="308" y="137"/>
                  </a:lnTo>
                  <a:lnTo>
                    <a:pt x="312" y="137"/>
                  </a:lnTo>
                  <a:lnTo>
                    <a:pt x="312" y="141"/>
                  </a:lnTo>
                  <a:lnTo>
                    <a:pt x="316" y="141"/>
                  </a:lnTo>
                  <a:lnTo>
                    <a:pt x="316" y="144"/>
                  </a:lnTo>
                  <a:lnTo>
                    <a:pt x="320" y="144"/>
                  </a:lnTo>
                  <a:lnTo>
                    <a:pt x="320" y="148"/>
                  </a:lnTo>
                  <a:lnTo>
                    <a:pt x="320" y="152"/>
                  </a:lnTo>
                  <a:lnTo>
                    <a:pt x="324" y="152"/>
                  </a:lnTo>
                  <a:lnTo>
                    <a:pt x="324" y="156"/>
                  </a:lnTo>
                  <a:lnTo>
                    <a:pt x="324" y="160"/>
                  </a:lnTo>
                  <a:lnTo>
                    <a:pt x="328" y="160"/>
                  </a:lnTo>
                  <a:lnTo>
                    <a:pt x="328" y="164"/>
                  </a:lnTo>
                  <a:lnTo>
                    <a:pt x="332" y="164"/>
                  </a:lnTo>
                  <a:lnTo>
                    <a:pt x="332" y="168"/>
                  </a:lnTo>
                  <a:lnTo>
                    <a:pt x="332" y="172"/>
                  </a:lnTo>
                  <a:lnTo>
                    <a:pt x="336" y="172"/>
                  </a:lnTo>
                  <a:lnTo>
                    <a:pt x="340" y="172"/>
                  </a:lnTo>
                  <a:lnTo>
                    <a:pt x="340" y="168"/>
                  </a:lnTo>
                  <a:lnTo>
                    <a:pt x="344" y="168"/>
                  </a:lnTo>
                  <a:lnTo>
                    <a:pt x="348" y="168"/>
                  </a:lnTo>
                  <a:lnTo>
                    <a:pt x="351" y="168"/>
                  </a:lnTo>
                  <a:lnTo>
                    <a:pt x="351" y="164"/>
                  </a:lnTo>
                  <a:lnTo>
                    <a:pt x="355" y="164"/>
                  </a:lnTo>
                  <a:lnTo>
                    <a:pt x="359" y="164"/>
                  </a:lnTo>
                  <a:lnTo>
                    <a:pt x="359" y="160"/>
                  </a:lnTo>
                  <a:lnTo>
                    <a:pt x="363" y="160"/>
                  </a:lnTo>
                  <a:lnTo>
                    <a:pt x="363" y="156"/>
                  </a:lnTo>
                  <a:lnTo>
                    <a:pt x="367" y="156"/>
                  </a:lnTo>
                  <a:lnTo>
                    <a:pt x="367" y="152"/>
                  </a:lnTo>
                  <a:lnTo>
                    <a:pt x="371" y="152"/>
                  </a:lnTo>
                  <a:lnTo>
                    <a:pt x="375" y="152"/>
                  </a:lnTo>
                  <a:lnTo>
                    <a:pt x="375" y="148"/>
                  </a:lnTo>
                  <a:lnTo>
                    <a:pt x="379" y="148"/>
                  </a:lnTo>
                  <a:lnTo>
                    <a:pt x="383" y="148"/>
                  </a:lnTo>
                  <a:lnTo>
                    <a:pt x="383" y="144"/>
                  </a:lnTo>
                  <a:lnTo>
                    <a:pt x="387" y="144"/>
                  </a:lnTo>
                  <a:lnTo>
                    <a:pt x="387" y="148"/>
                  </a:lnTo>
                  <a:lnTo>
                    <a:pt x="387" y="152"/>
                  </a:lnTo>
                  <a:lnTo>
                    <a:pt x="391" y="156"/>
                  </a:lnTo>
                  <a:lnTo>
                    <a:pt x="391" y="152"/>
                  </a:lnTo>
                  <a:lnTo>
                    <a:pt x="391" y="156"/>
                  </a:lnTo>
                  <a:lnTo>
                    <a:pt x="394" y="156"/>
                  </a:lnTo>
                  <a:lnTo>
                    <a:pt x="394" y="160"/>
                  </a:lnTo>
                  <a:lnTo>
                    <a:pt x="398" y="160"/>
                  </a:lnTo>
                  <a:lnTo>
                    <a:pt x="402" y="156"/>
                  </a:lnTo>
                  <a:lnTo>
                    <a:pt x="406" y="156"/>
                  </a:lnTo>
                  <a:lnTo>
                    <a:pt x="410" y="156"/>
                  </a:lnTo>
                  <a:lnTo>
                    <a:pt x="414" y="156"/>
                  </a:lnTo>
                  <a:lnTo>
                    <a:pt x="414" y="160"/>
                  </a:lnTo>
                  <a:lnTo>
                    <a:pt x="418" y="160"/>
                  </a:lnTo>
                  <a:lnTo>
                    <a:pt x="414" y="160"/>
                  </a:lnTo>
                  <a:lnTo>
                    <a:pt x="414" y="164"/>
                  </a:lnTo>
                  <a:lnTo>
                    <a:pt x="418" y="164"/>
                  </a:lnTo>
                  <a:lnTo>
                    <a:pt x="418" y="168"/>
                  </a:lnTo>
                  <a:lnTo>
                    <a:pt x="414" y="168"/>
                  </a:lnTo>
                  <a:lnTo>
                    <a:pt x="414" y="172"/>
                  </a:lnTo>
                  <a:lnTo>
                    <a:pt x="410" y="172"/>
                  </a:lnTo>
                  <a:lnTo>
                    <a:pt x="410" y="176"/>
                  </a:lnTo>
                  <a:lnTo>
                    <a:pt x="410" y="180"/>
                  </a:lnTo>
                  <a:lnTo>
                    <a:pt x="406" y="180"/>
                  </a:lnTo>
                  <a:lnTo>
                    <a:pt x="410" y="180"/>
                  </a:lnTo>
                  <a:lnTo>
                    <a:pt x="410" y="184"/>
                  </a:lnTo>
                  <a:lnTo>
                    <a:pt x="414" y="184"/>
                  </a:lnTo>
                  <a:lnTo>
                    <a:pt x="414" y="187"/>
                  </a:lnTo>
                  <a:lnTo>
                    <a:pt x="410" y="187"/>
                  </a:lnTo>
                  <a:lnTo>
                    <a:pt x="410" y="191"/>
                  </a:lnTo>
                  <a:lnTo>
                    <a:pt x="410" y="195"/>
                  </a:lnTo>
                  <a:lnTo>
                    <a:pt x="410" y="199"/>
                  </a:lnTo>
                  <a:lnTo>
                    <a:pt x="406" y="199"/>
                  </a:lnTo>
                  <a:lnTo>
                    <a:pt x="406" y="203"/>
                  </a:lnTo>
                  <a:lnTo>
                    <a:pt x="410" y="207"/>
                  </a:lnTo>
                  <a:lnTo>
                    <a:pt x="406" y="207"/>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08" name="Freeform 9"/>
            <p:cNvSpPr>
              <a:spLocks/>
            </p:cNvSpPr>
            <p:nvPr/>
          </p:nvSpPr>
          <p:spPr bwMode="auto">
            <a:xfrm>
              <a:off x="1564" y="2350"/>
              <a:ext cx="473" cy="520"/>
            </a:xfrm>
            <a:custGeom>
              <a:avLst/>
              <a:gdLst>
                <a:gd name="T0" fmla="*/ 411 w 473"/>
                <a:gd name="T1" fmla="*/ 156 h 520"/>
                <a:gd name="T2" fmla="*/ 438 w 473"/>
                <a:gd name="T3" fmla="*/ 156 h 520"/>
                <a:gd name="T4" fmla="*/ 450 w 473"/>
                <a:gd name="T5" fmla="*/ 148 h 520"/>
                <a:gd name="T6" fmla="*/ 438 w 473"/>
                <a:gd name="T7" fmla="*/ 172 h 520"/>
                <a:gd name="T8" fmla="*/ 442 w 473"/>
                <a:gd name="T9" fmla="*/ 187 h 520"/>
                <a:gd name="T10" fmla="*/ 465 w 473"/>
                <a:gd name="T11" fmla="*/ 176 h 520"/>
                <a:gd name="T12" fmla="*/ 458 w 473"/>
                <a:gd name="T13" fmla="*/ 191 h 520"/>
                <a:gd name="T14" fmla="*/ 438 w 473"/>
                <a:gd name="T15" fmla="*/ 207 h 520"/>
                <a:gd name="T16" fmla="*/ 430 w 473"/>
                <a:gd name="T17" fmla="*/ 226 h 520"/>
                <a:gd name="T18" fmla="*/ 411 w 473"/>
                <a:gd name="T19" fmla="*/ 254 h 520"/>
                <a:gd name="T20" fmla="*/ 403 w 473"/>
                <a:gd name="T21" fmla="*/ 273 h 520"/>
                <a:gd name="T22" fmla="*/ 383 w 473"/>
                <a:gd name="T23" fmla="*/ 297 h 520"/>
                <a:gd name="T24" fmla="*/ 372 w 473"/>
                <a:gd name="T25" fmla="*/ 312 h 520"/>
                <a:gd name="T26" fmla="*/ 356 w 473"/>
                <a:gd name="T27" fmla="*/ 332 h 520"/>
                <a:gd name="T28" fmla="*/ 340 w 473"/>
                <a:gd name="T29" fmla="*/ 336 h 520"/>
                <a:gd name="T30" fmla="*/ 325 w 473"/>
                <a:gd name="T31" fmla="*/ 348 h 520"/>
                <a:gd name="T32" fmla="*/ 321 w 473"/>
                <a:gd name="T33" fmla="*/ 371 h 520"/>
                <a:gd name="T34" fmla="*/ 301 w 473"/>
                <a:gd name="T35" fmla="*/ 387 h 520"/>
                <a:gd name="T36" fmla="*/ 266 w 473"/>
                <a:gd name="T37" fmla="*/ 391 h 520"/>
                <a:gd name="T38" fmla="*/ 250 w 473"/>
                <a:gd name="T39" fmla="*/ 410 h 520"/>
                <a:gd name="T40" fmla="*/ 223 w 473"/>
                <a:gd name="T41" fmla="*/ 426 h 520"/>
                <a:gd name="T42" fmla="*/ 203 w 473"/>
                <a:gd name="T43" fmla="*/ 441 h 520"/>
                <a:gd name="T44" fmla="*/ 203 w 473"/>
                <a:gd name="T45" fmla="*/ 469 h 520"/>
                <a:gd name="T46" fmla="*/ 200 w 473"/>
                <a:gd name="T47" fmla="*/ 484 h 520"/>
                <a:gd name="T48" fmla="*/ 192 w 473"/>
                <a:gd name="T49" fmla="*/ 512 h 520"/>
                <a:gd name="T50" fmla="*/ 168 w 473"/>
                <a:gd name="T51" fmla="*/ 477 h 520"/>
                <a:gd name="T52" fmla="*/ 121 w 473"/>
                <a:gd name="T53" fmla="*/ 437 h 520"/>
                <a:gd name="T54" fmla="*/ 78 w 473"/>
                <a:gd name="T55" fmla="*/ 375 h 520"/>
                <a:gd name="T56" fmla="*/ 43 w 473"/>
                <a:gd name="T57" fmla="*/ 340 h 520"/>
                <a:gd name="T58" fmla="*/ 47 w 473"/>
                <a:gd name="T59" fmla="*/ 316 h 520"/>
                <a:gd name="T60" fmla="*/ 47 w 473"/>
                <a:gd name="T61" fmla="*/ 289 h 520"/>
                <a:gd name="T62" fmla="*/ 39 w 473"/>
                <a:gd name="T63" fmla="*/ 262 h 520"/>
                <a:gd name="T64" fmla="*/ 43 w 473"/>
                <a:gd name="T65" fmla="*/ 238 h 520"/>
                <a:gd name="T66" fmla="*/ 28 w 473"/>
                <a:gd name="T67" fmla="*/ 211 h 520"/>
                <a:gd name="T68" fmla="*/ 12 w 473"/>
                <a:gd name="T69" fmla="*/ 183 h 520"/>
                <a:gd name="T70" fmla="*/ 0 w 473"/>
                <a:gd name="T71" fmla="*/ 156 h 520"/>
                <a:gd name="T72" fmla="*/ 8 w 473"/>
                <a:gd name="T73" fmla="*/ 137 h 520"/>
                <a:gd name="T74" fmla="*/ 8 w 473"/>
                <a:gd name="T75" fmla="*/ 109 h 520"/>
                <a:gd name="T76" fmla="*/ 28 w 473"/>
                <a:gd name="T77" fmla="*/ 86 h 520"/>
                <a:gd name="T78" fmla="*/ 35 w 473"/>
                <a:gd name="T79" fmla="*/ 66 h 520"/>
                <a:gd name="T80" fmla="*/ 59 w 473"/>
                <a:gd name="T81" fmla="*/ 47 h 520"/>
                <a:gd name="T82" fmla="*/ 59 w 473"/>
                <a:gd name="T83" fmla="*/ 35 h 520"/>
                <a:gd name="T84" fmla="*/ 59 w 473"/>
                <a:gd name="T85" fmla="*/ 4 h 520"/>
                <a:gd name="T86" fmla="*/ 82 w 473"/>
                <a:gd name="T87" fmla="*/ 8 h 520"/>
                <a:gd name="T88" fmla="*/ 86 w 473"/>
                <a:gd name="T89" fmla="*/ 31 h 520"/>
                <a:gd name="T90" fmla="*/ 94 w 473"/>
                <a:gd name="T91" fmla="*/ 51 h 520"/>
                <a:gd name="T92" fmla="*/ 98 w 473"/>
                <a:gd name="T93" fmla="*/ 70 h 520"/>
                <a:gd name="T94" fmla="*/ 98 w 473"/>
                <a:gd name="T95" fmla="*/ 97 h 520"/>
                <a:gd name="T96" fmla="*/ 117 w 473"/>
                <a:gd name="T97" fmla="*/ 113 h 520"/>
                <a:gd name="T98" fmla="*/ 153 w 473"/>
                <a:gd name="T99" fmla="*/ 113 h 520"/>
                <a:gd name="T100" fmla="*/ 184 w 473"/>
                <a:gd name="T101" fmla="*/ 101 h 520"/>
                <a:gd name="T102" fmla="*/ 219 w 473"/>
                <a:gd name="T103" fmla="*/ 94 h 520"/>
                <a:gd name="T104" fmla="*/ 231 w 473"/>
                <a:gd name="T105" fmla="*/ 101 h 520"/>
                <a:gd name="T106" fmla="*/ 243 w 473"/>
                <a:gd name="T107" fmla="*/ 133 h 520"/>
                <a:gd name="T108" fmla="*/ 270 w 473"/>
                <a:gd name="T109" fmla="*/ 140 h 520"/>
                <a:gd name="T110" fmla="*/ 297 w 473"/>
                <a:gd name="T111" fmla="*/ 133 h 520"/>
                <a:gd name="T112" fmla="*/ 321 w 473"/>
                <a:gd name="T113" fmla="*/ 144 h 520"/>
                <a:gd name="T114" fmla="*/ 340 w 473"/>
                <a:gd name="T115" fmla="*/ 144 h 520"/>
                <a:gd name="T116" fmla="*/ 356 w 473"/>
                <a:gd name="T117" fmla="*/ 156 h 520"/>
                <a:gd name="T118" fmla="*/ 364 w 473"/>
                <a:gd name="T119" fmla="*/ 168 h 520"/>
                <a:gd name="T120" fmla="*/ 387 w 473"/>
                <a:gd name="T121" fmla="*/ 160 h 5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73"/>
                <a:gd name="T184" fmla="*/ 0 h 520"/>
                <a:gd name="T185" fmla="*/ 473 w 473"/>
                <a:gd name="T186" fmla="*/ 520 h 5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73" h="520">
                  <a:moveTo>
                    <a:pt x="395" y="164"/>
                  </a:moveTo>
                  <a:lnTo>
                    <a:pt x="399" y="164"/>
                  </a:lnTo>
                  <a:lnTo>
                    <a:pt x="399" y="160"/>
                  </a:lnTo>
                  <a:lnTo>
                    <a:pt x="399" y="164"/>
                  </a:lnTo>
                  <a:lnTo>
                    <a:pt x="403" y="164"/>
                  </a:lnTo>
                  <a:lnTo>
                    <a:pt x="403" y="160"/>
                  </a:lnTo>
                  <a:lnTo>
                    <a:pt x="407" y="160"/>
                  </a:lnTo>
                  <a:lnTo>
                    <a:pt x="407" y="156"/>
                  </a:lnTo>
                  <a:lnTo>
                    <a:pt x="411" y="156"/>
                  </a:lnTo>
                  <a:lnTo>
                    <a:pt x="411" y="160"/>
                  </a:lnTo>
                  <a:lnTo>
                    <a:pt x="411" y="156"/>
                  </a:lnTo>
                  <a:lnTo>
                    <a:pt x="415" y="156"/>
                  </a:lnTo>
                  <a:lnTo>
                    <a:pt x="415" y="152"/>
                  </a:lnTo>
                  <a:lnTo>
                    <a:pt x="418" y="152"/>
                  </a:lnTo>
                  <a:lnTo>
                    <a:pt x="418" y="148"/>
                  </a:lnTo>
                  <a:lnTo>
                    <a:pt x="422" y="148"/>
                  </a:lnTo>
                  <a:lnTo>
                    <a:pt x="426" y="148"/>
                  </a:lnTo>
                  <a:lnTo>
                    <a:pt x="430" y="148"/>
                  </a:lnTo>
                  <a:lnTo>
                    <a:pt x="434" y="148"/>
                  </a:lnTo>
                  <a:lnTo>
                    <a:pt x="434" y="152"/>
                  </a:lnTo>
                  <a:lnTo>
                    <a:pt x="438" y="152"/>
                  </a:lnTo>
                  <a:lnTo>
                    <a:pt x="438" y="156"/>
                  </a:lnTo>
                  <a:lnTo>
                    <a:pt x="442" y="156"/>
                  </a:lnTo>
                  <a:lnTo>
                    <a:pt x="438" y="156"/>
                  </a:lnTo>
                  <a:lnTo>
                    <a:pt x="442" y="156"/>
                  </a:lnTo>
                  <a:lnTo>
                    <a:pt x="446" y="156"/>
                  </a:lnTo>
                  <a:lnTo>
                    <a:pt x="446" y="152"/>
                  </a:lnTo>
                  <a:lnTo>
                    <a:pt x="450" y="152"/>
                  </a:lnTo>
                  <a:lnTo>
                    <a:pt x="446" y="152"/>
                  </a:lnTo>
                  <a:lnTo>
                    <a:pt x="446" y="148"/>
                  </a:lnTo>
                  <a:lnTo>
                    <a:pt x="450" y="148"/>
                  </a:lnTo>
                  <a:lnTo>
                    <a:pt x="454" y="148"/>
                  </a:lnTo>
                  <a:lnTo>
                    <a:pt x="450" y="148"/>
                  </a:lnTo>
                  <a:lnTo>
                    <a:pt x="450" y="152"/>
                  </a:lnTo>
                  <a:lnTo>
                    <a:pt x="450" y="156"/>
                  </a:lnTo>
                  <a:lnTo>
                    <a:pt x="454" y="156"/>
                  </a:lnTo>
                  <a:lnTo>
                    <a:pt x="454" y="160"/>
                  </a:lnTo>
                  <a:lnTo>
                    <a:pt x="454" y="164"/>
                  </a:lnTo>
                  <a:lnTo>
                    <a:pt x="450" y="164"/>
                  </a:lnTo>
                  <a:lnTo>
                    <a:pt x="446" y="164"/>
                  </a:lnTo>
                  <a:lnTo>
                    <a:pt x="446" y="168"/>
                  </a:lnTo>
                  <a:lnTo>
                    <a:pt x="442" y="168"/>
                  </a:lnTo>
                  <a:lnTo>
                    <a:pt x="442" y="172"/>
                  </a:lnTo>
                  <a:lnTo>
                    <a:pt x="438" y="172"/>
                  </a:lnTo>
                  <a:lnTo>
                    <a:pt x="438" y="176"/>
                  </a:lnTo>
                  <a:lnTo>
                    <a:pt x="434" y="176"/>
                  </a:lnTo>
                  <a:lnTo>
                    <a:pt x="434" y="180"/>
                  </a:lnTo>
                  <a:lnTo>
                    <a:pt x="430" y="180"/>
                  </a:lnTo>
                  <a:lnTo>
                    <a:pt x="430" y="183"/>
                  </a:lnTo>
                  <a:lnTo>
                    <a:pt x="430" y="187"/>
                  </a:lnTo>
                  <a:lnTo>
                    <a:pt x="434" y="187"/>
                  </a:lnTo>
                  <a:lnTo>
                    <a:pt x="438" y="187"/>
                  </a:lnTo>
                  <a:lnTo>
                    <a:pt x="438" y="191"/>
                  </a:lnTo>
                  <a:lnTo>
                    <a:pt x="438" y="187"/>
                  </a:lnTo>
                  <a:lnTo>
                    <a:pt x="442" y="187"/>
                  </a:lnTo>
                  <a:lnTo>
                    <a:pt x="442" y="183"/>
                  </a:lnTo>
                  <a:lnTo>
                    <a:pt x="446" y="183"/>
                  </a:lnTo>
                  <a:lnTo>
                    <a:pt x="446" y="180"/>
                  </a:lnTo>
                  <a:lnTo>
                    <a:pt x="450" y="180"/>
                  </a:lnTo>
                  <a:lnTo>
                    <a:pt x="450" y="183"/>
                  </a:lnTo>
                  <a:lnTo>
                    <a:pt x="450" y="180"/>
                  </a:lnTo>
                  <a:lnTo>
                    <a:pt x="454" y="180"/>
                  </a:lnTo>
                  <a:lnTo>
                    <a:pt x="458" y="180"/>
                  </a:lnTo>
                  <a:lnTo>
                    <a:pt x="461" y="180"/>
                  </a:lnTo>
                  <a:lnTo>
                    <a:pt x="461" y="176"/>
                  </a:lnTo>
                  <a:lnTo>
                    <a:pt x="465" y="176"/>
                  </a:lnTo>
                  <a:lnTo>
                    <a:pt x="469" y="176"/>
                  </a:lnTo>
                  <a:lnTo>
                    <a:pt x="473" y="176"/>
                  </a:lnTo>
                  <a:lnTo>
                    <a:pt x="473" y="180"/>
                  </a:lnTo>
                  <a:lnTo>
                    <a:pt x="469" y="180"/>
                  </a:lnTo>
                  <a:lnTo>
                    <a:pt x="469" y="183"/>
                  </a:lnTo>
                  <a:lnTo>
                    <a:pt x="469" y="187"/>
                  </a:lnTo>
                  <a:lnTo>
                    <a:pt x="465" y="187"/>
                  </a:lnTo>
                  <a:lnTo>
                    <a:pt x="465" y="191"/>
                  </a:lnTo>
                  <a:lnTo>
                    <a:pt x="461" y="191"/>
                  </a:lnTo>
                  <a:lnTo>
                    <a:pt x="461" y="195"/>
                  </a:lnTo>
                  <a:lnTo>
                    <a:pt x="458" y="191"/>
                  </a:lnTo>
                  <a:lnTo>
                    <a:pt x="458" y="195"/>
                  </a:lnTo>
                  <a:lnTo>
                    <a:pt x="454" y="195"/>
                  </a:lnTo>
                  <a:lnTo>
                    <a:pt x="454" y="199"/>
                  </a:lnTo>
                  <a:lnTo>
                    <a:pt x="450" y="199"/>
                  </a:lnTo>
                  <a:lnTo>
                    <a:pt x="450" y="203"/>
                  </a:lnTo>
                  <a:lnTo>
                    <a:pt x="446" y="203"/>
                  </a:lnTo>
                  <a:lnTo>
                    <a:pt x="446" y="207"/>
                  </a:lnTo>
                  <a:lnTo>
                    <a:pt x="446" y="211"/>
                  </a:lnTo>
                  <a:lnTo>
                    <a:pt x="442" y="211"/>
                  </a:lnTo>
                  <a:lnTo>
                    <a:pt x="438" y="211"/>
                  </a:lnTo>
                  <a:lnTo>
                    <a:pt x="438" y="207"/>
                  </a:lnTo>
                  <a:lnTo>
                    <a:pt x="438" y="211"/>
                  </a:lnTo>
                  <a:lnTo>
                    <a:pt x="434" y="211"/>
                  </a:lnTo>
                  <a:lnTo>
                    <a:pt x="434" y="215"/>
                  </a:lnTo>
                  <a:lnTo>
                    <a:pt x="438" y="215"/>
                  </a:lnTo>
                  <a:lnTo>
                    <a:pt x="438" y="211"/>
                  </a:lnTo>
                  <a:lnTo>
                    <a:pt x="438" y="215"/>
                  </a:lnTo>
                  <a:lnTo>
                    <a:pt x="438" y="219"/>
                  </a:lnTo>
                  <a:lnTo>
                    <a:pt x="434" y="219"/>
                  </a:lnTo>
                  <a:lnTo>
                    <a:pt x="434" y="223"/>
                  </a:lnTo>
                  <a:lnTo>
                    <a:pt x="434" y="226"/>
                  </a:lnTo>
                  <a:lnTo>
                    <a:pt x="430" y="226"/>
                  </a:lnTo>
                  <a:lnTo>
                    <a:pt x="430" y="230"/>
                  </a:lnTo>
                  <a:lnTo>
                    <a:pt x="426" y="234"/>
                  </a:lnTo>
                  <a:lnTo>
                    <a:pt x="426" y="238"/>
                  </a:lnTo>
                  <a:lnTo>
                    <a:pt x="422" y="238"/>
                  </a:lnTo>
                  <a:lnTo>
                    <a:pt x="422" y="242"/>
                  </a:lnTo>
                  <a:lnTo>
                    <a:pt x="422" y="246"/>
                  </a:lnTo>
                  <a:lnTo>
                    <a:pt x="422" y="250"/>
                  </a:lnTo>
                  <a:lnTo>
                    <a:pt x="422" y="254"/>
                  </a:lnTo>
                  <a:lnTo>
                    <a:pt x="418" y="254"/>
                  </a:lnTo>
                  <a:lnTo>
                    <a:pt x="415" y="254"/>
                  </a:lnTo>
                  <a:lnTo>
                    <a:pt x="411" y="254"/>
                  </a:lnTo>
                  <a:lnTo>
                    <a:pt x="411" y="258"/>
                  </a:lnTo>
                  <a:lnTo>
                    <a:pt x="407" y="258"/>
                  </a:lnTo>
                  <a:lnTo>
                    <a:pt x="407" y="262"/>
                  </a:lnTo>
                  <a:lnTo>
                    <a:pt x="407" y="265"/>
                  </a:lnTo>
                  <a:lnTo>
                    <a:pt x="403" y="265"/>
                  </a:lnTo>
                  <a:lnTo>
                    <a:pt x="407" y="265"/>
                  </a:lnTo>
                  <a:lnTo>
                    <a:pt x="403" y="265"/>
                  </a:lnTo>
                  <a:lnTo>
                    <a:pt x="403" y="269"/>
                  </a:lnTo>
                  <a:lnTo>
                    <a:pt x="407" y="269"/>
                  </a:lnTo>
                  <a:lnTo>
                    <a:pt x="403" y="269"/>
                  </a:lnTo>
                  <a:lnTo>
                    <a:pt x="403" y="273"/>
                  </a:lnTo>
                  <a:lnTo>
                    <a:pt x="399" y="273"/>
                  </a:lnTo>
                  <a:lnTo>
                    <a:pt x="399" y="277"/>
                  </a:lnTo>
                  <a:lnTo>
                    <a:pt x="395" y="277"/>
                  </a:lnTo>
                  <a:lnTo>
                    <a:pt x="395" y="281"/>
                  </a:lnTo>
                  <a:lnTo>
                    <a:pt x="391" y="281"/>
                  </a:lnTo>
                  <a:lnTo>
                    <a:pt x="391" y="285"/>
                  </a:lnTo>
                  <a:lnTo>
                    <a:pt x="387" y="285"/>
                  </a:lnTo>
                  <a:lnTo>
                    <a:pt x="387" y="289"/>
                  </a:lnTo>
                  <a:lnTo>
                    <a:pt x="387" y="293"/>
                  </a:lnTo>
                  <a:lnTo>
                    <a:pt x="387" y="297"/>
                  </a:lnTo>
                  <a:lnTo>
                    <a:pt x="383" y="297"/>
                  </a:lnTo>
                  <a:lnTo>
                    <a:pt x="387" y="297"/>
                  </a:lnTo>
                  <a:lnTo>
                    <a:pt x="387" y="301"/>
                  </a:lnTo>
                  <a:lnTo>
                    <a:pt x="383" y="301"/>
                  </a:lnTo>
                  <a:lnTo>
                    <a:pt x="383" y="305"/>
                  </a:lnTo>
                  <a:lnTo>
                    <a:pt x="383" y="308"/>
                  </a:lnTo>
                  <a:lnTo>
                    <a:pt x="379" y="308"/>
                  </a:lnTo>
                  <a:lnTo>
                    <a:pt x="375" y="308"/>
                  </a:lnTo>
                  <a:lnTo>
                    <a:pt x="375" y="305"/>
                  </a:lnTo>
                  <a:lnTo>
                    <a:pt x="372" y="305"/>
                  </a:lnTo>
                  <a:lnTo>
                    <a:pt x="372" y="308"/>
                  </a:lnTo>
                  <a:lnTo>
                    <a:pt x="372" y="312"/>
                  </a:lnTo>
                  <a:lnTo>
                    <a:pt x="372" y="316"/>
                  </a:lnTo>
                  <a:lnTo>
                    <a:pt x="368" y="316"/>
                  </a:lnTo>
                  <a:lnTo>
                    <a:pt x="368" y="320"/>
                  </a:lnTo>
                  <a:lnTo>
                    <a:pt x="368" y="324"/>
                  </a:lnTo>
                  <a:lnTo>
                    <a:pt x="364" y="324"/>
                  </a:lnTo>
                  <a:lnTo>
                    <a:pt x="364" y="328"/>
                  </a:lnTo>
                  <a:lnTo>
                    <a:pt x="368" y="328"/>
                  </a:lnTo>
                  <a:lnTo>
                    <a:pt x="364" y="328"/>
                  </a:lnTo>
                  <a:lnTo>
                    <a:pt x="364" y="332"/>
                  </a:lnTo>
                  <a:lnTo>
                    <a:pt x="360" y="332"/>
                  </a:lnTo>
                  <a:lnTo>
                    <a:pt x="356" y="332"/>
                  </a:lnTo>
                  <a:lnTo>
                    <a:pt x="356" y="336"/>
                  </a:lnTo>
                  <a:lnTo>
                    <a:pt x="352" y="336"/>
                  </a:lnTo>
                  <a:lnTo>
                    <a:pt x="352" y="332"/>
                  </a:lnTo>
                  <a:lnTo>
                    <a:pt x="352" y="336"/>
                  </a:lnTo>
                  <a:lnTo>
                    <a:pt x="348" y="336"/>
                  </a:lnTo>
                  <a:lnTo>
                    <a:pt x="348" y="340"/>
                  </a:lnTo>
                  <a:lnTo>
                    <a:pt x="348" y="336"/>
                  </a:lnTo>
                  <a:lnTo>
                    <a:pt x="348" y="340"/>
                  </a:lnTo>
                  <a:lnTo>
                    <a:pt x="344" y="340"/>
                  </a:lnTo>
                  <a:lnTo>
                    <a:pt x="344" y="336"/>
                  </a:lnTo>
                  <a:lnTo>
                    <a:pt x="340" y="336"/>
                  </a:lnTo>
                  <a:lnTo>
                    <a:pt x="340" y="332"/>
                  </a:lnTo>
                  <a:lnTo>
                    <a:pt x="336" y="332"/>
                  </a:lnTo>
                  <a:lnTo>
                    <a:pt x="336" y="336"/>
                  </a:lnTo>
                  <a:lnTo>
                    <a:pt x="332" y="336"/>
                  </a:lnTo>
                  <a:lnTo>
                    <a:pt x="332" y="340"/>
                  </a:lnTo>
                  <a:lnTo>
                    <a:pt x="329" y="340"/>
                  </a:lnTo>
                  <a:lnTo>
                    <a:pt x="325" y="340"/>
                  </a:lnTo>
                  <a:lnTo>
                    <a:pt x="321" y="340"/>
                  </a:lnTo>
                  <a:lnTo>
                    <a:pt x="321" y="344"/>
                  </a:lnTo>
                  <a:lnTo>
                    <a:pt x="325" y="344"/>
                  </a:lnTo>
                  <a:lnTo>
                    <a:pt x="325" y="348"/>
                  </a:lnTo>
                  <a:lnTo>
                    <a:pt x="321" y="348"/>
                  </a:lnTo>
                  <a:lnTo>
                    <a:pt x="321" y="351"/>
                  </a:lnTo>
                  <a:lnTo>
                    <a:pt x="321" y="355"/>
                  </a:lnTo>
                  <a:lnTo>
                    <a:pt x="321" y="359"/>
                  </a:lnTo>
                  <a:lnTo>
                    <a:pt x="317" y="359"/>
                  </a:lnTo>
                  <a:lnTo>
                    <a:pt x="317" y="363"/>
                  </a:lnTo>
                  <a:lnTo>
                    <a:pt x="321" y="363"/>
                  </a:lnTo>
                  <a:lnTo>
                    <a:pt x="321" y="367"/>
                  </a:lnTo>
                  <a:lnTo>
                    <a:pt x="317" y="367"/>
                  </a:lnTo>
                  <a:lnTo>
                    <a:pt x="317" y="371"/>
                  </a:lnTo>
                  <a:lnTo>
                    <a:pt x="321" y="371"/>
                  </a:lnTo>
                  <a:lnTo>
                    <a:pt x="321" y="375"/>
                  </a:lnTo>
                  <a:lnTo>
                    <a:pt x="321" y="379"/>
                  </a:lnTo>
                  <a:lnTo>
                    <a:pt x="317" y="379"/>
                  </a:lnTo>
                  <a:lnTo>
                    <a:pt x="317" y="383"/>
                  </a:lnTo>
                  <a:lnTo>
                    <a:pt x="313" y="383"/>
                  </a:lnTo>
                  <a:lnTo>
                    <a:pt x="313" y="387"/>
                  </a:lnTo>
                  <a:lnTo>
                    <a:pt x="309" y="387"/>
                  </a:lnTo>
                  <a:lnTo>
                    <a:pt x="305" y="387"/>
                  </a:lnTo>
                  <a:lnTo>
                    <a:pt x="305" y="391"/>
                  </a:lnTo>
                  <a:lnTo>
                    <a:pt x="305" y="387"/>
                  </a:lnTo>
                  <a:lnTo>
                    <a:pt x="301" y="387"/>
                  </a:lnTo>
                  <a:lnTo>
                    <a:pt x="297" y="387"/>
                  </a:lnTo>
                  <a:lnTo>
                    <a:pt x="297" y="391"/>
                  </a:lnTo>
                  <a:lnTo>
                    <a:pt x="293" y="391"/>
                  </a:lnTo>
                  <a:lnTo>
                    <a:pt x="289" y="391"/>
                  </a:lnTo>
                  <a:lnTo>
                    <a:pt x="286" y="394"/>
                  </a:lnTo>
                  <a:lnTo>
                    <a:pt x="282" y="394"/>
                  </a:lnTo>
                  <a:lnTo>
                    <a:pt x="278" y="394"/>
                  </a:lnTo>
                  <a:lnTo>
                    <a:pt x="278" y="391"/>
                  </a:lnTo>
                  <a:lnTo>
                    <a:pt x="274" y="391"/>
                  </a:lnTo>
                  <a:lnTo>
                    <a:pt x="270" y="391"/>
                  </a:lnTo>
                  <a:lnTo>
                    <a:pt x="266" y="391"/>
                  </a:lnTo>
                  <a:lnTo>
                    <a:pt x="266" y="394"/>
                  </a:lnTo>
                  <a:lnTo>
                    <a:pt x="262" y="394"/>
                  </a:lnTo>
                  <a:lnTo>
                    <a:pt x="262" y="398"/>
                  </a:lnTo>
                  <a:lnTo>
                    <a:pt x="258" y="398"/>
                  </a:lnTo>
                  <a:lnTo>
                    <a:pt x="258" y="402"/>
                  </a:lnTo>
                  <a:lnTo>
                    <a:pt x="254" y="402"/>
                  </a:lnTo>
                  <a:lnTo>
                    <a:pt x="254" y="406"/>
                  </a:lnTo>
                  <a:lnTo>
                    <a:pt x="254" y="410"/>
                  </a:lnTo>
                  <a:lnTo>
                    <a:pt x="254" y="414"/>
                  </a:lnTo>
                  <a:lnTo>
                    <a:pt x="250" y="414"/>
                  </a:lnTo>
                  <a:lnTo>
                    <a:pt x="250" y="410"/>
                  </a:lnTo>
                  <a:lnTo>
                    <a:pt x="246" y="410"/>
                  </a:lnTo>
                  <a:lnTo>
                    <a:pt x="246" y="414"/>
                  </a:lnTo>
                  <a:lnTo>
                    <a:pt x="243" y="414"/>
                  </a:lnTo>
                  <a:lnTo>
                    <a:pt x="243" y="418"/>
                  </a:lnTo>
                  <a:lnTo>
                    <a:pt x="239" y="418"/>
                  </a:lnTo>
                  <a:lnTo>
                    <a:pt x="239" y="422"/>
                  </a:lnTo>
                  <a:lnTo>
                    <a:pt x="235" y="422"/>
                  </a:lnTo>
                  <a:lnTo>
                    <a:pt x="231" y="422"/>
                  </a:lnTo>
                  <a:lnTo>
                    <a:pt x="231" y="426"/>
                  </a:lnTo>
                  <a:lnTo>
                    <a:pt x="227" y="426"/>
                  </a:lnTo>
                  <a:lnTo>
                    <a:pt x="223" y="426"/>
                  </a:lnTo>
                  <a:lnTo>
                    <a:pt x="219" y="426"/>
                  </a:lnTo>
                  <a:lnTo>
                    <a:pt x="219" y="422"/>
                  </a:lnTo>
                  <a:lnTo>
                    <a:pt x="219" y="426"/>
                  </a:lnTo>
                  <a:lnTo>
                    <a:pt x="215" y="426"/>
                  </a:lnTo>
                  <a:lnTo>
                    <a:pt x="215" y="430"/>
                  </a:lnTo>
                  <a:lnTo>
                    <a:pt x="211" y="430"/>
                  </a:lnTo>
                  <a:lnTo>
                    <a:pt x="211" y="434"/>
                  </a:lnTo>
                  <a:lnTo>
                    <a:pt x="211" y="437"/>
                  </a:lnTo>
                  <a:lnTo>
                    <a:pt x="207" y="437"/>
                  </a:lnTo>
                  <a:lnTo>
                    <a:pt x="203" y="437"/>
                  </a:lnTo>
                  <a:lnTo>
                    <a:pt x="203" y="441"/>
                  </a:lnTo>
                  <a:lnTo>
                    <a:pt x="207" y="441"/>
                  </a:lnTo>
                  <a:lnTo>
                    <a:pt x="207" y="445"/>
                  </a:lnTo>
                  <a:lnTo>
                    <a:pt x="203" y="445"/>
                  </a:lnTo>
                  <a:lnTo>
                    <a:pt x="203" y="449"/>
                  </a:lnTo>
                  <a:lnTo>
                    <a:pt x="203" y="453"/>
                  </a:lnTo>
                  <a:lnTo>
                    <a:pt x="203" y="457"/>
                  </a:lnTo>
                  <a:lnTo>
                    <a:pt x="203" y="461"/>
                  </a:lnTo>
                  <a:lnTo>
                    <a:pt x="203" y="465"/>
                  </a:lnTo>
                  <a:lnTo>
                    <a:pt x="200" y="465"/>
                  </a:lnTo>
                  <a:lnTo>
                    <a:pt x="200" y="469"/>
                  </a:lnTo>
                  <a:lnTo>
                    <a:pt x="203" y="469"/>
                  </a:lnTo>
                  <a:lnTo>
                    <a:pt x="200" y="469"/>
                  </a:lnTo>
                  <a:lnTo>
                    <a:pt x="203" y="469"/>
                  </a:lnTo>
                  <a:lnTo>
                    <a:pt x="203" y="473"/>
                  </a:lnTo>
                  <a:lnTo>
                    <a:pt x="203" y="477"/>
                  </a:lnTo>
                  <a:lnTo>
                    <a:pt x="200" y="477"/>
                  </a:lnTo>
                  <a:lnTo>
                    <a:pt x="200" y="480"/>
                  </a:lnTo>
                  <a:lnTo>
                    <a:pt x="203" y="480"/>
                  </a:lnTo>
                  <a:lnTo>
                    <a:pt x="200" y="480"/>
                  </a:lnTo>
                  <a:lnTo>
                    <a:pt x="203" y="480"/>
                  </a:lnTo>
                  <a:lnTo>
                    <a:pt x="203" y="484"/>
                  </a:lnTo>
                  <a:lnTo>
                    <a:pt x="200" y="484"/>
                  </a:lnTo>
                  <a:lnTo>
                    <a:pt x="196" y="484"/>
                  </a:lnTo>
                  <a:lnTo>
                    <a:pt x="196" y="488"/>
                  </a:lnTo>
                  <a:lnTo>
                    <a:pt x="192" y="488"/>
                  </a:lnTo>
                  <a:lnTo>
                    <a:pt x="192" y="492"/>
                  </a:lnTo>
                  <a:lnTo>
                    <a:pt x="192" y="496"/>
                  </a:lnTo>
                  <a:lnTo>
                    <a:pt x="192" y="500"/>
                  </a:lnTo>
                  <a:lnTo>
                    <a:pt x="188" y="500"/>
                  </a:lnTo>
                  <a:lnTo>
                    <a:pt x="188" y="504"/>
                  </a:lnTo>
                  <a:lnTo>
                    <a:pt x="188" y="508"/>
                  </a:lnTo>
                  <a:lnTo>
                    <a:pt x="188" y="512"/>
                  </a:lnTo>
                  <a:lnTo>
                    <a:pt x="192" y="512"/>
                  </a:lnTo>
                  <a:lnTo>
                    <a:pt x="192" y="516"/>
                  </a:lnTo>
                  <a:lnTo>
                    <a:pt x="192" y="520"/>
                  </a:lnTo>
                  <a:lnTo>
                    <a:pt x="188" y="520"/>
                  </a:lnTo>
                  <a:lnTo>
                    <a:pt x="180" y="516"/>
                  </a:lnTo>
                  <a:lnTo>
                    <a:pt x="180" y="512"/>
                  </a:lnTo>
                  <a:lnTo>
                    <a:pt x="176" y="508"/>
                  </a:lnTo>
                  <a:lnTo>
                    <a:pt x="172" y="504"/>
                  </a:lnTo>
                  <a:lnTo>
                    <a:pt x="176" y="496"/>
                  </a:lnTo>
                  <a:lnTo>
                    <a:pt x="176" y="492"/>
                  </a:lnTo>
                  <a:lnTo>
                    <a:pt x="168" y="480"/>
                  </a:lnTo>
                  <a:lnTo>
                    <a:pt x="168" y="477"/>
                  </a:lnTo>
                  <a:lnTo>
                    <a:pt x="160" y="469"/>
                  </a:lnTo>
                  <a:lnTo>
                    <a:pt x="157" y="469"/>
                  </a:lnTo>
                  <a:lnTo>
                    <a:pt x="149" y="469"/>
                  </a:lnTo>
                  <a:lnTo>
                    <a:pt x="145" y="465"/>
                  </a:lnTo>
                  <a:lnTo>
                    <a:pt x="141" y="457"/>
                  </a:lnTo>
                  <a:lnTo>
                    <a:pt x="141" y="453"/>
                  </a:lnTo>
                  <a:lnTo>
                    <a:pt x="137" y="445"/>
                  </a:lnTo>
                  <a:lnTo>
                    <a:pt x="133" y="441"/>
                  </a:lnTo>
                  <a:lnTo>
                    <a:pt x="129" y="441"/>
                  </a:lnTo>
                  <a:lnTo>
                    <a:pt x="125" y="441"/>
                  </a:lnTo>
                  <a:lnTo>
                    <a:pt x="121" y="437"/>
                  </a:lnTo>
                  <a:lnTo>
                    <a:pt x="106" y="434"/>
                  </a:lnTo>
                  <a:lnTo>
                    <a:pt x="106" y="430"/>
                  </a:lnTo>
                  <a:lnTo>
                    <a:pt x="98" y="418"/>
                  </a:lnTo>
                  <a:lnTo>
                    <a:pt x="94" y="414"/>
                  </a:lnTo>
                  <a:lnTo>
                    <a:pt x="90" y="406"/>
                  </a:lnTo>
                  <a:lnTo>
                    <a:pt x="90" y="402"/>
                  </a:lnTo>
                  <a:lnTo>
                    <a:pt x="86" y="394"/>
                  </a:lnTo>
                  <a:lnTo>
                    <a:pt x="82" y="387"/>
                  </a:lnTo>
                  <a:lnTo>
                    <a:pt x="78" y="383"/>
                  </a:lnTo>
                  <a:lnTo>
                    <a:pt x="78" y="379"/>
                  </a:lnTo>
                  <a:lnTo>
                    <a:pt x="78" y="375"/>
                  </a:lnTo>
                  <a:lnTo>
                    <a:pt x="74" y="371"/>
                  </a:lnTo>
                  <a:lnTo>
                    <a:pt x="71" y="359"/>
                  </a:lnTo>
                  <a:lnTo>
                    <a:pt x="63" y="351"/>
                  </a:lnTo>
                  <a:lnTo>
                    <a:pt x="63" y="348"/>
                  </a:lnTo>
                  <a:lnTo>
                    <a:pt x="63" y="344"/>
                  </a:lnTo>
                  <a:lnTo>
                    <a:pt x="59" y="340"/>
                  </a:lnTo>
                  <a:lnTo>
                    <a:pt x="55" y="344"/>
                  </a:lnTo>
                  <a:lnTo>
                    <a:pt x="51" y="344"/>
                  </a:lnTo>
                  <a:lnTo>
                    <a:pt x="47" y="344"/>
                  </a:lnTo>
                  <a:lnTo>
                    <a:pt x="47" y="340"/>
                  </a:lnTo>
                  <a:lnTo>
                    <a:pt x="43" y="340"/>
                  </a:lnTo>
                  <a:lnTo>
                    <a:pt x="47" y="340"/>
                  </a:lnTo>
                  <a:lnTo>
                    <a:pt x="47" y="336"/>
                  </a:lnTo>
                  <a:lnTo>
                    <a:pt x="51" y="336"/>
                  </a:lnTo>
                  <a:lnTo>
                    <a:pt x="51" y="332"/>
                  </a:lnTo>
                  <a:lnTo>
                    <a:pt x="51" y="328"/>
                  </a:lnTo>
                  <a:lnTo>
                    <a:pt x="51" y="324"/>
                  </a:lnTo>
                  <a:lnTo>
                    <a:pt x="47" y="324"/>
                  </a:lnTo>
                  <a:lnTo>
                    <a:pt x="51" y="324"/>
                  </a:lnTo>
                  <a:lnTo>
                    <a:pt x="47" y="324"/>
                  </a:lnTo>
                  <a:lnTo>
                    <a:pt x="47" y="320"/>
                  </a:lnTo>
                  <a:lnTo>
                    <a:pt x="47" y="316"/>
                  </a:lnTo>
                  <a:lnTo>
                    <a:pt x="43" y="316"/>
                  </a:lnTo>
                  <a:lnTo>
                    <a:pt x="43" y="312"/>
                  </a:lnTo>
                  <a:lnTo>
                    <a:pt x="39" y="312"/>
                  </a:lnTo>
                  <a:lnTo>
                    <a:pt x="39" y="308"/>
                  </a:lnTo>
                  <a:lnTo>
                    <a:pt x="39" y="305"/>
                  </a:lnTo>
                  <a:lnTo>
                    <a:pt x="39" y="301"/>
                  </a:lnTo>
                  <a:lnTo>
                    <a:pt x="39" y="297"/>
                  </a:lnTo>
                  <a:lnTo>
                    <a:pt x="43" y="297"/>
                  </a:lnTo>
                  <a:lnTo>
                    <a:pt x="43" y="293"/>
                  </a:lnTo>
                  <a:lnTo>
                    <a:pt x="43" y="289"/>
                  </a:lnTo>
                  <a:lnTo>
                    <a:pt x="47" y="289"/>
                  </a:lnTo>
                  <a:lnTo>
                    <a:pt x="47" y="285"/>
                  </a:lnTo>
                  <a:lnTo>
                    <a:pt x="51" y="285"/>
                  </a:lnTo>
                  <a:lnTo>
                    <a:pt x="51" y="281"/>
                  </a:lnTo>
                  <a:lnTo>
                    <a:pt x="47" y="281"/>
                  </a:lnTo>
                  <a:lnTo>
                    <a:pt x="47" y="277"/>
                  </a:lnTo>
                  <a:lnTo>
                    <a:pt x="47" y="273"/>
                  </a:lnTo>
                  <a:lnTo>
                    <a:pt x="47" y="269"/>
                  </a:lnTo>
                  <a:lnTo>
                    <a:pt x="43" y="269"/>
                  </a:lnTo>
                  <a:lnTo>
                    <a:pt x="43" y="265"/>
                  </a:lnTo>
                  <a:lnTo>
                    <a:pt x="43" y="262"/>
                  </a:lnTo>
                  <a:lnTo>
                    <a:pt x="39" y="262"/>
                  </a:lnTo>
                  <a:lnTo>
                    <a:pt x="39" y="258"/>
                  </a:lnTo>
                  <a:lnTo>
                    <a:pt x="39" y="254"/>
                  </a:lnTo>
                  <a:lnTo>
                    <a:pt x="43" y="254"/>
                  </a:lnTo>
                  <a:lnTo>
                    <a:pt x="47" y="254"/>
                  </a:lnTo>
                  <a:lnTo>
                    <a:pt x="47" y="250"/>
                  </a:lnTo>
                  <a:lnTo>
                    <a:pt x="51" y="250"/>
                  </a:lnTo>
                  <a:lnTo>
                    <a:pt x="51" y="246"/>
                  </a:lnTo>
                  <a:lnTo>
                    <a:pt x="51" y="242"/>
                  </a:lnTo>
                  <a:lnTo>
                    <a:pt x="47" y="242"/>
                  </a:lnTo>
                  <a:lnTo>
                    <a:pt x="47" y="238"/>
                  </a:lnTo>
                  <a:lnTo>
                    <a:pt x="43" y="238"/>
                  </a:lnTo>
                  <a:lnTo>
                    <a:pt x="43" y="234"/>
                  </a:lnTo>
                  <a:lnTo>
                    <a:pt x="43" y="230"/>
                  </a:lnTo>
                  <a:lnTo>
                    <a:pt x="39" y="230"/>
                  </a:lnTo>
                  <a:lnTo>
                    <a:pt x="39" y="226"/>
                  </a:lnTo>
                  <a:lnTo>
                    <a:pt x="39" y="223"/>
                  </a:lnTo>
                  <a:lnTo>
                    <a:pt x="35" y="223"/>
                  </a:lnTo>
                  <a:lnTo>
                    <a:pt x="35" y="219"/>
                  </a:lnTo>
                  <a:lnTo>
                    <a:pt x="31" y="219"/>
                  </a:lnTo>
                  <a:lnTo>
                    <a:pt x="31" y="215"/>
                  </a:lnTo>
                  <a:lnTo>
                    <a:pt x="31" y="211"/>
                  </a:lnTo>
                  <a:lnTo>
                    <a:pt x="28" y="211"/>
                  </a:lnTo>
                  <a:lnTo>
                    <a:pt x="28" y="207"/>
                  </a:lnTo>
                  <a:lnTo>
                    <a:pt x="28" y="203"/>
                  </a:lnTo>
                  <a:lnTo>
                    <a:pt x="28" y="199"/>
                  </a:lnTo>
                  <a:lnTo>
                    <a:pt x="24" y="199"/>
                  </a:lnTo>
                  <a:lnTo>
                    <a:pt x="24" y="195"/>
                  </a:lnTo>
                  <a:lnTo>
                    <a:pt x="24" y="191"/>
                  </a:lnTo>
                  <a:lnTo>
                    <a:pt x="20" y="191"/>
                  </a:lnTo>
                  <a:lnTo>
                    <a:pt x="16" y="191"/>
                  </a:lnTo>
                  <a:lnTo>
                    <a:pt x="16" y="187"/>
                  </a:lnTo>
                  <a:lnTo>
                    <a:pt x="12" y="187"/>
                  </a:lnTo>
                  <a:lnTo>
                    <a:pt x="12" y="183"/>
                  </a:lnTo>
                  <a:lnTo>
                    <a:pt x="8" y="187"/>
                  </a:lnTo>
                  <a:lnTo>
                    <a:pt x="8" y="183"/>
                  </a:lnTo>
                  <a:lnTo>
                    <a:pt x="8" y="180"/>
                  </a:lnTo>
                  <a:lnTo>
                    <a:pt x="8" y="176"/>
                  </a:lnTo>
                  <a:lnTo>
                    <a:pt x="8" y="172"/>
                  </a:lnTo>
                  <a:lnTo>
                    <a:pt x="4" y="172"/>
                  </a:lnTo>
                  <a:lnTo>
                    <a:pt x="4" y="168"/>
                  </a:lnTo>
                  <a:lnTo>
                    <a:pt x="0" y="168"/>
                  </a:lnTo>
                  <a:lnTo>
                    <a:pt x="0" y="164"/>
                  </a:lnTo>
                  <a:lnTo>
                    <a:pt x="0" y="160"/>
                  </a:lnTo>
                  <a:lnTo>
                    <a:pt x="0" y="156"/>
                  </a:lnTo>
                  <a:lnTo>
                    <a:pt x="4" y="156"/>
                  </a:lnTo>
                  <a:lnTo>
                    <a:pt x="4" y="152"/>
                  </a:lnTo>
                  <a:lnTo>
                    <a:pt x="8" y="152"/>
                  </a:lnTo>
                  <a:lnTo>
                    <a:pt x="8" y="148"/>
                  </a:lnTo>
                  <a:lnTo>
                    <a:pt x="8" y="144"/>
                  </a:lnTo>
                  <a:lnTo>
                    <a:pt x="4" y="144"/>
                  </a:lnTo>
                  <a:lnTo>
                    <a:pt x="4" y="140"/>
                  </a:lnTo>
                  <a:lnTo>
                    <a:pt x="8" y="140"/>
                  </a:lnTo>
                  <a:lnTo>
                    <a:pt x="4" y="140"/>
                  </a:lnTo>
                  <a:lnTo>
                    <a:pt x="4" y="137"/>
                  </a:lnTo>
                  <a:lnTo>
                    <a:pt x="8" y="137"/>
                  </a:lnTo>
                  <a:lnTo>
                    <a:pt x="8" y="133"/>
                  </a:lnTo>
                  <a:lnTo>
                    <a:pt x="12" y="133"/>
                  </a:lnTo>
                  <a:lnTo>
                    <a:pt x="12" y="129"/>
                  </a:lnTo>
                  <a:lnTo>
                    <a:pt x="16" y="129"/>
                  </a:lnTo>
                  <a:lnTo>
                    <a:pt x="16" y="125"/>
                  </a:lnTo>
                  <a:lnTo>
                    <a:pt x="16" y="121"/>
                  </a:lnTo>
                  <a:lnTo>
                    <a:pt x="16" y="117"/>
                  </a:lnTo>
                  <a:lnTo>
                    <a:pt x="12" y="117"/>
                  </a:lnTo>
                  <a:lnTo>
                    <a:pt x="12" y="113"/>
                  </a:lnTo>
                  <a:lnTo>
                    <a:pt x="8" y="113"/>
                  </a:lnTo>
                  <a:lnTo>
                    <a:pt x="8" y="109"/>
                  </a:lnTo>
                  <a:lnTo>
                    <a:pt x="12" y="109"/>
                  </a:lnTo>
                  <a:lnTo>
                    <a:pt x="12" y="105"/>
                  </a:lnTo>
                  <a:lnTo>
                    <a:pt x="16" y="105"/>
                  </a:lnTo>
                  <a:lnTo>
                    <a:pt x="16" y="101"/>
                  </a:lnTo>
                  <a:lnTo>
                    <a:pt x="16" y="97"/>
                  </a:lnTo>
                  <a:lnTo>
                    <a:pt x="20" y="97"/>
                  </a:lnTo>
                  <a:lnTo>
                    <a:pt x="20" y="94"/>
                  </a:lnTo>
                  <a:lnTo>
                    <a:pt x="20" y="90"/>
                  </a:lnTo>
                  <a:lnTo>
                    <a:pt x="24" y="90"/>
                  </a:lnTo>
                  <a:lnTo>
                    <a:pt x="24" y="86"/>
                  </a:lnTo>
                  <a:lnTo>
                    <a:pt x="28" y="86"/>
                  </a:lnTo>
                  <a:lnTo>
                    <a:pt x="28" y="82"/>
                  </a:lnTo>
                  <a:lnTo>
                    <a:pt x="24" y="82"/>
                  </a:lnTo>
                  <a:lnTo>
                    <a:pt x="28" y="82"/>
                  </a:lnTo>
                  <a:lnTo>
                    <a:pt x="28" y="78"/>
                  </a:lnTo>
                  <a:lnTo>
                    <a:pt x="31" y="78"/>
                  </a:lnTo>
                  <a:lnTo>
                    <a:pt x="31" y="74"/>
                  </a:lnTo>
                  <a:lnTo>
                    <a:pt x="31" y="70"/>
                  </a:lnTo>
                  <a:lnTo>
                    <a:pt x="35" y="70"/>
                  </a:lnTo>
                  <a:lnTo>
                    <a:pt x="31" y="70"/>
                  </a:lnTo>
                  <a:lnTo>
                    <a:pt x="31" y="66"/>
                  </a:lnTo>
                  <a:lnTo>
                    <a:pt x="35" y="66"/>
                  </a:lnTo>
                  <a:lnTo>
                    <a:pt x="35" y="62"/>
                  </a:lnTo>
                  <a:lnTo>
                    <a:pt x="39" y="62"/>
                  </a:lnTo>
                  <a:lnTo>
                    <a:pt x="39" y="58"/>
                  </a:lnTo>
                  <a:lnTo>
                    <a:pt x="43" y="58"/>
                  </a:lnTo>
                  <a:lnTo>
                    <a:pt x="43" y="54"/>
                  </a:lnTo>
                  <a:lnTo>
                    <a:pt x="47" y="54"/>
                  </a:lnTo>
                  <a:lnTo>
                    <a:pt x="51" y="54"/>
                  </a:lnTo>
                  <a:lnTo>
                    <a:pt x="51" y="51"/>
                  </a:lnTo>
                  <a:lnTo>
                    <a:pt x="55" y="51"/>
                  </a:lnTo>
                  <a:lnTo>
                    <a:pt x="55" y="47"/>
                  </a:lnTo>
                  <a:lnTo>
                    <a:pt x="59" y="47"/>
                  </a:lnTo>
                  <a:lnTo>
                    <a:pt x="63" y="47"/>
                  </a:lnTo>
                  <a:lnTo>
                    <a:pt x="63" y="43"/>
                  </a:lnTo>
                  <a:lnTo>
                    <a:pt x="59" y="43"/>
                  </a:lnTo>
                  <a:lnTo>
                    <a:pt x="63" y="43"/>
                  </a:lnTo>
                  <a:lnTo>
                    <a:pt x="63" y="39"/>
                  </a:lnTo>
                  <a:lnTo>
                    <a:pt x="59" y="39"/>
                  </a:lnTo>
                  <a:lnTo>
                    <a:pt x="63" y="39"/>
                  </a:lnTo>
                  <a:lnTo>
                    <a:pt x="59" y="39"/>
                  </a:lnTo>
                  <a:lnTo>
                    <a:pt x="59" y="35"/>
                  </a:lnTo>
                  <a:lnTo>
                    <a:pt x="63" y="35"/>
                  </a:lnTo>
                  <a:lnTo>
                    <a:pt x="59" y="35"/>
                  </a:lnTo>
                  <a:lnTo>
                    <a:pt x="63" y="35"/>
                  </a:lnTo>
                  <a:lnTo>
                    <a:pt x="59" y="31"/>
                  </a:lnTo>
                  <a:lnTo>
                    <a:pt x="59" y="27"/>
                  </a:lnTo>
                  <a:lnTo>
                    <a:pt x="59" y="23"/>
                  </a:lnTo>
                  <a:lnTo>
                    <a:pt x="55" y="23"/>
                  </a:lnTo>
                  <a:lnTo>
                    <a:pt x="59" y="23"/>
                  </a:lnTo>
                  <a:lnTo>
                    <a:pt x="59" y="19"/>
                  </a:lnTo>
                  <a:lnTo>
                    <a:pt x="59" y="15"/>
                  </a:lnTo>
                  <a:lnTo>
                    <a:pt x="59" y="11"/>
                  </a:lnTo>
                  <a:lnTo>
                    <a:pt x="59" y="8"/>
                  </a:lnTo>
                  <a:lnTo>
                    <a:pt x="59" y="4"/>
                  </a:lnTo>
                  <a:lnTo>
                    <a:pt x="63" y="4"/>
                  </a:lnTo>
                  <a:lnTo>
                    <a:pt x="67" y="4"/>
                  </a:lnTo>
                  <a:lnTo>
                    <a:pt x="67" y="0"/>
                  </a:lnTo>
                  <a:lnTo>
                    <a:pt x="71" y="0"/>
                  </a:lnTo>
                  <a:lnTo>
                    <a:pt x="71" y="4"/>
                  </a:lnTo>
                  <a:lnTo>
                    <a:pt x="74" y="4"/>
                  </a:lnTo>
                  <a:lnTo>
                    <a:pt x="74" y="0"/>
                  </a:lnTo>
                  <a:lnTo>
                    <a:pt x="78" y="0"/>
                  </a:lnTo>
                  <a:lnTo>
                    <a:pt x="78" y="4"/>
                  </a:lnTo>
                  <a:lnTo>
                    <a:pt x="82" y="4"/>
                  </a:lnTo>
                  <a:lnTo>
                    <a:pt x="82" y="8"/>
                  </a:lnTo>
                  <a:lnTo>
                    <a:pt x="86" y="8"/>
                  </a:lnTo>
                  <a:lnTo>
                    <a:pt x="90" y="8"/>
                  </a:lnTo>
                  <a:lnTo>
                    <a:pt x="90" y="11"/>
                  </a:lnTo>
                  <a:lnTo>
                    <a:pt x="94" y="11"/>
                  </a:lnTo>
                  <a:lnTo>
                    <a:pt x="94" y="15"/>
                  </a:lnTo>
                  <a:lnTo>
                    <a:pt x="94" y="19"/>
                  </a:lnTo>
                  <a:lnTo>
                    <a:pt x="90" y="19"/>
                  </a:lnTo>
                  <a:lnTo>
                    <a:pt x="90" y="23"/>
                  </a:lnTo>
                  <a:lnTo>
                    <a:pt x="90" y="27"/>
                  </a:lnTo>
                  <a:lnTo>
                    <a:pt x="90" y="31"/>
                  </a:lnTo>
                  <a:lnTo>
                    <a:pt x="86" y="31"/>
                  </a:lnTo>
                  <a:lnTo>
                    <a:pt x="86" y="35"/>
                  </a:lnTo>
                  <a:lnTo>
                    <a:pt x="86" y="39"/>
                  </a:lnTo>
                  <a:lnTo>
                    <a:pt x="86" y="43"/>
                  </a:lnTo>
                  <a:lnTo>
                    <a:pt x="86" y="47"/>
                  </a:lnTo>
                  <a:lnTo>
                    <a:pt x="90" y="47"/>
                  </a:lnTo>
                  <a:lnTo>
                    <a:pt x="90" y="51"/>
                  </a:lnTo>
                  <a:lnTo>
                    <a:pt x="94" y="51"/>
                  </a:lnTo>
                  <a:lnTo>
                    <a:pt x="90" y="51"/>
                  </a:lnTo>
                  <a:lnTo>
                    <a:pt x="94" y="51"/>
                  </a:lnTo>
                  <a:lnTo>
                    <a:pt x="90" y="51"/>
                  </a:lnTo>
                  <a:lnTo>
                    <a:pt x="94" y="51"/>
                  </a:lnTo>
                  <a:lnTo>
                    <a:pt x="94" y="54"/>
                  </a:lnTo>
                  <a:lnTo>
                    <a:pt x="90" y="54"/>
                  </a:lnTo>
                  <a:lnTo>
                    <a:pt x="94" y="54"/>
                  </a:lnTo>
                  <a:lnTo>
                    <a:pt x="90" y="54"/>
                  </a:lnTo>
                  <a:lnTo>
                    <a:pt x="90" y="58"/>
                  </a:lnTo>
                  <a:lnTo>
                    <a:pt x="94" y="58"/>
                  </a:lnTo>
                  <a:lnTo>
                    <a:pt x="90" y="58"/>
                  </a:lnTo>
                  <a:lnTo>
                    <a:pt x="94" y="62"/>
                  </a:lnTo>
                  <a:lnTo>
                    <a:pt x="94" y="66"/>
                  </a:lnTo>
                  <a:lnTo>
                    <a:pt x="94" y="70"/>
                  </a:lnTo>
                  <a:lnTo>
                    <a:pt x="98" y="70"/>
                  </a:lnTo>
                  <a:lnTo>
                    <a:pt x="94" y="70"/>
                  </a:lnTo>
                  <a:lnTo>
                    <a:pt x="98" y="70"/>
                  </a:lnTo>
                  <a:lnTo>
                    <a:pt x="98" y="74"/>
                  </a:lnTo>
                  <a:lnTo>
                    <a:pt x="98" y="78"/>
                  </a:lnTo>
                  <a:lnTo>
                    <a:pt x="98" y="82"/>
                  </a:lnTo>
                  <a:lnTo>
                    <a:pt x="98" y="86"/>
                  </a:lnTo>
                  <a:lnTo>
                    <a:pt x="94" y="86"/>
                  </a:lnTo>
                  <a:lnTo>
                    <a:pt x="94" y="90"/>
                  </a:lnTo>
                  <a:lnTo>
                    <a:pt x="94" y="94"/>
                  </a:lnTo>
                  <a:lnTo>
                    <a:pt x="98" y="94"/>
                  </a:lnTo>
                  <a:lnTo>
                    <a:pt x="98" y="97"/>
                  </a:lnTo>
                  <a:lnTo>
                    <a:pt x="102" y="97"/>
                  </a:lnTo>
                  <a:lnTo>
                    <a:pt x="106" y="97"/>
                  </a:lnTo>
                  <a:lnTo>
                    <a:pt x="106" y="94"/>
                  </a:lnTo>
                  <a:lnTo>
                    <a:pt x="110" y="94"/>
                  </a:lnTo>
                  <a:lnTo>
                    <a:pt x="114" y="94"/>
                  </a:lnTo>
                  <a:lnTo>
                    <a:pt x="114" y="97"/>
                  </a:lnTo>
                  <a:lnTo>
                    <a:pt x="114" y="101"/>
                  </a:lnTo>
                  <a:lnTo>
                    <a:pt x="117" y="101"/>
                  </a:lnTo>
                  <a:lnTo>
                    <a:pt x="117" y="105"/>
                  </a:lnTo>
                  <a:lnTo>
                    <a:pt x="117" y="109"/>
                  </a:lnTo>
                  <a:lnTo>
                    <a:pt x="117" y="113"/>
                  </a:lnTo>
                  <a:lnTo>
                    <a:pt x="121" y="113"/>
                  </a:lnTo>
                  <a:lnTo>
                    <a:pt x="125" y="113"/>
                  </a:lnTo>
                  <a:lnTo>
                    <a:pt x="129" y="113"/>
                  </a:lnTo>
                  <a:lnTo>
                    <a:pt x="133" y="113"/>
                  </a:lnTo>
                  <a:lnTo>
                    <a:pt x="133" y="109"/>
                  </a:lnTo>
                  <a:lnTo>
                    <a:pt x="137" y="109"/>
                  </a:lnTo>
                  <a:lnTo>
                    <a:pt x="141" y="109"/>
                  </a:lnTo>
                  <a:lnTo>
                    <a:pt x="145" y="109"/>
                  </a:lnTo>
                  <a:lnTo>
                    <a:pt x="145" y="113"/>
                  </a:lnTo>
                  <a:lnTo>
                    <a:pt x="149" y="113"/>
                  </a:lnTo>
                  <a:lnTo>
                    <a:pt x="153" y="113"/>
                  </a:lnTo>
                  <a:lnTo>
                    <a:pt x="157" y="113"/>
                  </a:lnTo>
                  <a:lnTo>
                    <a:pt x="157" y="109"/>
                  </a:lnTo>
                  <a:lnTo>
                    <a:pt x="157" y="105"/>
                  </a:lnTo>
                  <a:lnTo>
                    <a:pt x="160" y="105"/>
                  </a:lnTo>
                  <a:lnTo>
                    <a:pt x="164" y="105"/>
                  </a:lnTo>
                  <a:lnTo>
                    <a:pt x="164" y="101"/>
                  </a:lnTo>
                  <a:lnTo>
                    <a:pt x="168" y="101"/>
                  </a:lnTo>
                  <a:lnTo>
                    <a:pt x="172" y="101"/>
                  </a:lnTo>
                  <a:lnTo>
                    <a:pt x="176" y="101"/>
                  </a:lnTo>
                  <a:lnTo>
                    <a:pt x="180" y="101"/>
                  </a:lnTo>
                  <a:lnTo>
                    <a:pt x="184" y="101"/>
                  </a:lnTo>
                  <a:lnTo>
                    <a:pt x="188" y="101"/>
                  </a:lnTo>
                  <a:lnTo>
                    <a:pt x="188" y="97"/>
                  </a:lnTo>
                  <a:lnTo>
                    <a:pt x="192" y="97"/>
                  </a:lnTo>
                  <a:lnTo>
                    <a:pt x="196" y="97"/>
                  </a:lnTo>
                  <a:lnTo>
                    <a:pt x="200" y="97"/>
                  </a:lnTo>
                  <a:lnTo>
                    <a:pt x="203" y="97"/>
                  </a:lnTo>
                  <a:lnTo>
                    <a:pt x="207" y="97"/>
                  </a:lnTo>
                  <a:lnTo>
                    <a:pt x="207" y="94"/>
                  </a:lnTo>
                  <a:lnTo>
                    <a:pt x="211" y="94"/>
                  </a:lnTo>
                  <a:lnTo>
                    <a:pt x="215" y="94"/>
                  </a:lnTo>
                  <a:lnTo>
                    <a:pt x="219" y="94"/>
                  </a:lnTo>
                  <a:lnTo>
                    <a:pt x="219" y="90"/>
                  </a:lnTo>
                  <a:lnTo>
                    <a:pt x="223" y="90"/>
                  </a:lnTo>
                  <a:lnTo>
                    <a:pt x="227" y="90"/>
                  </a:lnTo>
                  <a:lnTo>
                    <a:pt x="231" y="90"/>
                  </a:lnTo>
                  <a:lnTo>
                    <a:pt x="235" y="90"/>
                  </a:lnTo>
                  <a:lnTo>
                    <a:pt x="235" y="86"/>
                  </a:lnTo>
                  <a:lnTo>
                    <a:pt x="235" y="90"/>
                  </a:lnTo>
                  <a:lnTo>
                    <a:pt x="235" y="94"/>
                  </a:lnTo>
                  <a:lnTo>
                    <a:pt x="231" y="94"/>
                  </a:lnTo>
                  <a:lnTo>
                    <a:pt x="231" y="97"/>
                  </a:lnTo>
                  <a:lnTo>
                    <a:pt x="231" y="101"/>
                  </a:lnTo>
                  <a:lnTo>
                    <a:pt x="231" y="105"/>
                  </a:lnTo>
                  <a:lnTo>
                    <a:pt x="231" y="109"/>
                  </a:lnTo>
                  <a:lnTo>
                    <a:pt x="235" y="109"/>
                  </a:lnTo>
                  <a:lnTo>
                    <a:pt x="235" y="113"/>
                  </a:lnTo>
                  <a:lnTo>
                    <a:pt x="235" y="117"/>
                  </a:lnTo>
                  <a:lnTo>
                    <a:pt x="235" y="121"/>
                  </a:lnTo>
                  <a:lnTo>
                    <a:pt x="235" y="125"/>
                  </a:lnTo>
                  <a:lnTo>
                    <a:pt x="235" y="129"/>
                  </a:lnTo>
                  <a:lnTo>
                    <a:pt x="235" y="133"/>
                  </a:lnTo>
                  <a:lnTo>
                    <a:pt x="239" y="133"/>
                  </a:lnTo>
                  <a:lnTo>
                    <a:pt x="243" y="133"/>
                  </a:lnTo>
                  <a:lnTo>
                    <a:pt x="246" y="133"/>
                  </a:lnTo>
                  <a:lnTo>
                    <a:pt x="250" y="133"/>
                  </a:lnTo>
                  <a:lnTo>
                    <a:pt x="250" y="137"/>
                  </a:lnTo>
                  <a:lnTo>
                    <a:pt x="254" y="137"/>
                  </a:lnTo>
                  <a:lnTo>
                    <a:pt x="254" y="140"/>
                  </a:lnTo>
                  <a:lnTo>
                    <a:pt x="254" y="137"/>
                  </a:lnTo>
                  <a:lnTo>
                    <a:pt x="258" y="137"/>
                  </a:lnTo>
                  <a:lnTo>
                    <a:pt x="262" y="137"/>
                  </a:lnTo>
                  <a:lnTo>
                    <a:pt x="266" y="137"/>
                  </a:lnTo>
                  <a:lnTo>
                    <a:pt x="266" y="140"/>
                  </a:lnTo>
                  <a:lnTo>
                    <a:pt x="270" y="140"/>
                  </a:lnTo>
                  <a:lnTo>
                    <a:pt x="270" y="137"/>
                  </a:lnTo>
                  <a:lnTo>
                    <a:pt x="274" y="137"/>
                  </a:lnTo>
                  <a:lnTo>
                    <a:pt x="278" y="137"/>
                  </a:lnTo>
                  <a:lnTo>
                    <a:pt x="278" y="133"/>
                  </a:lnTo>
                  <a:lnTo>
                    <a:pt x="282" y="133"/>
                  </a:lnTo>
                  <a:lnTo>
                    <a:pt x="286" y="133"/>
                  </a:lnTo>
                  <a:lnTo>
                    <a:pt x="289" y="133"/>
                  </a:lnTo>
                  <a:lnTo>
                    <a:pt x="293" y="133"/>
                  </a:lnTo>
                  <a:lnTo>
                    <a:pt x="293" y="137"/>
                  </a:lnTo>
                  <a:lnTo>
                    <a:pt x="297" y="137"/>
                  </a:lnTo>
                  <a:lnTo>
                    <a:pt x="297" y="133"/>
                  </a:lnTo>
                  <a:lnTo>
                    <a:pt x="301" y="133"/>
                  </a:lnTo>
                  <a:lnTo>
                    <a:pt x="301" y="137"/>
                  </a:lnTo>
                  <a:lnTo>
                    <a:pt x="301" y="133"/>
                  </a:lnTo>
                  <a:lnTo>
                    <a:pt x="305" y="133"/>
                  </a:lnTo>
                  <a:lnTo>
                    <a:pt x="309" y="133"/>
                  </a:lnTo>
                  <a:lnTo>
                    <a:pt x="309" y="137"/>
                  </a:lnTo>
                  <a:lnTo>
                    <a:pt x="313" y="137"/>
                  </a:lnTo>
                  <a:lnTo>
                    <a:pt x="317" y="137"/>
                  </a:lnTo>
                  <a:lnTo>
                    <a:pt x="321" y="137"/>
                  </a:lnTo>
                  <a:lnTo>
                    <a:pt x="321" y="140"/>
                  </a:lnTo>
                  <a:lnTo>
                    <a:pt x="321" y="144"/>
                  </a:lnTo>
                  <a:lnTo>
                    <a:pt x="325" y="144"/>
                  </a:lnTo>
                  <a:lnTo>
                    <a:pt x="325" y="140"/>
                  </a:lnTo>
                  <a:lnTo>
                    <a:pt x="325" y="144"/>
                  </a:lnTo>
                  <a:lnTo>
                    <a:pt x="329" y="144"/>
                  </a:lnTo>
                  <a:lnTo>
                    <a:pt x="329" y="140"/>
                  </a:lnTo>
                  <a:lnTo>
                    <a:pt x="332" y="140"/>
                  </a:lnTo>
                  <a:lnTo>
                    <a:pt x="332" y="144"/>
                  </a:lnTo>
                  <a:lnTo>
                    <a:pt x="332" y="140"/>
                  </a:lnTo>
                  <a:lnTo>
                    <a:pt x="332" y="144"/>
                  </a:lnTo>
                  <a:lnTo>
                    <a:pt x="336" y="144"/>
                  </a:lnTo>
                  <a:lnTo>
                    <a:pt x="340" y="144"/>
                  </a:lnTo>
                  <a:lnTo>
                    <a:pt x="340" y="148"/>
                  </a:lnTo>
                  <a:lnTo>
                    <a:pt x="344" y="148"/>
                  </a:lnTo>
                  <a:lnTo>
                    <a:pt x="348" y="148"/>
                  </a:lnTo>
                  <a:lnTo>
                    <a:pt x="348" y="152"/>
                  </a:lnTo>
                  <a:lnTo>
                    <a:pt x="348" y="148"/>
                  </a:lnTo>
                  <a:lnTo>
                    <a:pt x="348" y="152"/>
                  </a:lnTo>
                  <a:lnTo>
                    <a:pt x="352" y="152"/>
                  </a:lnTo>
                  <a:lnTo>
                    <a:pt x="352" y="156"/>
                  </a:lnTo>
                  <a:lnTo>
                    <a:pt x="356" y="156"/>
                  </a:lnTo>
                  <a:lnTo>
                    <a:pt x="352" y="156"/>
                  </a:lnTo>
                  <a:lnTo>
                    <a:pt x="356" y="156"/>
                  </a:lnTo>
                  <a:lnTo>
                    <a:pt x="352" y="156"/>
                  </a:lnTo>
                  <a:lnTo>
                    <a:pt x="352" y="160"/>
                  </a:lnTo>
                  <a:lnTo>
                    <a:pt x="356" y="160"/>
                  </a:lnTo>
                  <a:lnTo>
                    <a:pt x="356" y="164"/>
                  </a:lnTo>
                  <a:lnTo>
                    <a:pt x="356" y="168"/>
                  </a:lnTo>
                  <a:lnTo>
                    <a:pt x="360" y="168"/>
                  </a:lnTo>
                  <a:lnTo>
                    <a:pt x="360" y="172"/>
                  </a:lnTo>
                  <a:lnTo>
                    <a:pt x="364" y="172"/>
                  </a:lnTo>
                  <a:lnTo>
                    <a:pt x="364" y="168"/>
                  </a:lnTo>
                  <a:lnTo>
                    <a:pt x="368" y="168"/>
                  </a:lnTo>
                  <a:lnTo>
                    <a:pt x="364" y="168"/>
                  </a:lnTo>
                  <a:lnTo>
                    <a:pt x="368" y="164"/>
                  </a:lnTo>
                  <a:lnTo>
                    <a:pt x="372" y="164"/>
                  </a:lnTo>
                  <a:lnTo>
                    <a:pt x="372" y="160"/>
                  </a:lnTo>
                  <a:lnTo>
                    <a:pt x="375" y="160"/>
                  </a:lnTo>
                  <a:lnTo>
                    <a:pt x="375" y="164"/>
                  </a:lnTo>
                  <a:lnTo>
                    <a:pt x="379" y="164"/>
                  </a:lnTo>
                  <a:lnTo>
                    <a:pt x="383" y="164"/>
                  </a:lnTo>
                  <a:lnTo>
                    <a:pt x="387" y="164"/>
                  </a:lnTo>
                  <a:lnTo>
                    <a:pt x="391" y="164"/>
                  </a:lnTo>
                  <a:lnTo>
                    <a:pt x="387" y="164"/>
                  </a:lnTo>
                  <a:lnTo>
                    <a:pt x="387" y="160"/>
                  </a:lnTo>
                  <a:lnTo>
                    <a:pt x="391" y="160"/>
                  </a:lnTo>
                  <a:lnTo>
                    <a:pt x="391" y="164"/>
                  </a:lnTo>
                  <a:lnTo>
                    <a:pt x="391" y="160"/>
                  </a:lnTo>
                  <a:lnTo>
                    <a:pt x="395" y="160"/>
                  </a:lnTo>
                  <a:lnTo>
                    <a:pt x="395" y="164"/>
                  </a:lnTo>
                  <a:lnTo>
                    <a:pt x="391" y="164"/>
                  </a:lnTo>
                  <a:lnTo>
                    <a:pt x="395" y="164"/>
                  </a:lnTo>
                  <a:close/>
                </a:path>
              </a:pathLst>
            </a:custGeom>
            <a:solidFill>
              <a:schemeClr val="tx2"/>
            </a:solidFill>
            <a:ln w="4">
              <a:solidFill>
                <a:schemeClr val="bg1">
                  <a:lumMod val="95000"/>
                </a:schemeClr>
              </a:solidFill>
              <a:prstDash val="solid"/>
              <a:round/>
              <a:headEnd/>
              <a:tailEnd/>
            </a:ln>
          </p:spPr>
          <p:txBody>
            <a:bodyPr/>
            <a:lstStyle/>
            <a:p>
              <a:endParaRPr lang="en-US"/>
            </a:p>
          </p:txBody>
        </p:sp>
        <p:sp>
          <p:nvSpPr>
            <p:cNvPr id="109" name="Freeform 10"/>
            <p:cNvSpPr>
              <a:spLocks/>
            </p:cNvSpPr>
            <p:nvPr/>
          </p:nvSpPr>
          <p:spPr bwMode="auto">
            <a:xfrm>
              <a:off x="1302" y="2283"/>
              <a:ext cx="313" cy="411"/>
            </a:xfrm>
            <a:custGeom>
              <a:avLst/>
              <a:gdLst>
                <a:gd name="T0" fmla="*/ 309 w 313"/>
                <a:gd name="T1" fmla="*/ 407 h 411"/>
                <a:gd name="T2" fmla="*/ 293 w 313"/>
                <a:gd name="T3" fmla="*/ 387 h 411"/>
                <a:gd name="T4" fmla="*/ 290 w 313"/>
                <a:gd name="T5" fmla="*/ 360 h 411"/>
                <a:gd name="T6" fmla="*/ 278 w 313"/>
                <a:gd name="T7" fmla="*/ 321 h 411"/>
                <a:gd name="T8" fmla="*/ 247 w 313"/>
                <a:gd name="T9" fmla="*/ 313 h 411"/>
                <a:gd name="T10" fmla="*/ 219 w 313"/>
                <a:gd name="T11" fmla="*/ 278 h 411"/>
                <a:gd name="T12" fmla="*/ 188 w 313"/>
                <a:gd name="T13" fmla="*/ 297 h 411"/>
                <a:gd name="T14" fmla="*/ 168 w 313"/>
                <a:gd name="T15" fmla="*/ 332 h 411"/>
                <a:gd name="T16" fmla="*/ 145 w 313"/>
                <a:gd name="T17" fmla="*/ 301 h 411"/>
                <a:gd name="T18" fmla="*/ 137 w 313"/>
                <a:gd name="T19" fmla="*/ 278 h 411"/>
                <a:gd name="T20" fmla="*/ 129 w 313"/>
                <a:gd name="T21" fmla="*/ 266 h 411"/>
                <a:gd name="T22" fmla="*/ 106 w 313"/>
                <a:gd name="T23" fmla="*/ 239 h 411"/>
                <a:gd name="T24" fmla="*/ 86 w 313"/>
                <a:gd name="T25" fmla="*/ 211 h 411"/>
                <a:gd name="T26" fmla="*/ 59 w 313"/>
                <a:gd name="T27" fmla="*/ 207 h 411"/>
                <a:gd name="T28" fmla="*/ 51 w 313"/>
                <a:gd name="T29" fmla="*/ 192 h 411"/>
                <a:gd name="T30" fmla="*/ 78 w 313"/>
                <a:gd name="T31" fmla="*/ 176 h 411"/>
                <a:gd name="T32" fmla="*/ 47 w 313"/>
                <a:gd name="T33" fmla="*/ 137 h 411"/>
                <a:gd name="T34" fmla="*/ 20 w 313"/>
                <a:gd name="T35" fmla="*/ 137 h 411"/>
                <a:gd name="T36" fmla="*/ 8 w 313"/>
                <a:gd name="T37" fmla="*/ 121 h 411"/>
                <a:gd name="T38" fmla="*/ 24 w 313"/>
                <a:gd name="T39" fmla="*/ 110 h 411"/>
                <a:gd name="T40" fmla="*/ 43 w 313"/>
                <a:gd name="T41" fmla="*/ 98 h 411"/>
                <a:gd name="T42" fmla="*/ 75 w 313"/>
                <a:gd name="T43" fmla="*/ 82 h 411"/>
                <a:gd name="T44" fmla="*/ 78 w 313"/>
                <a:gd name="T45" fmla="*/ 55 h 411"/>
                <a:gd name="T46" fmla="*/ 110 w 313"/>
                <a:gd name="T47" fmla="*/ 32 h 411"/>
                <a:gd name="T48" fmla="*/ 125 w 313"/>
                <a:gd name="T49" fmla="*/ 8 h 411"/>
                <a:gd name="T50" fmla="*/ 145 w 313"/>
                <a:gd name="T51" fmla="*/ 4 h 411"/>
                <a:gd name="T52" fmla="*/ 168 w 313"/>
                <a:gd name="T53" fmla="*/ 4 h 411"/>
                <a:gd name="T54" fmla="*/ 192 w 313"/>
                <a:gd name="T55" fmla="*/ 4 h 411"/>
                <a:gd name="T56" fmla="*/ 211 w 313"/>
                <a:gd name="T57" fmla="*/ 0 h 411"/>
                <a:gd name="T58" fmla="*/ 219 w 313"/>
                <a:gd name="T59" fmla="*/ 8 h 411"/>
                <a:gd name="T60" fmla="*/ 215 w 313"/>
                <a:gd name="T61" fmla="*/ 28 h 411"/>
                <a:gd name="T62" fmla="*/ 219 w 313"/>
                <a:gd name="T63" fmla="*/ 39 h 411"/>
                <a:gd name="T64" fmla="*/ 227 w 313"/>
                <a:gd name="T65" fmla="*/ 55 h 411"/>
                <a:gd name="T66" fmla="*/ 231 w 313"/>
                <a:gd name="T67" fmla="*/ 75 h 411"/>
                <a:gd name="T68" fmla="*/ 247 w 313"/>
                <a:gd name="T69" fmla="*/ 82 h 411"/>
                <a:gd name="T70" fmla="*/ 258 w 313"/>
                <a:gd name="T71" fmla="*/ 94 h 411"/>
                <a:gd name="T72" fmla="*/ 262 w 313"/>
                <a:gd name="T73" fmla="*/ 106 h 411"/>
                <a:gd name="T74" fmla="*/ 278 w 313"/>
                <a:gd name="T75" fmla="*/ 114 h 411"/>
                <a:gd name="T76" fmla="*/ 290 w 313"/>
                <a:gd name="T77" fmla="*/ 129 h 411"/>
                <a:gd name="T78" fmla="*/ 297 w 313"/>
                <a:gd name="T79" fmla="*/ 137 h 411"/>
                <a:gd name="T80" fmla="*/ 286 w 313"/>
                <a:gd name="T81" fmla="*/ 149 h 411"/>
                <a:gd name="T82" fmla="*/ 282 w 313"/>
                <a:gd name="T83" fmla="*/ 161 h 411"/>
                <a:gd name="T84" fmla="*/ 274 w 313"/>
                <a:gd name="T85" fmla="*/ 176 h 411"/>
                <a:gd name="T86" fmla="*/ 278 w 313"/>
                <a:gd name="T87" fmla="*/ 188 h 411"/>
                <a:gd name="T88" fmla="*/ 270 w 313"/>
                <a:gd name="T89" fmla="*/ 204 h 411"/>
                <a:gd name="T90" fmla="*/ 270 w 313"/>
                <a:gd name="T91" fmla="*/ 211 h 411"/>
                <a:gd name="T92" fmla="*/ 262 w 313"/>
                <a:gd name="T93" fmla="*/ 227 h 411"/>
                <a:gd name="T94" fmla="*/ 270 w 313"/>
                <a:gd name="T95" fmla="*/ 243 h 411"/>
                <a:gd name="T96" fmla="*/ 278 w 313"/>
                <a:gd name="T97" fmla="*/ 254 h 411"/>
                <a:gd name="T98" fmla="*/ 290 w 313"/>
                <a:gd name="T99" fmla="*/ 266 h 411"/>
                <a:gd name="T100" fmla="*/ 293 w 313"/>
                <a:gd name="T101" fmla="*/ 286 h 411"/>
                <a:gd name="T102" fmla="*/ 305 w 313"/>
                <a:gd name="T103" fmla="*/ 297 h 411"/>
                <a:gd name="T104" fmla="*/ 313 w 313"/>
                <a:gd name="T105" fmla="*/ 313 h 411"/>
                <a:gd name="T106" fmla="*/ 301 w 313"/>
                <a:gd name="T107" fmla="*/ 325 h 411"/>
                <a:gd name="T108" fmla="*/ 309 w 313"/>
                <a:gd name="T109" fmla="*/ 340 h 411"/>
                <a:gd name="T110" fmla="*/ 309 w 313"/>
                <a:gd name="T111" fmla="*/ 356 h 411"/>
                <a:gd name="T112" fmla="*/ 301 w 313"/>
                <a:gd name="T113" fmla="*/ 372 h 411"/>
                <a:gd name="T114" fmla="*/ 309 w 313"/>
                <a:gd name="T115" fmla="*/ 387 h 411"/>
                <a:gd name="T116" fmla="*/ 313 w 313"/>
                <a:gd name="T117" fmla="*/ 399 h 41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3"/>
                <a:gd name="T178" fmla="*/ 0 h 411"/>
                <a:gd name="T179" fmla="*/ 313 w 313"/>
                <a:gd name="T180" fmla="*/ 411 h 41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3" h="411">
                  <a:moveTo>
                    <a:pt x="313" y="399"/>
                  </a:moveTo>
                  <a:lnTo>
                    <a:pt x="313" y="403"/>
                  </a:lnTo>
                  <a:lnTo>
                    <a:pt x="309" y="403"/>
                  </a:lnTo>
                  <a:lnTo>
                    <a:pt x="309" y="407"/>
                  </a:lnTo>
                  <a:lnTo>
                    <a:pt x="305" y="407"/>
                  </a:lnTo>
                  <a:lnTo>
                    <a:pt x="309" y="407"/>
                  </a:lnTo>
                  <a:lnTo>
                    <a:pt x="309" y="411"/>
                  </a:lnTo>
                  <a:lnTo>
                    <a:pt x="305" y="411"/>
                  </a:lnTo>
                  <a:lnTo>
                    <a:pt x="305" y="407"/>
                  </a:lnTo>
                  <a:lnTo>
                    <a:pt x="301" y="399"/>
                  </a:lnTo>
                  <a:lnTo>
                    <a:pt x="301" y="395"/>
                  </a:lnTo>
                  <a:lnTo>
                    <a:pt x="293" y="387"/>
                  </a:lnTo>
                  <a:lnTo>
                    <a:pt x="290" y="383"/>
                  </a:lnTo>
                  <a:lnTo>
                    <a:pt x="290" y="379"/>
                  </a:lnTo>
                  <a:lnTo>
                    <a:pt x="286" y="379"/>
                  </a:lnTo>
                  <a:lnTo>
                    <a:pt x="286" y="375"/>
                  </a:lnTo>
                  <a:lnTo>
                    <a:pt x="286" y="368"/>
                  </a:lnTo>
                  <a:lnTo>
                    <a:pt x="290" y="360"/>
                  </a:lnTo>
                  <a:lnTo>
                    <a:pt x="293" y="352"/>
                  </a:lnTo>
                  <a:lnTo>
                    <a:pt x="293" y="348"/>
                  </a:lnTo>
                  <a:lnTo>
                    <a:pt x="286" y="332"/>
                  </a:lnTo>
                  <a:lnTo>
                    <a:pt x="286" y="329"/>
                  </a:lnTo>
                  <a:lnTo>
                    <a:pt x="286" y="325"/>
                  </a:lnTo>
                  <a:lnTo>
                    <a:pt x="278" y="321"/>
                  </a:lnTo>
                  <a:lnTo>
                    <a:pt x="266" y="321"/>
                  </a:lnTo>
                  <a:lnTo>
                    <a:pt x="262" y="313"/>
                  </a:lnTo>
                  <a:lnTo>
                    <a:pt x="258" y="309"/>
                  </a:lnTo>
                  <a:lnTo>
                    <a:pt x="254" y="309"/>
                  </a:lnTo>
                  <a:lnTo>
                    <a:pt x="250" y="309"/>
                  </a:lnTo>
                  <a:lnTo>
                    <a:pt x="247" y="313"/>
                  </a:lnTo>
                  <a:lnTo>
                    <a:pt x="239" y="305"/>
                  </a:lnTo>
                  <a:lnTo>
                    <a:pt x="235" y="297"/>
                  </a:lnTo>
                  <a:lnTo>
                    <a:pt x="235" y="293"/>
                  </a:lnTo>
                  <a:lnTo>
                    <a:pt x="235" y="290"/>
                  </a:lnTo>
                  <a:lnTo>
                    <a:pt x="231" y="286"/>
                  </a:lnTo>
                  <a:lnTo>
                    <a:pt x="219" y="278"/>
                  </a:lnTo>
                  <a:lnTo>
                    <a:pt x="215" y="282"/>
                  </a:lnTo>
                  <a:lnTo>
                    <a:pt x="211" y="290"/>
                  </a:lnTo>
                  <a:lnTo>
                    <a:pt x="207" y="290"/>
                  </a:lnTo>
                  <a:lnTo>
                    <a:pt x="200" y="290"/>
                  </a:lnTo>
                  <a:lnTo>
                    <a:pt x="196" y="290"/>
                  </a:lnTo>
                  <a:lnTo>
                    <a:pt x="188" y="297"/>
                  </a:lnTo>
                  <a:lnTo>
                    <a:pt x="180" y="305"/>
                  </a:lnTo>
                  <a:lnTo>
                    <a:pt x="180" y="317"/>
                  </a:lnTo>
                  <a:lnTo>
                    <a:pt x="180" y="321"/>
                  </a:lnTo>
                  <a:lnTo>
                    <a:pt x="176" y="325"/>
                  </a:lnTo>
                  <a:lnTo>
                    <a:pt x="172" y="329"/>
                  </a:lnTo>
                  <a:lnTo>
                    <a:pt x="168" y="332"/>
                  </a:lnTo>
                  <a:lnTo>
                    <a:pt x="164" y="332"/>
                  </a:lnTo>
                  <a:lnTo>
                    <a:pt x="157" y="321"/>
                  </a:lnTo>
                  <a:lnTo>
                    <a:pt x="149" y="321"/>
                  </a:lnTo>
                  <a:lnTo>
                    <a:pt x="145" y="317"/>
                  </a:lnTo>
                  <a:lnTo>
                    <a:pt x="145" y="309"/>
                  </a:lnTo>
                  <a:lnTo>
                    <a:pt x="145" y="301"/>
                  </a:lnTo>
                  <a:lnTo>
                    <a:pt x="149" y="297"/>
                  </a:lnTo>
                  <a:lnTo>
                    <a:pt x="153" y="293"/>
                  </a:lnTo>
                  <a:lnTo>
                    <a:pt x="153" y="290"/>
                  </a:lnTo>
                  <a:lnTo>
                    <a:pt x="149" y="286"/>
                  </a:lnTo>
                  <a:lnTo>
                    <a:pt x="145" y="282"/>
                  </a:lnTo>
                  <a:lnTo>
                    <a:pt x="137" y="278"/>
                  </a:lnTo>
                  <a:lnTo>
                    <a:pt x="133" y="278"/>
                  </a:lnTo>
                  <a:lnTo>
                    <a:pt x="129" y="282"/>
                  </a:lnTo>
                  <a:lnTo>
                    <a:pt x="125" y="278"/>
                  </a:lnTo>
                  <a:lnTo>
                    <a:pt x="125" y="274"/>
                  </a:lnTo>
                  <a:lnTo>
                    <a:pt x="125" y="270"/>
                  </a:lnTo>
                  <a:lnTo>
                    <a:pt x="129" y="266"/>
                  </a:lnTo>
                  <a:lnTo>
                    <a:pt x="125" y="258"/>
                  </a:lnTo>
                  <a:lnTo>
                    <a:pt x="121" y="250"/>
                  </a:lnTo>
                  <a:lnTo>
                    <a:pt x="118" y="247"/>
                  </a:lnTo>
                  <a:lnTo>
                    <a:pt x="114" y="247"/>
                  </a:lnTo>
                  <a:lnTo>
                    <a:pt x="114" y="243"/>
                  </a:lnTo>
                  <a:lnTo>
                    <a:pt x="106" y="239"/>
                  </a:lnTo>
                  <a:lnTo>
                    <a:pt x="102" y="235"/>
                  </a:lnTo>
                  <a:lnTo>
                    <a:pt x="102" y="227"/>
                  </a:lnTo>
                  <a:lnTo>
                    <a:pt x="98" y="223"/>
                  </a:lnTo>
                  <a:lnTo>
                    <a:pt x="90" y="215"/>
                  </a:lnTo>
                  <a:lnTo>
                    <a:pt x="86" y="215"/>
                  </a:lnTo>
                  <a:lnTo>
                    <a:pt x="86" y="211"/>
                  </a:lnTo>
                  <a:lnTo>
                    <a:pt x="82" y="211"/>
                  </a:lnTo>
                  <a:lnTo>
                    <a:pt x="75" y="207"/>
                  </a:lnTo>
                  <a:lnTo>
                    <a:pt x="67" y="207"/>
                  </a:lnTo>
                  <a:lnTo>
                    <a:pt x="63" y="215"/>
                  </a:lnTo>
                  <a:lnTo>
                    <a:pt x="59" y="211"/>
                  </a:lnTo>
                  <a:lnTo>
                    <a:pt x="59" y="207"/>
                  </a:lnTo>
                  <a:lnTo>
                    <a:pt x="55" y="204"/>
                  </a:lnTo>
                  <a:lnTo>
                    <a:pt x="51" y="204"/>
                  </a:lnTo>
                  <a:lnTo>
                    <a:pt x="47" y="204"/>
                  </a:lnTo>
                  <a:lnTo>
                    <a:pt x="43" y="204"/>
                  </a:lnTo>
                  <a:lnTo>
                    <a:pt x="47" y="200"/>
                  </a:lnTo>
                  <a:lnTo>
                    <a:pt x="51" y="192"/>
                  </a:lnTo>
                  <a:lnTo>
                    <a:pt x="55" y="192"/>
                  </a:lnTo>
                  <a:lnTo>
                    <a:pt x="63" y="184"/>
                  </a:lnTo>
                  <a:lnTo>
                    <a:pt x="63" y="180"/>
                  </a:lnTo>
                  <a:lnTo>
                    <a:pt x="67" y="180"/>
                  </a:lnTo>
                  <a:lnTo>
                    <a:pt x="75" y="180"/>
                  </a:lnTo>
                  <a:lnTo>
                    <a:pt x="78" y="176"/>
                  </a:lnTo>
                  <a:lnTo>
                    <a:pt x="78" y="172"/>
                  </a:lnTo>
                  <a:lnTo>
                    <a:pt x="71" y="164"/>
                  </a:lnTo>
                  <a:lnTo>
                    <a:pt x="59" y="153"/>
                  </a:lnTo>
                  <a:lnTo>
                    <a:pt x="59" y="145"/>
                  </a:lnTo>
                  <a:lnTo>
                    <a:pt x="51" y="141"/>
                  </a:lnTo>
                  <a:lnTo>
                    <a:pt x="47" y="137"/>
                  </a:lnTo>
                  <a:lnTo>
                    <a:pt x="39" y="137"/>
                  </a:lnTo>
                  <a:lnTo>
                    <a:pt x="39" y="141"/>
                  </a:lnTo>
                  <a:lnTo>
                    <a:pt x="35" y="141"/>
                  </a:lnTo>
                  <a:lnTo>
                    <a:pt x="32" y="141"/>
                  </a:lnTo>
                  <a:lnTo>
                    <a:pt x="28" y="141"/>
                  </a:lnTo>
                  <a:lnTo>
                    <a:pt x="20" y="137"/>
                  </a:lnTo>
                  <a:lnTo>
                    <a:pt x="16" y="137"/>
                  </a:lnTo>
                  <a:lnTo>
                    <a:pt x="8" y="133"/>
                  </a:lnTo>
                  <a:lnTo>
                    <a:pt x="4" y="129"/>
                  </a:lnTo>
                  <a:lnTo>
                    <a:pt x="0" y="129"/>
                  </a:lnTo>
                  <a:lnTo>
                    <a:pt x="0" y="125"/>
                  </a:lnTo>
                  <a:lnTo>
                    <a:pt x="8" y="121"/>
                  </a:lnTo>
                  <a:lnTo>
                    <a:pt x="4" y="110"/>
                  </a:lnTo>
                  <a:lnTo>
                    <a:pt x="8" y="110"/>
                  </a:lnTo>
                  <a:lnTo>
                    <a:pt x="8" y="106"/>
                  </a:lnTo>
                  <a:lnTo>
                    <a:pt x="12" y="106"/>
                  </a:lnTo>
                  <a:lnTo>
                    <a:pt x="16" y="106"/>
                  </a:lnTo>
                  <a:lnTo>
                    <a:pt x="24" y="110"/>
                  </a:lnTo>
                  <a:lnTo>
                    <a:pt x="28" y="114"/>
                  </a:lnTo>
                  <a:lnTo>
                    <a:pt x="32" y="110"/>
                  </a:lnTo>
                  <a:lnTo>
                    <a:pt x="35" y="114"/>
                  </a:lnTo>
                  <a:lnTo>
                    <a:pt x="35" y="110"/>
                  </a:lnTo>
                  <a:lnTo>
                    <a:pt x="39" y="102"/>
                  </a:lnTo>
                  <a:lnTo>
                    <a:pt x="43" y="98"/>
                  </a:lnTo>
                  <a:lnTo>
                    <a:pt x="51" y="98"/>
                  </a:lnTo>
                  <a:lnTo>
                    <a:pt x="55" y="98"/>
                  </a:lnTo>
                  <a:lnTo>
                    <a:pt x="59" y="94"/>
                  </a:lnTo>
                  <a:lnTo>
                    <a:pt x="59" y="90"/>
                  </a:lnTo>
                  <a:lnTo>
                    <a:pt x="71" y="90"/>
                  </a:lnTo>
                  <a:lnTo>
                    <a:pt x="75" y="82"/>
                  </a:lnTo>
                  <a:lnTo>
                    <a:pt x="78" y="82"/>
                  </a:lnTo>
                  <a:lnTo>
                    <a:pt x="78" y="78"/>
                  </a:lnTo>
                  <a:lnTo>
                    <a:pt x="78" y="75"/>
                  </a:lnTo>
                  <a:lnTo>
                    <a:pt x="78" y="67"/>
                  </a:lnTo>
                  <a:lnTo>
                    <a:pt x="78" y="59"/>
                  </a:lnTo>
                  <a:lnTo>
                    <a:pt x="78" y="55"/>
                  </a:lnTo>
                  <a:lnTo>
                    <a:pt x="82" y="55"/>
                  </a:lnTo>
                  <a:lnTo>
                    <a:pt x="86" y="55"/>
                  </a:lnTo>
                  <a:lnTo>
                    <a:pt x="94" y="55"/>
                  </a:lnTo>
                  <a:lnTo>
                    <a:pt x="98" y="55"/>
                  </a:lnTo>
                  <a:lnTo>
                    <a:pt x="98" y="51"/>
                  </a:lnTo>
                  <a:lnTo>
                    <a:pt x="110" y="32"/>
                  </a:lnTo>
                  <a:lnTo>
                    <a:pt x="114" y="28"/>
                  </a:lnTo>
                  <a:lnTo>
                    <a:pt x="114" y="20"/>
                  </a:lnTo>
                  <a:lnTo>
                    <a:pt x="114" y="8"/>
                  </a:lnTo>
                  <a:lnTo>
                    <a:pt x="118" y="8"/>
                  </a:lnTo>
                  <a:lnTo>
                    <a:pt x="121" y="8"/>
                  </a:lnTo>
                  <a:lnTo>
                    <a:pt x="125" y="8"/>
                  </a:lnTo>
                  <a:lnTo>
                    <a:pt x="129" y="8"/>
                  </a:lnTo>
                  <a:lnTo>
                    <a:pt x="133" y="8"/>
                  </a:lnTo>
                  <a:lnTo>
                    <a:pt x="137" y="8"/>
                  </a:lnTo>
                  <a:lnTo>
                    <a:pt x="141" y="8"/>
                  </a:lnTo>
                  <a:lnTo>
                    <a:pt x="145" y="8"/>
                  </a:lnTo>
                  <a:lnTo>
                    <a:pt x="145" y="4"/>
                  </a:lnTo>
                  <a:lnTo>
                    <a:pt x="149" y="4"/>
                  </a:lnTo>
                  <a:lnTo>
                    <a:pt x="153" y="4"/>
                  </a:lnTo>
                  <a:lnTo>
                    <a:pt x="157" y="4"/>
                  </a:lnTo>
                  <a:lnTo>
                    <a:pt x="161" y="4"/>
                  </a:lnTo>
                  <a:lnTo>
                    <a:pt x="164" y="4"/>
                  </a:lnTo>
                  <a:lnTo>
                    <a:pt x="168" y="4"/>
                  </a:lnTo>
                  <a:lnTo>
                    <a:pt x="172" y="4"/>
                  </a:lnTo>
                  <a:lnTo>
                    <a:pt x="176" y="4"/>
                  </a:lnTo>
                  <a:lnTo>
                    <a:pt x="180" y="4"/>
                  </a:lnTo>
                  <a:lnTo>
                    <a:pt x="184" y="4"/>
                  </a:lnTo>
                  <a:lnTo>
                    <a:pt x="188" y="4"/>
                  </a:lnTo>
                  <a:lnTo>
                    <a:pt x="192" y="4"/>
                  </a:lnTo>
                  <a:lnTo>
                    <a:pt x="196" y="4"/>
                  </a:lnTo>
                  <a:lnTo>
                    <a:pt x="200" y="4"/>
                  </a:lnTo>
                  <a:lnTo>
                    <a:pt x="204" y="4"/>
                  </a:lnTo>
                  <a:lnTo>
                    <a:pt x="207" y="4"/>
                  </a:lnTo>
                  <a:lnTo>
                    <a:pt x="207" y="0"/>
                  </a:lnTo>
                  <a:lnTo>
                    <a:pt x="211" y="0"/>
                  </a:lnTo>
                  <a:lnTo>
                    <a:pt x="211" y="4"/>
                  </a:lnTo>
                  <a:lnTo>
                    <a:pt x="215" y="4"/>
                  </a:lnTo>
                  <a:lnTo>
                    <a:pt x="219" y="4"/>
                  </a:lnTo>
                  <a:lnTo>
                    <a:pt x="219" y="8"/>
                  </a:lnTo>
                  <a:lnTo>
                    <a:pt x="223" y="8"/>
                  </a:lnTo>
                  <a:lnTo>
                    <a:pt x="219" y="8"/>
                  </a:lnTo>
                  <a:lnTo>
                    <a:pt x="219" y="12"/>
                  </a:lnTo>
                  <a:lnTo>
                    <a:pt x="219" y="16"/>
                  </a:lnTo>
                  <a:lnTo>
                    <a:pt x="219" y="20"/>
                  </a:lnTo>
                  <a:lnTo>
                    <a:pt x="219" y="24"/>
                  </a:lnTo>
                  <a:lnTo>
                    <a:pt x="219" y="28"/>
                  </a:lnTo>
                  <a:lnTo>
                    <a:pt x="215" y="28"/>
                  </a:lnTo>
                  <a:lnTo>
                    <a:pt x="215" y="32"/>
                  </a:lnTo>
                  <a:lnTo>
                    <a:pt x="219" y="32"/>
                  </a:lnTo>
                  <a:lnTo>
                    <a:pt x="215" y="32"/>
                  </a:lnTo>
                  <a:lnTo>
                    <a:pt x="219" y="32"/>
                  </a:lnTo>
                  <a:lnTo>
                    <a:pt x="219" y="35"/>
                  </a:lnTo>
                  <a:lnTo>
                    <a:pt x="219" y="39"/>
                  </a:lnTo>
                  <a:lnTo>
                    <a:pt x="223" y="39"/>
                  </a:lnTo>
                  <a:lnTo>
                    <a:pt x="223" y="43"/>
                  </a:lnTo>
                  <a:lnTo>
                    <a:pt x="223" y="47"/>
                  </a:lnTo>
                  <a:lnTo>
                    <a:pt x="227" y="47"/>
                  </a:lnTo>
                  <a:lnTo>
                    <a:pt x="227" y="51"/>
                  </a:lnTo>
                  <a:lnTo>
                    <a:pt x="227" y="55"/>
                  </a:lnTo>
                  <a:lnTo>
                    <a:pt x="231" y="55"/>
                  </a:lnTo>
                  <a:lnTo>
                    <a:pt x="231" y="59"/>
                  </a:lnTo>
                  <a:lnTo>
                    <a:pt x="231" y="63"/>
                  </a:lnTo>
                  <a:lnTo>
                    <a:pt x="231" y="67"/>
                  </a:lnTo>
                  <a:lnTo>
                    <a:pt x="231" y="71"/>
                  </a:lnTo>
                  <a:lnTo>
                    <a:pt x="231" y="75"/>
                  </a:lnTo>
                  <a:lnTo>
                    <a:pt x="235" y="75"/>
                  </a:lnTo>
                  <a:lnTo>
                    <a:pt x="235" y="78"/>
                  </a:lnTo>
                  <a:lnTo>
                    <a:pt x="239" y="78"/>
                  </a:lnTo>
                  <a:lnTo>
                    <a:pt x="239" y="82"/>
                  </a:lnTo>
                  <a:lnTo>
                    <a:pt x="243" y="82"/>
                  </a:lnTo>
                  <a:lnTo>
                    <a:pt x="247" y="82"/>
                  </a:lnTo>
                  <a:lnTo>
                    <a:pt x="247" y="86"/>
                  </a:lnTo>
                  <a:lnTo>
                    <a:pt x="250" y="86"/>
                  </a:lnTo>
                  <a:lnTo>
                    <a:pt x="250" y="90"/>
                  </a:lnTo>
                  <a:lnTo>
                    <a:pt x="254" y="90"/>
                  </a:lnTo>
                  <a:lnTo>
                    <a:pt x="254" y="94"/>
                  </a:lnTo>
                  <a:lnTo>
                    <a:pt x="258" y="94"/>
                  </a:lnTo>
                  <a:lnTo>
                    <a:pt x="258" y="98"/>
                  </a:lnTo>
                  <a:lnTo>
                    <a:pt x="262" y="98"/>
                  </a:lnTo>
                  <a:lnTo>
                    <a:pt x="262" y="102"/>
                  </a:lnTo>
                  <a:lnTo>
                    <a:pt x="266" y="102"/>
                  </a:lnTo>
                  <a:lnTo>
                    <a:pt x="266" y="106"/>
                  </a:lnTo>
                  <a:lnTo>
                    <a:pt x="262" y="106"/>
                  </a:lnTo>
                  <a:lnTo>
                    <a:pt x="262" y="110"/>
                  </a:lnTo>
                  <a:lnTo>
                    <a:pt x="266" y="110"/>
                  </a:lnTo>
                  <a:lnTo>
                    <a:pt x="266" y="114"/>
                  </a:lnTo>
                  <a:lnTo>
                    <a:pt x="270" y="114"/>
                  </a:lnTo>
                  <a:lnTo>
                    <a:pt x="274" y="114"/>
                  </a:lnTo>
                  <a:lnTo>
                    <a:pt x="278" y="114"/>
                  </a:lnTo>
                  <a:lnTo>
                    <a:pt x="282" y="114"/>
                  </a:lnTo>
                  <a:lnTo>
                    <a:pt x="286" y="118"/>
                  </a:lnTo>
                  <a:lnTo>
                    <a:pt x="286" y="121"/>
                  </a:lnTo>
                  <a:lnTo>
                    <a:pt x="286" y="125"/>
                  </a:lnTo>
                  <a:lnTo>
                    <a:pt x="290" y="125"/>
                  </a:lnTo>
                  <a:lnTo>
                    <a:pt x="290" y="129"/>
                  </a:lnTo>
                  <a:lnTo>
                    <a:pt x="293" y="129"/>
                  </a:lnTo>
                  <a:lnTo>
                    <a:pt x="297" y="129"/>
                  </a:lnTo>
                  <a:lnTo>
                    <a:pt x="297" y="133"/>
                  </a:lnTo>
                  <a:lnTo>
                    <a:pt x="293" y="133"/>
                  </a:lnTo>
                  <a:lnTo>
                    <a:pt x="293" y="137"/>
                  </a:lnTo>
                  <a:lnTo>
                    <a:pt x="297" y="137"/>
                  </a:lnTo>
                  <a:lnTo>
                    <a:pt x="293" y="137"/>
                  </a:lnTo>
                  <a:lnTo>
                    <a:pt x="293" y="141"/>
                  </a:lnTo>
                  <a:lnTo>
                    <a:pt x="293" y="145"/>
                  </a:lnTo>
                  <a:lnTo>
                    <a:pt x="290" y="145"/>
                  </a:lnTo>
                  <a:lnTo>
                    <a:pt x="290" y="149"/>
                  </a:lnTo>
                  <a:lnTo>
                    <a:pt x="286" y="149"/>
                  </a:lnTo>
                  <a:lnTo>
                    <a:pt x="290" y="149"/>
                  </a:lnTo>
                  <a:lnTo>
                    <a:pt x="290" y="153"/>
                  </a:lnTo>
                  <a:lnTo>
                    <a:pt x="286" y="153"/>
                  </a:lnTo>
                  <a:lnTo>
                    <a:pt x="286" y="157"/>
                  </a:lnTo>
                  <a:lnTo>
                    <a:pt x="282" y="157"/>
                  </a:lnTo>
                  <a:lnTo>
                    <a:pt x="282" y="161"/>
                  </a:lnTo>
                  <a:lnTo>
                    <a:pt x="282" y="164"/>
                  </a:lnTo>
                  <a:lnTo>
                    <a:pt x="278" y="164"/>
                  </a:lnTo>
                  <a:lnTo>
                    <a:pt x="278" y="168"/>
                  </a:lnTo>
                  <a:lnTo>
                    <a:pt x="278" y="172"/>
                  </a:lnTo>
                  <a:lnTo>
                    <a:pt x="274" y="172"/>
                  </a:lnTo>
                  <a:lnTo>
                    <a:pt x="274" y="176"/>
                  </a:lnTo>
                  <a:lnTo>
                    <a:pt x="270" y="176"/>
                  </a:lnTo>
                  <a:lnTo>
                    <a:pt x="270" y="180"/>
                  </a:lnTo>
                  <a:lnTo>
                    <a:pt x="274" y="180"/>
                  </a:lnTo>
                  <a:lnTo>
                    <a:pt x="274" y="184"/>
                  </a:lnTo>
                  <a:lnTo>
                    <a:pt x="278" y="184"/>
                  </a:lnTo>
                  <a:lnTo>
                    <a:pt x="278" y="188"/>
                  </a:lnTo>
                  <a:lnTo>
                    <a:pt x="278" y="192"/>
                  </a:lnTo>
                  <a:lnTo>
                    <a:pt x="278" y="196"/>
                  </a:lnTo>
                  <a:lnTo>
                    <a:pt x="274" y="196"/>
                  </a:lnTo>
                  <a:lnTo>
                    <a:pt x="274" y="200"/>
                  </a:lnTo>
                  <a:lnTo>
                    <a:pt x="270" y="200"/>
                  </a:lnTo>
                  <a:lnTo>
                    <a:pt x="270" y="204"/>
                  </a:lnTo>
                  <a:lnTo>
                    <a:pt x="266" y="204"/>
                  </a:lnTo>
                  <a:lnTo>
                    <a:pt x="266" y="207"/>
                  </a:lnTo>
                  <a:lnTo>
                    <a:pt x="270" y="207"/>
                  </a:lnTo>
                  <a:lnTo>
                    <a:pt x="266" y="207"/>
                  </a:lnTo>
                  <a:lnTo>
                    <a:pt x="266" y="211"/>
                  </a:lnTo>
                  <a:lnTo>
                    <a:pt x="270" y="211"/>
                  </a:lnTo>
                  <a:lnTo>
                    <a:pt x="270" y="215"/>
                  </a:lnTo>
                  <a:lnTo>
                    <a:pt x="270" y="219"/>
                  </a:lnTo>
                  <a:lnTo>
                    <a:pt x="266" y="219"/>
                  </a:lnTo>
                  <a:lnTo>
                    <a:pt x="266" y="223"/>
                  </a:lnTo>
                  <a:lnTo>
                    <a:pt x="262" y="223"/>
                  </a:lnTo>
                  <a:lnTo>
                    <a:pt x="262" y="227"/>
                  </a:lnTo>
                  <a:lnTo>
                    <a:pt x="262" y="231"/>
                  </a:lnTo>
                  <a:lnTo>
                    <a:pt x="262" y="235"/>
                  </a:lnTo>
                  <a:lnTo>
                    <a:pt x="266" y="235"/>
                  </a:lnTo>
                  <a:lnTo>
                    <a:pt x="266" y="239"/>
                  </a:lnTo>
                  <a:lnTo>
                    <a:pt x="270" y="239"/>
                  </a:lnTo>
                  <a:lnTo>
                    <a:pt x="270" y="243"/>
                  </a:lnTo>
                  <a:lnTo>
                    <a:pt x="270" y="247"/>
                  </a:lnTo>
                  <a:lnTo>
                    <a:pt x="270" y="250"/>
                  </a:lnTo>
                  <a:lnTo>
                    <a:pt x="270" y="254"/>
                  </a:lnTo>
                  <a:lnTo>
                    <a:pt x="274" y="250"/>
                  </a:lnTo>
                  <a:lnTo>
                    <a:pt x="274" y="254"/>
                  </a:lnTo>
                  <a:lnTo>
                    <a:pt x="278" y="254"/>
                  </a:lnTo>
                  <a:lnTo>
                    <a:pt x="278" y="258"/>
                  </a:lnTo>
                  <a:lnTo>
                    <a:pt x="282" y="258"/>
                  </a:lnTo>
                  <a:lnTo>
                    <a:pt x="286" y="258"/>
                  </a:lnTo>
                  <a:lnTo>
                    <a:pt x="286" y="262"/>
                  </a:lnTo>
                  <a:lnTo>
                    <a:pt x="286" y="266"/>
                  </a:lnTo>
                  <a:lnTo>
                    <a:pt x="290" y="266"/>
                  </a:lnTo>
                  <a:lnTo>
                    <a:pt x="290" y="270"/>
                  </a:lnTo>
                  <a:lnTo>
                    <a:pt x="290" y="274"/>
                  </a:lnTo>
                  <a:lnTo>
                    <a:pt x="290" y="278"/>
                  </a:lnTo>
                  <a:lnTo>
                    <a:pt x="293" y="278"/>
                  </a:lnTo>
                  <a:lnTo>
                    <a:pt x="293" y="282"/>
                  </a:lnTo>
                  <a:lnTo>
                    <a:pt x="293" y="286"/>
                  </a:lnTo>
                  <a:lnTo>
                    <a:pt x="297" y="286"/>
                  </a:lnTo>
                  <a:lnTo>
                    <a:pt x="297" y="290"/>
                  </a:lnTo>
                  <a:lnTo>
                    <a:pt x="301" y="290"/>
                  </a:lnTo>
                  <a:lnTo>
                    <a:pt x="301" y="293"/>
                  </a:lnTo>
                  <a:lnTo>
                    <a:pt x="301" y="297"/>
                  </a:lnTo>
                  <a:lnTo>
                    <a:pt x="305" y="297"/>
                  </a:lnTo>
                  <a:lnTo>
                    <a:pt x="305" y="301"/>
                  </a:lnTo>
                  <a:lnTo>
                    <a:pt x="305" y="305"/>
                  </a:lnTo>
                  <a:lnTo>
                    <a:pt x="309" y="305"/>
                  </a:lnTo>
                  <a:lnTo>
                    <a:pt x="309" y="309"/>
                  </a:lnTo>
                  <a:lnTo>
                    <a:pt x="313" y="309"/>
                  </a:lnTo>
                  <a:lnTo>
                    <a:pt x="313" y="313"/>
                  </a:lnTo>
                  <a:lnTo>
                    <a:pt x="313" y="317"/>
                  </a:lnTo>
                  <a:lnTo>
                    <a:pt x="309" y="317"/>
                  </a:lnTo>
                  <a:lnTo>
                    <a:pt x="309" y="321"/>
                  </a:lnTo>
                  <a:lnTo>
                    <a:pt x="305" y="321"/>
                  </a:lnTo>
                  <a:lnTo>
                    <a:pt x="301" y="321"/>
                  </a:lnTo>
                  <a:lnTo>
                    <a:pt x="301" y="325"/>
                  </a:lnTo>
                  <a:lnTo>
                    <a:pt x="301" y="329"/>
                  </a:lnTo>
                  <a:lnTo>
                    <a:pt x="305" y="329"/>
                  </a:lnTo>
                  <a:lnTo>
                    <a:pt x="305" y="332"/>
                  </a:lnTo>
                  <a:lnTo>
                    <a:pt x="305" y="336"/>
                  </a:lnTo>
                  <a:lnTo>
                    <a:pt x="309" y="336"/>
                  </a:lnTo>
                  <a:lnTo>
                    <a:pt x="309" y="340"/>
                  </a:lnTo>
                  <a:lnTo>
                    <a:pt x="309" y="344"/>
                  </a:lnTo>
                  <a:lnTo>
                    <a:pt x="309" y="348"/>
                  </a:lnTo>
                  <a:lnTo>
                    <a:pt x="313" y="348"/>
                  </a:lnTo>
                  <a:lnTo>
                    <a:pt x="313" y="352"/>
                  </a:lnTo>
                  <a:lnTo>
                    <a:pt x="309" y="352"/>
                  </a:lnTo>
                  <a:lnTo>
                    <a:pt x="309" y="356"/>
                  </a:lnTo>
                  <a:lnTo>
                    <a:pt x="305" y="356"/>
                  </a:lnTo>
                  <a:lnTo>
                    <a:pt x="305" y="360"/>
                  </a:lnTo>
                  <a:lnTo>
                    <a:pt x="305" y="364"/>
                  </a:lnTo>
                  <a:lnTo>
                    <a:pt x="301" y="364"/>
                  </a:lnTo>
                  <a:lnTo>
                    <a:pt x="301" y="368"/>
                  </a:lnTo>
                  <a:lnTo>
                    <a:pt x="301" y="372"/>
                  </a:lnTo>
                  <a:lnTo>
                    <a:pt x="301" y="375"/>
                  </a:lnTo>
                  <a:lnTo>
                    <a:pt x="301" y="379"/>
                  </a:lnTo>
                  <a:lnTo>
                    <a:pt x="305" y="379"/>
                  </a:lnTo>
                  <a:lnTo>
                    <a:pt x="305" y="383"/>
                  </a:lnTo>
                  <a:lnTo>
                    <a:pt x="309" y="383"/>
                  </a:lnTo>
                  <a:lnTo>
                    <a:pt x="309" y="387"/>
                  </a:lnTo>
                  <a:lnTo>
                    <a:pt x="309" y="391"/>
                  </a:lnTo>
                  <a:lnTo>
                    <a:pt x="313" y="391"/>
                  </a:lnTo>
                  <a:lnTo>
                    <a:pt x="309" y="391"/>
                  </a:lnTo>
                  <a:lnTo>
                    <a:pt x="313" y="391"/>
                  </a:lnTo>
                  <a:lnTo>
                    <a:pt x="313" y="395"/>
                  </a:lnTo>
                  <a:lnTo>
                    <a:pt x="313" y="399"/>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10" name="Freeform 11"/>
            <p:cNvSpPr>
              <a:spLocks/>
            </p:cNvSpPr>
            <p:nvPr/>
          </p:nvSpPr>
          <p:spPr bwMode="auto">
            <a:xfrm>
              <a:off x="1795" y="1732"/>
              <a:ext cx="270" cy="629"/>
            </a:xfrm>
            <a:custGeom>
              <a:avLst/>
              <a:gdLst>
                <a:gd name="T0" fmla="*/ 230 w 270"/>
                <a:gd name="T1" fmla="*/ 305 h 629"/>
                <a:gd name="T2" fmla="*/ 250 w 270"/>
                <a:gd name="T3" fmla="*/ 336 h 629"/>
                <a:gd name="T4" fmla="*/ 254 w 270"/>
                <a:gd name="T5" fmla="*/ 364 h 629"/>
                <a:gd name="T6" fmla="*/ 258 w 270"/>
                <a:gd name="T7" fmla="*/ 383 h 629"/>
                <a:gd name="T8" fmla="*/ 262 w 270"/>
                <a:gd name="T9" fmla="*/ 411 h 629"/>
                <a:gd name="T10" fmla="*/ 262 w 270"/>
                <a:gd name="T11" fmla="*/ 450 h 629"/>
                <a:gd name="T12" fmla="*/ 266 w 270"/>
                <a:gd name="T13" fmla="*/ 493 h 629"/>
                <a:gd name="T14" fmla="*/ 262 w 270"/>
                <a:gd name="T15" fmla="*/ 528 h 629"/>
                <a:gd name="T16" fmla="*/ 254 w 270"/>
                <a:gd name="T17" fmla="*/ 559 h 629"/>
                <a:gd name="T18" fmla="*/ 258 w 270"/>
                <a:gd name="T19" fmla="*/ 586 h 629"/>
                <a:gd name="T20" fmla="*/ 234 w 270"/>
                <a:gd name="T21" fmla="*/ 602 h 629"/>
                <a:gd name="T22" fmla="*/ 207 w 270"/>
                <a:gd name="T23" fmla="*/ 614 h 629"/>
                <a:gd name="T24" fmla="*/ 180 w 270"/>
                <a:gd name="T25" fmla="*/ 622 h 629"/>
                <a:gd name="T26" fmla="*/ 164 w 270"/>
                <a:gd name="T27" fmla="*/ 606 h 629"/>
                <a:gd name="T28" fmla="*/ 160 w 270"/>
                <a:gd name="T29" fmla="*/ 563 h 629"/>
                <a:gd name="T30" fmla="*/ 156 w 270"/>
                <a:gd name="T31" fmla="*/ 536 h 629"/>
                <a:gd name="T32" fmla="*/ 160 w 270"/>
                <a:gd name="T33" fmla="*/ 508 h 629"/>
                <a:gd name="T34" fmla="*/ 152 w 270"/>
                <a:gd name="T35" fmla="*/ 469 h 629"/>
                <a:gd name="T36" fmla="*/ 137 w 270"/>
                <a:gd name="T37" fmla="*/ 454 h 629"/>
                <a:gd name="T38" fmla="*/ 121 w 270"/>
                <a:gd name="T39" fmla="*/ 454 h 629"/>
                <a:gd name="T40" fmla="*/ 113 w 270"/>
                <a:gd name="T41" fmla="*/ 461 h 629"/>
                <a:gd name="T42" fmla="*/ 101 w 270"/>
                <a:gd name="T43" fmla="*/ 473 h 629"/>
                <a:gd name="T44" fmla="*/ 94 w 270"/>
                <a:gd name="T45" fmla="*/ 454 h 629"/>
                <a:gd name="T46" fmla="*/ 74 w 270"/>
                <a:gd name="T47" fmla="*/ 422 h 629"/>
                <a:gd name="T48" fmla="*/ 78 w 270"/>
                <a:gd name="T49" fmla="*/ 395 h 629"/>
                <a:gd name="T50" fmla="*/ 94 w 270"/>
                <a:gd name="T51" fmla="*/ 375 h 629"/>
                <a:gd name="T52" fmla="*/ 113 w 270"/>
                <a:gd name="T53" fmla="*/ 356 h 629"/>
                <a:gd name="T54" fmla="*/ 94 w 270"/>
                <a:gd name="T55" fmla="*/ 344 h 629"/>
                <a:gd name="T56" fmla="*/ 70 w 270"/>
                <a:gd name="T57" fmla="*/ 321 h 629"/>
                <a:gd name="T58" fmla="*/ 47 w 270"/>
                <a:gd name="T59" fmla="*/ 313 h 629"/>
                <a:gd name="T60" fmla="*/ 27 w 270"/>
                <a:gd name="T61" fmla="*/ 297 h 629"/>
                <a:gd name="T62" fmla="*/ 31 w 270"/>
                <a:gd name="T63" fmla="*/ 270 h 629"/>
                <a:gd name="T64" fmla="*/ 47 w 270"/>
                <a:gd name="T65" fmla="*/ 246 h 629"/>
                <a:gd name="T66" fmla="*/ 70 w 270"/>
                <a:gd name="T67" fmla="*/ 219 h 629"/>
                <a:gd name="T68" fmla="*/ 94 w 270"/>
                <a:gd name="T69" fmla="*/ 211 h 629"/>
                <a:gd name="T70" fmla="*/ 117 w 270"/>
                <a:gd name="T71" fmla="*/ 196 h 629"/>
                <a:gd name="T72" fmla="*/ 141 w 270"/>
                <a:gd name="T73" fmla="*/ 188 h 629"/>
                <a:gd name="T74" fmla="*/ 156 w 270"/>
                <a:gd name="T75" fmla="*/ 164 h 629"/>
                <a:gd name="T76" fmla="*/ 137 w 270"/>
                <a:gd name="T77" fmla="*/ 160 h 629"/>
                <a:gd name="T78" fmla="*/ 109 w 270"/>
                <a:gd name="T79" fmla="*/ 160 h 629"/>
                <a:gd name="T80" fmla="*/ 90 w 270"/>
                <a:gd name="T81" fmla="*/ 149 h 629"/>
                <a:gd name="T82" fmla="*/ 66 w 270"/>
                <a:gd name="T83" fmla="*/ 141 h 629"/>
                <a:gd name="T84" fmla="*/ 66 w 270"/>
                <a:gd name="T85" fmla="*/ 106 h 629"/>
                <a:gd name="T86" fmla="*/ 55 w 270"/>
                <a:gd name="T87" fmla="*/ 78 h 629"/>
                <a:gd name="T88" fmla="*/ 15 w 270"/>
                <a:gd name="T89" fmla="*/ 70 h 629"/>
                <a:gd name="T90" fmla="*/ 4 w 270"/>
                <a:gd name="T91" fmla="*/ 59 h 629"/>
                <a:gd name="T92" fmla="*/ 4 w 270"/>
                <a:gd name="T93" fmla="*/ 27 h 629"/>
                <a:gd name="T94" fmla="*/ 31 w 270"/>
                <a:gd name="T95" fmla="*/ 8 h 629"/>
                <a:gd name="T96" fmla="*/ 47 w 270"/>
                <a:gd name="T97" fmla="*/ 0 h 629"/>
                <a:gd name="T98" fmla="*/ 58 w 270"/>
                <a:gd name="T99" fmla="*/ 12 h 629"/>
                <a:gd name="T100" fmla="*/ 86 w 270"/>
                <a:gd name="T101" fmla="*/ 24 h 629"/>
                <a:gd name="T102" fmla="*/ 101 w 270"/>
                <a:gd name="T103" fmla="*/ 31 h 629"/>
                <a:gd name="T104" fmla="*/ 121 w 270"/>
                <a:gd name="T105" fmla="*/ 47 h 629"/>
                <a:gd name="T106" fmla="*/ 137 w 270"/>
                <a:gd name="T107" fmla="*/ 78 h 629"/>
                <a:gd name="T108" fmla="*/ 156 w 270"/>
                <a:gd name="T109" fmla="*/ 106 h 629"/>
                <a:gd name="T110" fmla="*/ 187 w 270"/>
                <a:gd name="T111" fmla="*/ 113 h 629"/>
                <a:gd name="T112" fmla="*/ 195 w 270"/>
                <a:gd name="T113" fmla="*/ 153 h 629"/>
                <a:gd name="T114" fmla="*/ 195 w 270"/>
                <a:gd name="T115" fmla="*/ 184 h 629"/>
                <a:gd name="T116" fmla="*/ 195 w 270"/>
                <a:gd name="T117" fmla="*/ 223 h 629"/>
                <a:gd name="T118" fmla="*/ 211 w 270"/>
                <a:gd name="T119" fmla="*/ 254 h 629"/>
                <a:gd name="T120" fmla="*/ 234 w 270"/>
                <a:gd name="T121" fmla="*/ 278 h 6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70"/>
                <a:gd name="T184" fmla="*/ 0 h 629"/>
                <a:gd name="T185" fmla="*/ 270 w 270"/>
                <a:gd name="T186" fmla="*/ 629 h 6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70" h="629">
                  <a:moveTo>
                    <a:pt x="238" y="278"/>
                  </a:moveTo>
                  <a:lnTo>
                    <a:pt x="238" y="282"/>
                  </a:lnTo>
                  <a:lnTo>
                    <a:pt x="234" y="282"/>
                  </a:lnTo>
                  <a:lnTo>
                    <a:pt x="234" y="285"/>
                  </a:lnTo>
                  <a:lnTo>
                    <a:pt x="234" y="289"/>
                  </a:lnTo>
                  <a:lnTo>
                    <a:pt x="234" y="293"/>
                  </a:lnTo>
                  <a:lnTo>
                    <a:pt x="234" y="297"/>
                  </a:lnTo>
                  <a:lnTo>
                    <a:pt x="230" y="297"/>
                  </a:lnTo>
                  <a:lnTo>
                    <a:pt x="230" y="301"/>
                  </a:lnTo>
                  <a:lnTo>
                    <a:pt x="230" y="297"/>
                  </a:lnTo>
                  <a:lnTo>
                    <a:pt x="230" y="301"/>
                  </a:lnTo>
                  <a:lnTo>
                    <a:pt x="230" y="305"/>
                  </a:lnTo>
                  <a:lnTo>
                    <a:pt x="230" y="309"/>
                  </a:lnTo>
                  <a:lnTo>
                    <a:pt x="230" y="313"/>
                  </a:lnTo>
                  <a:lnTo>
                    <a:pt x="230" y="317"/>
                  </a:lnTo>
                  <a:lnTo>
                    <a:pt x="234" y="317"/>
                  </a:lnTo>
                  <a:lnTo>
                    <a:pt x="234" y="321"/>
                  </a:lnTo>
                  <a:lnTo>
                    <a:pt x="238" y="321"/>
                  </a:lnTo>
                  <a:lnTo>
                    <a:pt x="238" y="325"/>
                  </a:lnTo>
                  <a:lnTo>
                    <a:pt x="242" y="325"/>
                  </a:lnTo>
                  <a:lnTo>
                    <a:pt x="242" y="328"/>
                  </a:lnTo>
                  <a:lnTo>
                    <a:pt x="246" y="328"/>
                  </a:lnTo>
                  <a:lnTo>
                    <a:pt x="246" y="332"/>
                  </a:lnTo>
                  <a:lnTo>
                    <a:pt x="250" y="336"/>
                  </a:lnTo>
                  <a:lnTo>
                    <a:pt x="246" y="336"/>
                  </a:lnTo>
                  <a:lnTo>
                    <a:pt x="250" y="336"/>
                  </a:lnTo>
                  <a:lnTo>
                    <a:pt x="250" y="340"/>
                  </a:lnTo>
                  <a:lnTo>
                    <a:pt x="250" y="344"/>
                  </a:lnTo>
                  <a:lnTo>
                    <a:pt x="250" y="348"/>
                  </a:lnTo>
                  <a:lnTo>
                    <a:pt x="250" y="352"/>
                  </a:lnTo>
                  <a:lnTo>
                    <a:pt x="250" y="356"/>
                  </a:lnTo>
                  <a:lnTo>
                    <a:pt x="250" y="360"/>
                  </a:lnTo>
                  <a:lnTo>
                    <a:pt x="250" y="364"/>
                  </a:lnTo>
                  <a:lnTo>
                    <a:pt x="250" y="368"/>
                  </a:lnTo>
                  <a:lnTo>
                    <a:pt x="254" y="368"/>
                  </a:lnTo>
                  <a:lnTo>
                    <a:pt x="254" y="364"/>
                  </a:lnTo>
                  <a:lnTo>
                    <a:pt x="254" y="368"/>
                  </a:lnTo>
                  <a:lnTo>
                    <a:pt x="254" y="364"/>
                  </a:lnTo>
                  <a:lnTo>
                    <a:pt x="258" y="364"/>
                  </a:lnTo>
                  <a:lnTo>
                    <a:pt x="254" y="364"/>
                  </a:lnTo>
                  <a:lnTo>
                    <a:pt x="254" y="368"/>
                  </a:lnTo>
                  <a:lnTo>
                    <a:pt x="254" y="371"/>
                  </a:lnTo>
                  <a:lnTo>
                    <a:pt x="254" y="375"/>
                  </a:lnTo>
                  <a:lnTo>
                    <a:pt x="250" y="375"/>
                  </a:lnTo>
                  <a:lnTo>
                    <a:pt x="254" y="375"/>
                  </a:lnTo>
                  <a:lnTo>
                    <a:pt x="254" y="379"/>
                  </a:lnTo>
                  <a:lnTo>
                    <a:pt x="254" y="383"/>
                  </a:lnTo>
                  <a:lnTo>
                    <a:pt x="258" y="383"/>
                  </a:lnTo>
                  <a:lnTo>
                    <a:pt x="258" y="387"/>
                  </a:lnTo>
                  <a:lnTo>
                    <a:pt x="262" y="387"/>
                  </a:lnTo>
                  <a:lnTo>
                    <a:pt x="262" y="391"/>
                  </a:lnTo>
                  <a:lnTo>
                    <a:pt x="262" y="395"/>
                  </a:lnTo>
                  <a:lnTo>
                    <a:pt x="266" y="395"/>
                  </a:lnTo>
                  <a:lnTo>
                    <a:pt x="266" y="399"/>
                  </a:lnTo>
                  <a:lnTo>
                    <a:pt x="262" y="399"/>
                  </a:lnTo>
                  <a:lnTo>
                    <a:pt x="266" y="399"/>
                  </a:lnTo>
                  <a:lnTo>
                    <a:pt x="266" y="403"/>
                  </a:lnTo>
                  <a:lnTo>
                    <a:pt x="262" y="403"/>
                  </a:lnTo>
                  <a:lnTo>
                    <a:pt x="262" y="407"/>
                  </a:lnTo>
                  <a:lnTo>
                    <a:pt x="262" y="411"/>
                  </a:lnTo>
                  <a:lnTo>
                    <a:pt x="262" y="414"/>
                  </a:lnTo>
                  <a:lnTo>
                    <a:pt x="262" y="418"/>
                  </a:lnTo>
                  <a:lnTo>
                    <a:pt x="262" y="422"/>
                  </a:lnTo>
                  <a:lnTo>
                    <a:pt x="262" y="426"/>
                  </a:lnTo>
                  <a:lnTo>
                    <a:pt x="262" y="430"/>
                  </a:lnTo>
                  <a:lnTo>
                    <a:pt x="262" y="434"/>
                  </a:lnTo>
                  <a:lnTo>
                    <a:pt x="262" y="438"/>
                  </a:lnTo>
                  <a:lnTo>
                    <a:pt x="266" y="438"/>
                  </a:lnTo>
                  <a:lnTo>
                    <a:pt x="262" y="438"/>
                  </a:lnTo>
                  <a:lnTo>
                    <a:pt x="262" y="442"/>
                  </a:lnTo>
                  <a:lnTo>
                    <a:pt x="262" y="446"/>
                  </a:lnTo>
                  <a:lnTo>
                    <a:pt x="262" y="450"/>
                  </a:lnTo>
                  <a:lnTo>
                    <a:pt x="266" y="450"/>
                  </a:lnTo>
                  <a:lnTo>
                    <a:pt x="266" y="454"/>
                  </a:lnTo>
                  <a:lnTo>
                    <a:pt x="266" y="457"/>
                  </a:lnTo>
                  <a:lnTo>
                    <a:pt x="266" y="461"/>
                  </a:lnTo>
                  <a:lnTo>
                    <a:pt x="266" y="465"/>
                  </a:lnTo>
                  <a:lnTo>
                    <a:pt x="266" y="469"/>
                  </a:lnTo>
                  <a:lnTo>
                    <a:pt x="266" y="473"/>
                  </a:lnTo>
                  <a:lnTo>
                    <a:pt x="266" y="477"/>
                  </a:lnTo>
                  <a:lnTo>
                    <a:pt x="266" y="481"/>
                  </a:lnTo>
                  <a:lnTo>
                    <a:pt x="266" y="485"/>
                  </a:lnTo>
                  <a:lnTo>
                    <a:pt x="266" y="489"/>
                  </a:lnTo>
                  <a:lnTo>
                    <a:pt x="266" y="493"/>
                  </a:lnTo>
                  <a:lnTo>
                    <a:pt x="270" y="493"/>
                  </a:lnTo>
                  <a:lnTo>
                    <a:pt x="270" y="497"/>
                  </a:lnTo>
                  <a:lnTo>
                    <a:pt x="270" y="500"/>
                  </a:lnTo>
                  <a:lnTo>
                    <a:pt x="270" y="504"/>
                  </a:lnTo>
                  <a:lnTo>
                    <a:pt x="270" y="508"/>
                  </a:lnTo>
                  <a:lnTo>
                    <a:pt x="270" y="512"/>
                  </a:lnTo>
                  <a:lnTo>
                    <a:pt x="270" y="516"/>
                  </a:lnTo>
                  <a:lnTo>
                    <a:pt x="270" y="520"/>
                  </a:lnTo>
                  <a:lnTo>
                    <a:pt x="270" y="524"/>
                  </a:lnTo>
                  <a:lnTo>
                    <a:pt x="266" y="524"/>
                  </a:lnTo>
                  <a:lnTo>
                    <a:pt x="266" y="528"/>
                  </a:lnTo>
                  <a:lnTo>
                    <a:pt x="262" y="528"/>
                  </a:lnTo>
                  <a:lnTo>
                    <a:pt x="262" y="532"/>
                  </a:lnTo>
                  <a:lnTo>
                    <a:pt x="258" y="532"/>
                  </a:lnTo>
                  <a:lnTo>
                    <a:pt x="258" y="536"/>
                  </a:lnTo>
                  <a:lnTo>
                    <a:pt x="254" y="536"/>
                  </a:lnTo>
                  <a:lnTo>
                    <a:pt x="254" y="540"/>
                  </a:lnTo>
                  <a:lnTo>
                    <a:pt x="254" y="543"/>
                  </a:lnTo>
                  <a:lnTo>
                    <a:pt x="250" y="543"/>
                  </a:lnTo>
                  <a:lnTo>
                    <a:pt x="250" y="547"/>
                  </a:lnTo>
                  <a:lnTo>
                    <a:pt x="250" y="551"/>
                  </a:lnTo>
                  <a:lnTo>
                    <a:pt x="250" y="555"/>
                  </a:lnTo>
                  <a:lnTo>
                    <a:pt x="250" y="559"/>
                  </a:lnTo>
                  <a:lnTo>
                    <a:pt x="254" y="559"/>
                  </a:lnTo>
                  <a:lnTo>
                    <a:pt x="254" y="563"/>
                  </a:lnTo>
                  <a:lnTo>
                    <a:pt x="250" y="563"/>
                  </a:lnTo>
                  <a:lnTo>
                    <a:pt x="250" y="567"/>
                  </a:lnTo>
                  <a:lnTo>
                    <a:pt x="250" y="571"/>
                  </a:lnTo>
                  <a:lnTo>
                    <a:pt x="254" y="571"/>
                  </a:lnTo>
                  <a:lnTo>
                    <a:pt x="254" y="575"/>
                  </a:lnTo>
                  <a:lnTo>
                    <a:pt x="258" y="575"/>
                  </a:lnTo>
                  <a:lnTo>
                    <a:pt x="258" y="579"/>
                  </a:lnTo>
                  <a:lnTo>
                    <a:pt x="258" y="583"/>
                  </a:lnTo>
                  <a:lnTo>
                    <a:pt x="262" y="583"/>
                  </a:lnTo>
                  <a:lnTo>
                    <a:pt x="262" y="586"/>
                  </a:lnTo>
                  <a:lnTo>
                    <a:pt x="258" y="586"/>
                  </a:lnTo>
                  <a:lnTo>
                    <a:pt x="258" y="590"/>
                  </a:lnTo>
                  <a:lnTo>
                    <a:pt x="258" y="594"/>
                  </a:lnTo>
                  <a:lnTo>
                    <a:pt x="254" y="594"/>
                  </a:lnTo>
                  <a:lnTo>
                    <a:pt x="254" y="598"/>
                  </a:lnTo>
                  <a:lnTo>
                    <a:pt x="250" y="598"/>
                  </a:lnTo>
                  <a:lnTo>
                    <a:pt x="246" y="598"/>
                  </a:lnTo>
                  <a:lnTo>
                    <a:pt x="246" y="594"/>
                  </a:lnTo>
                  <a:lnTo>
                    <a:pt x="242" y="594"/>
                  </a:lnTo>
                  <a:lnTo>
                    <a:pt x="242" y="598"/>
                  </a:lnTo>
                  <a:lnTo>
                    <a:pt x="238" y="598"/>
                  </a:lnTo>
                  <a:lnTo>
                    <a:pt x="238" y="602"/>
                  </a:lnTo>
                  <a:lnTo>
                    <a:pt x="234" y="602"/>
                  </a:lnTo>
                  <a:lnTo>
                    <a:pt x="230" y="602"/>
                  </a:lnTo>
                  <a:lnTo>
                    <a:pt x="227" y="602"/>
                  </a:lnTo>
                  <a:lnTo>
                    <a:pt x="223" y="602"/>
                  </a:lnTo>
                  <a:lnTo>
                    <a:pt x="223" y="606"/>
                  </a:lnTo>
                  <a:lnTo>
                    <a:pt x="223" y="610"/>
                  </a:lnTo>
                  <a:lnTo>
                    <a:pt x="219" y="610"/>
                  </a:lnTo>
                  <a:lnTo>
                    <a:pt x="215" y="610"/>
                  </a:lnTo>
                  <a:lnTo>
                    <a:pt x="211" y="610"/>
                  </a:lnTo>
                  <a:lnTo>
                    <a:pt x="211" y="614"/>
                  </a:lnTo>
                  <a:lnTo>
                    <a:pt x="211" y="610"/>
                  </a:lnTo>
                  <a:lnTo>
                    <a:pt x="207" y="610"/>
                  </a:lnTo>
                  <a:lnTo>
                    <a:pt x="207" y="614"/>
                  </a:lnTo>
                  <a:lnTo>
                    <a:pt x="203" y="614"/>
                  </a:lnTo>
                  <a:lnTo>
                    <a:pt x="203" y="618"/>
                  </a:lnTo>
                  <a:lnTo>
                    <a:pt x="199" y="618"/>
                  </a:lnTo>
                  <a:lnTo>
                    <a:pt x="195" y="618"/>
                  </a:lnTo>
                  <a:lnTo>
                    <a:pt x="195" y="622"/>
                  </a:lnTo>
                  <a:lnTo>
                    <a:pt x="191" y="622"/>
                  </a:lnTo>
                  <a:lnTo>
                    <a:pt x="187" y="622"/>
                  </a:lnTo>
                  <a:lnTo>
                    <a:pt x="187" y="618"/>
                  </a:lnTo>
                  <a:lnTo>
                    <a:pt x="187" y="622"/>
                  </a:lnTo>
                  <a:lnTo>
                    <a:pt x="184" y="618"/>
                  </a:lnTo>
                  <a:lnTo>
                    <a:pt x="184" y="622"/>
                  </a:lnTo>
                  <a:lnTo>
                    <a:pt x="180" y="622"/>
                  </a:lnTo>
                  <a:lnTo>
                    <a:pt x="180" y="626"/>
                  </a:lnTo>
                  <a:lnTo>
                    <a:pt x="176" y="626"/>
                  </a:lnTo>
                  <a:lnTo>
                    <a:pt x="172" y="626"/>
                  </a:lnTo>
                  <a:lnTo>
                    <a:pt x="172" y="629"/>
                  </a:lnTo>
                  <a:lnTo>
                    <a:pt x="172" y="626"/>
                  </a:lnTo>
                  <a:lnTo>
                    <a:pt x="172" y="622"/>
                  </a:lnTo>
                  <a:lnTo>
                    <a:pt x="168" y="622"/>
                  </a:lnTo>
                  <a:lnTo>
                    <a:pt x="168" y="618"/>
                  </a:lnTo>
                  <a:lnTo>
                    <a:pt x="168" y="614"/>
                  </a:lnTo>
                  <a:lnTo>
                    <a:pt x="168" y="610"/>
                  </a:lnTo>
                  <a:lnTo>
                    <a:pt x="168" y="606"/>
                  </a:lnTo>
                  <a:lnTo>
                    <a:pt x="164" y="606"/>
                  </a:lnTo>
                  <a:lnTo>
                    <a:pt x="164" y="602"/>
                  </a:lnTo>
                  <a:lnTo>
                    <a:pt x="164" y="598"/>
                  </a:lnTo>
                  <a:lnTo>
                    <a:pt x="164" y="594"/>
                  </a:lnTo>
                  <a:lnTo>
                    <a:pt x="164" y="590"/>
                  </a:lnTo>
                  <a:lnTo>
                    <a:pt x="164" y="586"/>
                  </a:lnTo>
                  <a:lnTo>
                    <a:pt x="164" y="583"/>
                  </a:lnTo>
                  <a:lnTo>
                    <a:pt x="164" y="579"/>
                  </a:lnTo>
                  <a:lnTo>
                    <a:pt x="164" y="575"/>
                  </a:lnTo>
                  <a:lnTo>
                    <a:pt x="164" y="571"/>
                  </a:lnTo>
                  <a:lnTo>
                    <a:pt x="164" y="567"/>
                  </a:lnTo>
                  <a:lnTo>
                    <a:pt x="160" y="567"/>
                  </a:lnTo>
                  <a:lnTo>
                    <a:pt x="160" y="563"/>
                  </a:lnTo>
                  <a:lnTo>
                    <a:pt x="164" y="563"/>
                  </a:lnTo>
                  <a:lnTo>
                    <a:pt x="164" y="559"/>
                  </a:lnTo>
                  <a:lnTo>
                    <a:pt x="168" y="559"/>
                  </a:lnTo>
                  <a:lnTo>
                    <a:pt x="168" y="555"/>
                  </a:lnTo>
                  <a:lnTo>
                    <a:pt x="168" y="551"/>
                  </a:lnTo>
                  <a:lnTo>
                    <a:pt x="164" y="551"/>
                  </a:lnTo>
                  <a:lnTo>
                    <a:pt x="160" y="551"/>
                  </a:lnTo>
                  <a:lnTo>
                    <a:pt x="160" y="547"/>
                  </a:lnTo>
                  <a:lnTo>
                    <a:pt x="160" y="543"/>
                  </a:lnTo>
                  <a:lnTo>
                    <a:pt x="160" y="540"/>
                  </a:lnTo>
                  <a:lnTo>
                    <a:pt x="156" y="540"/>
                  </a:lnTo>
                  <a:lnTo>
                    <a:pt x="156" y="536"/>
                  </a:lnTo>
                  <a:lnTo>
                    <a:pt x="156" y="532"/>
                  </a:lnTo>
                  <a:lnTo>
                    <a:pt x="152" y="532"/>
                  </a:lnTo>
                  <a:lnTo>
                    <a:pt x="152" y="528"/>
                  </a:lnTo>
                  <a:lnTo>
                    <a:pt x="152" y="524"/>
                  </a:lnTo>
                  <a:lnTo>
                    <a:pt x="152" y="520"/>
                  </a:lnTo>
                  <a:lnTo>
                    <a:pt x="156" y="520"/>
                  </a:lnTo>
                  <a:lnTo>
                    <a:pt x="156" y="516"/>
                  </a:lnTo>
                  <a:lnTo>
                    <a:pt x="160" y="516"/>
                  </a:lnTo>
                  <a:lnTo>
                    <a:pt x="164" y="516"/>
                  </a:lnTo>
                  <a:lnTo>
                    <a:pt x="164" y="512"/>
                  </a:lnTo>
                  <a:lnTo>
                    <a:pt x="160" y="512"/>
                  </a:lnTo>
                  <a:lnTo>
                    <a:pt x="160" y="508"/>
                  </a:lnTo>
                  <a:lnTo>
                    <a:pt x="160" y="504"/>
                  </a:lnTo>
                  <a:lnTo>
                    <a:pt x="160" y="500"/>
                  </a:lnTo>
                  <a:lnTo>
                    <a:pt x="160" y="497"/>
                  </a:lnTo>
                  <a:lnTo>
                    <a:pt x="160" y="493"/>
                  </a:lnTo>
                  <a:lnTo>
                    <a:pt x="156" y="493"/>
                  </a:lnTo>
                  <a:lnTo>
                    <a:pt x="156" y="489"/>
                  </a:lnTo>
                  <a:lnTo>
                    <a:pt x="156" y="485"/>
                  </a:lnTo>
                  <a:lnTo>
                    <a:pt x="156" y="481"/>
                  </a:lnTo>
                  <a:lnTo>
                    <a:pt x="156" y="477"/>
                  </a:lnTo>
                  <a:lnTo>
                    <a:pt x="152" y="477"/>
                  </a:lnTo>
                  <a:lnTo>
                    <a:pt x="152" y="473"/>
                  </a:lnTo>
                  <a:lnTo>
                    <a:pt x="152" y="469"/>
                  </a:lnTo>
                  <a:lnTo>
                    <a:pt x="148" y="469"/>
                  </a:lnTo>
                  <a:lnTo>
                    <a:pt x="144" y="469"/>
                  </a:lnTo>
                  <a:lnTo>
                    <a:pt x="144" y="473"/>
                  </a:lnTo>
                  <a:lnTo>
                    <a:pt x="144" y="477"/>
                  </a:lnTo>
                  <a:lnTo>
                    <a:pt x="141" y="477"/>
                  </a:lnTo>
                  <a:lnTo>
                    <a:pt x="137" y="477"/>
                  </a:lnTo>
                  <a:lnTo>
                    <a:pt x="137" y="473"/>
                  </a:lnTo>
                  <a:lnTo>
                    <a:pt x="137" y="469"/>
                  </a:lnTo>
                  <a:lnTo>
                    <a:pt x="137" y="465"/>
                  </a:lnTo>
                  <a:lnTo>
                    <a:pt x="137" y="461"/>
                  </a:lnTo>
                  <a:lnTo>
                    <a:pt x="137" y="457"/>
                  </a:lnTo>
                  <a:lnTo>
                    <a:pt x="137" y="454"/>
                  </a:lnTo>
                  <a:lnTo>
                    <a:pt x="137" y="450"/>
                  </a:lnTo>
                  <a:lnTo>
                    <a:pt x="141" y="450"/>
                  </a:lnTo>
                  <a:lnTo>
                    <a:pt x="141" y="446"/>
                  </a:lnTo>
                  <a:lnTo>
                    <a:pt x="137" y="446"/>
                  </a:lnTo>
                  <a:lnTo>
                    <a:pt x="137" y="450"/>
                  </a:lnTo>
                  <a:lnTo>
                    <a:pt x="133" y="450"/>
                  </a:lnTo>
                  <a:lnTo>
                    <a:pt x="129" y="450"/>
                  </a:lnTo>
                  <a:lnTo>
                    <a:pt x="129" y="454"/>
                  </a:lnTo>
                  <a:lnTo>
                    <a:pt x="125" y="454"/>
                  </a:lnTo>
                  <a:lnTo>
                    <a:pt x="125" y="450"/>
                  </a:lnTo>
                  <a:lnTo>
                    <a:pt x="121" y="450"/>
                  </a:lnTo>
                  <a:lnTo>
                    <a:pt x="121" y="454"/>
                  </a:lnTo>
                  <a:lnTo>
                    <a:pt x="121" y="450"/>
                  </a:lnTo>
                  <a:lnTo>
                    <a:pt x="117" y="450"/>
                  </a:lnTo>
                  <a:lnTo>
                    <a:pt x="117" y="446"/>
                  </a:lnTo>
                  <a:lnTo>
                    <a:pt x="117" y="450"/>
                  </a:lnTo>
                  <a:lnTo>
                    <a:pt x="113" y="450"/>
                  </a:lnTo>
                  <a:lnTo>
                    <a:pt x="113" y="454"/>
                  </a:lnTo>
                  <a:lnTo>
                    <a:pt x="113" y="457"/>
                  </a:lnTo>
                  <a:lnTo>
                    <a:pt x="109" y="457"/>
                  </a:lnTo>
                  <a:lnTo>
                    <a:pt x="113" y="457"/>
                  </a:lnTo>
                  <a:lnTo>
                    <a:pt x="109" y="457"/>
                  </a:lnTo>
                  <a:lnTo>
                    <a:pt x="109" y="461"/>
                  </a:lnTo>
                  <a:lnTo>
                    <a:pt x="113" y="461"/>
                  </a:lnTo>
                  <a:lnTo>
                    <a:pt x="109" y="461"/>
                  </a:lnTo>
                  <a:lnTo>
                    <a:pt x="113" y="461"/>
                  </a:lnTo>
                  <a:lnTo>
                    <a:pt x="113" y="465"/>
                  </a:lnTo>
                  <a:lnTo>
                    <a:pt x="109" y="465"/>
                  </a:lnTo>
                  <a:lnTo>
                    <a:pt x="109" y="469"/>
                  </a:lnTo>
                  <a:lnTo>
                    <a:pt x="109" y="465"/>
                  </a:lnTo>
                  <a:lnTo>
                    <a:pt x="109" y="469"/>
                  </a:lnTo>
                  <a:lnTo>
                    <a:pt x="109" y="473"/>
                  </a:lnTo>
                  <a:lnTo>
                    <a:pt x="105" y="473"/>
                  </a:lnTo>
                  <a:lnTo>
                    <a:pt x="105" y="477"/>
                  </a:lnTo>
                  <a:lnTo>
                    <a:pt x="101" y="477"/>
                  </a:lnTo>
                  <a:lnTo>
                    <a:pt x="101" y="473"/>
                  </a:lnTo>
                  <a:lnTo>
                    <a:pt x="98" y="473"/>
                  </a:lnTo>
                  <a:lnTo>
                    <a:pt x="94" y="473"/>
                  </a:lnTo>
                  <a:lnTo>
                    <a:pt x="94" y="469"/>
                  </a:lnTo>
                  <a:lnTo>
                    <a:pt x="90" y="473"/>
                  </a:lnTo>
                  <a:lnTo>
                    <a:pt x="90" y="469"/>
                  </a:lnTo>
                  <a:lnTo>
                    <a:pt x="90" y="465"/>
                  </a:lnTo>
                  <a:lnTo>
                    <a:pt x="90" y="461"/>
                  </a:lnTo>
                  <a:lnTo>
                    <a:pt x="94" y="461"/>
                  </a:lnTo>
                  <a:lnTo>
                    <a:pt x="94" y="457"/>
                  </a:lnTo>
                  <a:lnTo>
                    <a:pt x="94" y="454"/>
                  </a:lnTo>
                  <a:lnTo>
                    <a:pt x="94" y="450"/>
                  </a:lnTo>
                  <a:lnTo>
                    <a:pt x="94" y="454"/>
                  </a:lnTo>
                  <a:lnTo>
                    <a:pt x="90" y="450"/>
                  </a:lnTo>
                  <a:lnTo>
                    <a:pt x="86" y="450"/>
                  </a:lnTo>
                  <a:lnTo>
                    <a:pt x="86" y="446"/>
                  </a:lnTo>
                  <a:lnTo>
                    <a:pt x="86" y="442"/>
                  </a:lnTo>
                  <a:lnTo>
                    <a:pt x="82" y="442"/>
                  </a:lnTo>
                  <a:lnTo>
                    <a:pt x="78" y="442"/>
                  </a:lnTo>
                  <a:lnTo>
                    <a:pt x="74" y="442"/>
                  </a:lnTo>
                  <a:lnTo>
                    <a:pt x="74" y="438"/>
                  </a:lnTo>
                  <a:lnTo>
                    <a:pt x="74" y="434"/>
                  </a:lnTo>
                  <a:lnTo>
                    <a:pt x="74" y="430"/>
                  </a:lnTo>
                  <a:lnTo>
                    <a:pt x="74" y="426"/>
                  </a:lnTo>
                  <a:lnTo>
                    <a:pt x="74" y="422"/>
                  </a:lnTo>
                  <a:lnTo>
                    <a:pt x="70" y="422"/>
                  </a:lnTo>
                  <a:lnTo>
                    <a:pt x="70" y="418"/>
                  </a:lnTo>
                  <a:lnTo>
                    <a:pt x="70" y="414"/>
                  </a:lnTo>
                  <a:lnTo>
                    <a:pt x="74" y="414"/>
                  </a:lnTo>
                  <a:lnTo>
                    <a:pt x="70" y="414"/>
                  </a:lnTo>
                  <a:lnTo>
                    <a:pt x="74" y="414"/>
                  </a:lnTo>
                  <a:lnTo>
                    <a:pt x="74" y="411"/>
                  </a:lnTo>
                  <a:lnTo>
                    <a:pt x="74" y="407"/>
                  </a:lnTo>
                  <a:lnTo>
                    <a:pt x="74" y="403"/>
                  </a:lnTo>
                  <a:lnTo>
                    <a:pt x="74" y="399"/>
                  </a:lnTo>
                  <a:lnTo>
                    <a:pt x="78" y="399"/>
                  </a:lnTo>
                  <a:lnTo>
                    <a:pt x="78" y="395"/>
                  </a:lnTo>
                  <a:lnTo>
                    <a:pt x="78" y="399"/>
                  </a:lnTo>
                  <a:lnTo>
                    <a:pt x="82" y="395"/>
                  </a:lnTo>
                  <a:lnTo>
                    <a:pt x="82" y="391"/>
                  </a:lnTo>
                  <a:lnTo>
                    <a:pt x="82" y="387"/>
                  </a:lnTo>
                  <a:lnTo>
                    <a:pt x="82" y="383"/>
                  </a:lnTo>
                  <a:lnTo>
                    <a:pt x="82" y="379"/>
                  </a:lnTo>
                  <a:lnTo>
                    <a:pt x="86" y="379"/>
                  </a:lnTo>
                  <a:lnTo>
                    <a:pt x="86" y="375"/>
                  </a:lnTo>
                  <a:lnTo>
                    <a:pt x="90" y="375"/>
                  </a:lnTo>
                  <a:lnTo>
                    <a:pt x="90" y="379"/>
                  </a:lnTo>
                  <a:lnTo>
                    <a:pt x="90" y="375"/>
                  </a:lnTo>
                  <a:lnTo>
                    <a:pt x="94" y="375"/>
                  </a:lnTo>
                  <a:lnTo>
                    <a:pt x="98" y="375"/>
                  </a:lnTo>
                  <a:lnTo>
                    <a:pt x="98" y="371"/>
                  </a:lnTo>
                  <a:lnTo>
                    <a:pt x="101" y="371"/>
                  </a:lnTo>
                  <a:lnTo>
                    <a:pt x="101" y="368"/>
                  </a:lnTo>
                  <a:lnTo>
                    <a:pt x="105" y="368"/>
                  </a:lnTo>
                  <a:lnTo>
                    <a:pt x="109" y="368"/>
                  </a:lnTo>
                  <a:lnTo>
                    <a:pt x="113" y="368"/>
                  </a:lnTo>
                  <a:lnTo>
                    <a:pt x="113" y="364"/>
                  </a:lnTo>
                  <a:lnTo>
                    <a:pt x="113" y="360"/>
                  </a:lnTo>
                  <a:lnTo>
                    <a:pt x="113" y="356"/>
                  </a:lnTo>
                  <a:lnTo>
                    <a:pt x="117" y="356"/>
                  </a:lnTo>
                  <a:lnTo>
                    <a:pt x="113" y="356"/>
                  </a:lnTo>
                  <a:lnTo>
                    <a:pt x="109" y="356"/>
                  </a:lnTo>
                  <a:lnTo>
                    <a:pt x="109" y="352"/>
                  </a:lnTo>
                  <a:lnTo>
                    <a:pt x="105" y="352"/>
                  </a:lnTo>
                  <a:lnTo>
                    <a:pt x="105" y="348"/>
                  </a:lnTo>
                  <a:lnTo>
                    <a:pt x="101" y="348"/>
                  </a:lnTo>
                  <a:lnTo>
                    <a:pt x="105" y="348"/>
                  </a:lnTo>
                  <a:lnTo>
                    <a:pt x="101" y="348"/>
                  </a:lnTo>
                  <a:lnTo>
                    <a:pt x="98" y="348"/>
                  </a:lnTo>
                  <a:lnTo>
                    <a:pt x="98" y="344"/>
                  </a:lnTo>
                  <a:lnTo>
                    <a:pt x="98" y="340"/>
                  </a:lnTo>
                  <a:lnTo>
                    <a:pt x="94" y="340"/>
                  </a:lnTo>
                  <a:lnTo>
                    <a:pt x="94" y="344"/>
                  </a:lnTo>
                  <a:lnTo>
                    <a:pt x="94" y="340"/>
                  </a:lnTo>
                  <a:lnTo>
                    <a:pt x="94" y="336"/>
                  </a:lnTo>
                  <a:lnTo>
                    <a:pt x="90" y="336"/>
                  </a:lnTo>
                  <a:lnTo>
                    <a:pt x="90" y="332"/>
                  </a:lnTo>
                  <a:lnTo>
                    <a:pt x="90" y="328"/>
                  </a:lnTo>
                  <a:lnTo>
                    <a:pt x="90" y="325"/>
                  </a:lnTo>
                  <a:lnTo>
                    <a:pt x="86" y="325"/>
                  </a:lnTo>
                  <a:lnTo>
                    <a:pt x="82" y="325"/>
                  </a:lnTo>
                  <a:lnTo>
                    <a:pt x="82" y="321"/>
                  </a:lnTo>
                  <a:lnTo>
                    <a:pt x="78" y="321"/>
                  </a:lnTo>
                  <a:lnTo>
                    <a:pt x="74" y="321"/>
                  </a:lnTo>
                  <a:lnTo>
                    <a:pt x="70" y="321"/>
                  </a:lnTo>
                  <a:lnTo>
                    <a:pt x="66" y="321"/>
                  </a:lnTo>
                  <a:lnTo>
                    <a:pt x="62" y="321"/>
                  </a:lnTo>
                  <a:lnTo>
                    <a:pt x="62" y="317"/>
                  </a:lnTo>
                  <a:lnTo>
                    <a:pt x="62" y="321"/>
                  </a:lnTo>
                  <a:lnTo>
                    <a:pt x="58" y="321"/>
                  </a:lnTo>
                  <a:lnTo>
                    <a:pt x="58" y="317"/>
                  </a:lnTo>
                  <a:lnTo>
                    <a:pt x="58" y="321"/>
                  </a:lnTo>
                  <a:lnTo>
                    <a:pt x="58" y="317"/>
                  </a:lnTo>
                  <a:lnTo>
                    <a:pt x="55" y="317"/>
                  </a:lnTo>
                  <a:lnTo>
                    <a:pt x="51" y="317"/>
                  </a:lnTo>
                  <a:lnTo>
                    <a:pt x="47" y="317"/>
                  </a:lnTo>
                  <a:lnTo>
                    <a:pt x="47" y="313"/>
                  </a:lnTo>
                  <a:lnTo>
                    <a:pt x="43" y="313"/>
                  </a:lnTo>
                  <a:lnTo>
                    <a:pt x="43" y="309"/>
                  </a:lnTo>
                  <a:lnTo>
                    <a:pt x="39" y="309"/>
                  </a:lnTo>
                  <a:lnTo>
                    <a:pt x="35" y="309"/>
                  </a:lnTo>
                  <a:lnTo>
                    <a:pt x="31" y="309"/>
                  </a:lnTo>
                  <a:lnTo>
                    <a:pt x="35" y="309"/>
                  </a:lnTo>
                  <a:lnTo>
                    <a:pt x="31" y="309"/>
                  </a:lnTo>
                  <a:lnTo>
                    <a:pt x="31" y="305"/>
                  </a:lnTo>
                  <a:lnTo>
                    <a:pt x="27" y="305"/>
                  </a:lnTo>
                  <a:lnTo>
                    <a:pt x="31" y="305"/>
                  </a:lnTo>
                  <a:lnTo>
                    <a:pt x="27" y="301"/>
                  </a:lnTo>
                  <a:lnTo>
                    <a:pt x="27" y="297"/>
                  </a:lnTo>
                  <a:lnTo>
                    <a:pt x="31" y="297"/>
                  </a:lnTo>
                  <a:lnTo>
                    <a:pt x="31" y="293"/>
                  </a:lnTo>
                  <a:lnTo>
                    <a:pt x="31" y="289"/>
                  </a:lnTo>
                  <a:lnTo>
                    <a:pt x="31" y="285"/>
                  </a:lnTo>
                  <a:lnTo>
                    <a:pt x="35" y="285"/>
                  </a:lnTo>
                  <a:lnTo>
                    <a:pt x="35" y="282"/>
                  </a:lnTo>
                  <a:lnTo>
                    <a:pt x="31" y="282"/>
                  </a:lnTo>
                  <a:lnTo>
                    <a:pt x="31" y="278"/>
                  </a:lnTo>
                  <a:lnTo>
                    <a:pt x="27" y="278"/>
                  </a:lnTo>
                  <a:lnTo>
                    <a:pt x="31" y="278"/>
                  </a:lnTo>
                  <a:lnTo>
                    <a:pt x="31" y="274"/>
                  </a:lnTo>
                  <a:lnTo>
                    <a:pt x="31" y="270"/>
                  </a:lnTo>
                  <a:lnTo>
                    <a:pt x="35" y="270"/>
                  </a:lnTo>
                  <a:lnTo>
                    <a:pt x="35" y="266"/>
                  </a:lnTo>
                  <a:lnTo>
                    <a:pt x="39" y="266"/>
                  </a:lnTo>
                  <a:lnTo>
                    <a:pt x="39" y="262"/>
                  </a:lnTo>
                  <a:lnTo>
                    <a:pt x="35" y="262"/>
                  </a:lnTo>
                  <a:lnTo>
                    <a:pt x="35" y="258"/>
                  </a:lnTo>
                  <a:lnTo>
                    <a:pt x="39" y="258"/>
                  </a:lnTo>
                  <a:lnTo>
                    <a:pt x="39" y="254"/>
                  </a:lnTo>
                  <a:lnTo>
                    <a:pt x="43" y="254"/>
                  </a:lnTo>
                  <a:lnTo>
                    <a:pt x="43" y="250"/>
                  </a:lnTo>
                  <a:lnTo>
                    <a:pt x="47" y="250"/>
                  </a:lnTo>
                  <a:lnTo>
                    <a:pt x="47" y="246"/>
                  </a:lnTo>
                  <a:lnTo>
                    <a:pt x="47" y="242"/>
                  </a:lnTo>
                  <a:lnTo>
                    <a:pt x="51" y="239"/>
                  </a:lnTo>
                  <a:lnTo>
                    <a:pt x="51" y="235"/>
                  </a:lnTo>
                  <a:lnTo>
                    <a:pt x="55" y="235"/>
                  </a:lnTo>
                  <a:lnTo>
                    <a:pt x="55" y="231"/>
                  </a:lnTo>
                  <a:lnTo>
                    <a:pt x="58" y="231"/>
                  </a:lnTo>
                  <a:lnTo>
                    <a:pt x="58" y="227"/>
                  </a:lnTo>
                  <a:lnTo>
                    <a:pt x="62" y="227"/>
                  </a:lnTo>
                  <a:lnTo>
                    <a:pt x="62" y="223"/>
                  </a:lnTo>
                  <a:lnTo>
                    <a:pt x="66" y="223"/>
                  </a:lnTo>
                  <a:lnTo>
                    <a:pt x="66" y="219"/>
                  </a:lnTo>
                  <a:lnTo>
                    <a:pt x="70" y="219"/>
                  </a:lnTo>
                  <a:lnTo>
                    <a:pt x="74" y="219"/>
                  </a:lnTo>
                  <a:lnTo>
                    <a:pt x="74" y="223"/>
                  </a:lnTo>
                  <a:lnTo>
                    <a:pt x="78" y="223"/>
                  </a:lnTo>
                  <a:lnTo>
                    <a:pt x="78" y="219"/>
                  </a:lnTo>
                  <a:lnTo>
                    <a:pt x="78" y="215"/>
                  </a:lnTo>
                  <a:lnTo>
                    <a:pt x="78" y="211"/>
                  </a:lnTo>
                  <a:lnTo>
                    <a:pt x="82" y="211"/>
                  </a:lnTo>
                  <a:lnTo>
                    <a:pt x="86" y="211"/>
                  </a:lnTo>
                  <a:lnTo>
                    <a:pt x="90" y="211"/>
                  </a:lnTo>
                  <a:lnTo>
                    <a:pt x="90" y="215"/>
                  </a:lnTo>
                  <a:lnTo>
                    <a:pt x="90" y="211"/>
                  </a:lnTo>
                  <a:lnTo>
                    <a:pt x="94" y="211"/>
                  </a:lnTo>
                  <a:lnTo>
                    <a:pt x="94" y="215"/>
                  </a:lnTo>
                  <a:lnTo>
                    <a:pt x="98" y="215"/>
                  </a:lnTo>
                  <a:lnTo>
                    <a:pt x="98" y="211"/>
                  </a:lnTo>
                  <a:lnTo>
                    <a:pt x="101" y="211"/>
                  </a:lnTo>
                  <a:lnTo>
                    <a:pt x="101" y="207"/>
                  </a:lnTo>
                  <a:lnTo>
                    <a:pt x="101" y="203"/>
                  </a:lnTo>
                  <a:lnTo>
                    <a:pt x="105" y="203"/>
                  </a:lnTo>
                  <a:lnTo>
                    <a:pt x="105" y="199"/>
                  </a:lnTo>
                  <a:lnTo>
                    <a:pt x="109" y="199"/>
                  </a:lnTo>
                  <a:lnTo>
                    <a:pt x="113" y="199"/>
                  </a:lnTo>
                  <a:lnTo>
                    <a:pt x="113" y="196"/>
                  </a:lnTo>
                  <a:lnTo>
                    <a:pt x="117" y="196"/>
                  </a:lnTo>
                  <a:lnTo>
                    <a:pt x="121" y="196"/>
                  </a:lnTo>
                  <a:lnTo>
                    <a:pt x="121" y="192"/>
                  </a:lnTo>
                  <a:lnTo>
                    <a:pt x="125" y="192"/>
                  </a:lnTo>
                  <a:lnTo>
                    <a:pt x="129" y="192"/>
                  </a:lnTo>
                  <a:lnTo>
                    <a:pt x="133" y="192"/>
                  </a:lnTo>
                  <a:lnTo>
                    <a:pt x="133" y="196"/>
                  </a:lnTo>
                  <a:lnTo>
                    <a:pt x="137" y="196"/>
                  </a:lnTo>
                  <a:lnTo>
                    <a:pt x="137" y="192"/>
                  </a:lnTo>
                  <a:lnTo>
                    <a:pt x="141" y="192"/>
                  </a:lnTo>
                  <a:lnTo>
                    <a:pt x="144" y="192"/>
                  </a:lnTo>
                  <a:lnTo>
                    <a:pt x="144" y="188"/>
                  </a:lnTo>
                  <a:lnTo>
                    <a:pt x="141" y="188"/>
                  </a:lnTo>
                  <a:lnTo>
                    <a:pt x="141" y="184"/>
                  </a:lnTo>
                  <a:lnTo>
                    <a:pt x="144" y="184"/>
                  </a:lnTo>
                  <a:lnTo>
                    <a:pt x="144" y="180"/>
                  </a:lnTo>
                  <a:lnTo>
                    <a:pt x="144" y="176"/>
                  </a:lnTo>
                  <a:lnTo>
                    <a:pt x="141" y="176"/>
                  </a:lnTo>
                  <a:lnTo>
                    <a:pt x="141" y="172"/>
                  </a:lnTo>
                  <a:lnTo>
                    <a:pt x="144" y="172"/>
                  </a:lnTo>
                  <a:lnTo>
                    <a:pt x="144" y="168"/>
                  </a:lnTo>
                  <a:lnTo>
                    <a:pt x="148" y="168"/>
                  </a:lnTo>
                  <a:lnTo>
                    <a:pt x="148" y="164"/>
                  </a:lnTo>
                  <a:lnTo>
                    <a:pt x="152" y="164"/>
                  </a:lnTo>
                  <a:lnTo>
                    <a:pt x="156" y="164"/>
                  </a:lnTo>
                  <a:lnTo>
                    <a:pt x="156" y="160"/>
                  </a:lnTo>
                  <a:lnTo>
                    <a:pt x="152" y="160"/>
                  </a:lnTo>
                  <a:lnTo>
                    <a:pt x="152" y="156"/>
                  </a:lnTo>
                  <a:lnTo>
                    <a:pt x="148" y="156"/>
                  </a:lnTo>
                  <a:lnTo>
                    <a:pt x="144" y="156"/>
                  </a:lnTo>
                  <a:lnTo>
                    <a:pt x="141" y="156"/>
                  </a:lnTo>
                  <a:lnTo>
                    <a:pt x="141" y="160"/>
                  </a:lnTo>
                  <a:lnTo>
                    <a:pt x="137" y="160"/>
                  </a:lnTo>
                  <a:lnTo>
                    <a:pt x="141" y="160"/>
                  </a:lnTo>
                  <a:lnTo>
                    <a:pt x="141" y="164"/>
                  </a:lnTo>
                  <a:lnTo>
                    <a:pt x="137" y="164"/>
                  </a:lnTo>
                  <a:lnTo>
                    <a:pt x="137" y="160"/>
                  </a:lnTo>
                  <a:lnTo>
                    <a:pt x="133" y="160"/>
                  </a:lnTo>
                  <a:lnTo>
                    <a:pt x="133" y="164"/>
                  </a:lnTo>
                  <a:lnTo>
                    <a:pt x="129" y="164"/>
                  </a:lnTo>
                  <a:lnTo>
                    <a:pt x="125" y="168"/>
                  </a:lnTo>
                  <a:lnTo>
                    <a:pt x="125" y="164"/>
                  </a:lnTo>
                  <a:lnTo>
                    <a:pt x="125" y="160"/>
                  </a:lnTo>
                  <a:lnTo>
                    <a:pt x="121" y="160"/>
                  </a:lnTo>
                  <a:lnTo>
                    <a:pt x="121" y="164"/>
                  </a:lnTo>
                  <a:lnTo>
                    <a:pt x="117" y="164"/>
                  </a:lnTo>
                  <a:lnTo>
                    <a:pt x="113" y="164"/>
                  </a:lnTo>
                  <a:lnTo>
                    <a:pt x="113" y="160"/>
                  </a:lnTo>
                  <a:lnTo>
                    <a:pt x="109" y="160"/>
                  </a:lnTo>
                  <a:lnTo>
                    <a:pt x="105" y="160"/>
                  </a:lnTo>
                  <a:lnTo>
                    <a:pt x="105" y="156"/>
                  </a:lnTo>
                  <a:lnTo>
                    <a:pt x="101" y="156"/>
                  </a:lnTo>
                  <a:lnTo>
                    <a:pt x="101" y="153"/>
                  </a:lnTo>
                  <a:lnTo>
                    <a:pt x="98" y="153"/>
                  </a:lnTo>
                  <a:lnTo>
                    <a:pt x="98" y="156"/>
                  </a:lnTo>
                  <a:lnTo>
                    <a:pt x="98" y="153"/>
                  </a:lnTo>
                  <a:lnTo>
                    <a:pt x="98" y="149"/>
                  </a:lnTo>
                  <a:lnTo>
                    <a:pt x="94" y="149"/>
                  </a:lnTo>
                  <a:lnTo>
                    <a:pt x="94" y="145"/>
                  </a:lnTo>
                  <a:lnTo>
                    <a:pt x="90" y="145"/>
                  </a:lnTo>
                  <a:lnTo>
                    <a:pt x="90" y="149"/>
                  </a:lnTo>
                  <a:lnTo>
                    <a:pt x="90" y="145"/>
                  </a:lnTo>
                  <a:lnTo>
                    <a:pt x="86" y="145"/>
                  </a:lnTo>
                  <a:lnTo>
                    <a:pt x="86" y="149"/>
                  </a:lnTo>
                  <a:lnTo>
                    <a:pt x="82" y="149"/>
                  </a:lnTo>
                  <a:lnTo>
                    <a:pt x="78" y="149"/>
                  </a:lnTo>
                  <a:lnTo>
                    <a:pt x="78" y="153"/>
                  </a:lnTo>
                  <a:lnTo>
                    <a:pt x="74" y="153"/>
                  </a:lnTo>
                  <a:lnTo>
                    <a:pt x="74" y="149"/>
                  </a:lnTo>
                  <a:lnTo>
                    <a:pt x="74" y="145"/>
                  </a:lnTo>
                  <a:lnTo>
                    <a:pt x="70" y="145"/>
                  </a:lnTo>
                  <a:lnTo>
                    <a:pt x="70" y="141"/>
                  </a:lnTo>
                  <a:lnTo>
                    <a:pt x="66" y="141"/>
                  </a:lnTo>
                  <a:lnTo>
                    <a:pt x="62" y="141"/>
                  </a:lnTo>
                  <a:lnTo>
                    <a:pt x="62" y="137"/>
                  </a:lnTo>
                  <a:lnTo>
                    <a:pt x="62" y="133"/>
                  </a:lnTo>
                  <a:lnTo>
                    <a:pt x="62" y="129"/>
                  </a:lnTo>
                  <a:lnTo>
                    <a:pt x="62" y="125"/>
                  </a:lnTo>
                  <a:lnTo>
                    <a:pt x="62" y="121"/>
                  </a:lnTo>
                  <a:lnTo>
                    <a:pt x="58" y="121"/>
                  </a:lnTo>
                  <a:lnTo>
                    <a:pt x="58" y="117"/>
                  </a:lnTo>
                  <a:lnTo>
                    <a:pt x="58" y="113"/>
                  </a:lnTo>
                  <a:lnTo>
                    <a:pt x="62" y="113"/>
                  </a:lnTo>
                  <a:lnTo>
                    <a:pt x="62" y="110"/>
                  </a:lnTo>
                  <a:lnTo>
                    <a:pt x="66" y="106"/>
                  </a:lnTo>
                  <a:lnTo>
                    <a:pt x="66" y="102"/>
                  </a:lnTo>
                  <a:lnTo>
                    <a:pt x="62" y="102"/>
                  </a:lnTo>
                  <a:lnTo>
                    <a:pt x="62" y="98"/>
                  </a:lnTo>
                  <a:lnTo>
                    <a:pt x="58" y="98"/>
                  </a:lnTo>
                  <a:lnTo>
                    <a:pt x="55" y="98"/>
                  </a:lnTo>
                  <a:lnTo>
                    <a:pt x="55" y="94"/>
                  </a:lnTo>
                  <a:lnTo>
                    <a:pt x="51" y="94"/>
                  </a:lnTo>
                  <a:lnTo>
                    <a:pt x="51" y="90"/>
                  </a:lnTo>
                  <a:lnTo>
                    <a:pt x="51" y="86"/>
                  </a:lnTo>
                  <a:lnTo>
                    <a:pt x="51" y="82"/>
                  </a:lnTo>
                  <a:lnTo>
                    <a:pt x="55" y="82"/>
                  </a:lnTo>
                  <a:lnTo>
                    <a:pt x="55" y="78"/>
                  </a:lnTo>
                  <a:lnTo>
                    <a:pt x="51" y="78"/>
                  </a:lnTo>
                  <a:lnTo>
                    <a:pt x="51" y="74"/>
                  </a:lnTo>
                  <a:lnTo>
                    <a:pt x="47" y="74"/>
                  </a:lnTo>
                  <a:lnTo>
                    <a:pt x="43" y="74"/>
                  </a:lnTo>
                  <a:lnTo>
                    <a:pt x="39" y="74"/>
                  </a:lnTo>
                  <a:lnTo>
                    <a:pt x="35" y="74"/>
                  </a:lnTo>
                  <a:lnTo>
                    <a:pt x="35" y="70"/>
                  </a:lnTo>
                  <a:lnTo>
                    <a:pt x="31" y="70"/>
                  </a:lnTo>
                  <a:lnTo>
                    <a:pt x="27" y="70"/>
                  </a:lnTo>
                  <a:lnTo>
                    <a:pt x="23" y="70"/>
                  </a:lnTo>
                  <a:lnTo>
                    <a:pt x="19" y="70"/>
                  </a:lnTo>
                  <a:lnTo>
                    <a:pt x="15" y="70"/>
                  </a:lnTo>
                  <a:lnTo>
                    <a:pt x="15" y="67"/>
                  </a:lnTo>
                  <a:lnTo>
                    <a:pt x="15" y="63"/>
                  </a:lnTo>
                  <a:lnTo>
                    <a:pt x="15" y="67"/>
                  </a:lnTo>
                  <a:lnTo>
                    <a:pt x="12" y="67"/>
                  </a:lnTo>
                  <a:lnTo>
                    <a:pt x="12" y="70"/>
                  </a:lnTo>
                  <a:lnTo>
                    <a:pt x="8" y="70"/>
                  </a:lnTo>
                  <a:lnTo>
                    <a:pt x="8" y="67"/>
                  </a:lnTo>
                  <a:lnTo>
                    <a:pt x="4" y="67"/>
                  </a:lnTo>
                  <a:lnTo>
                    <a:pt x="4" y="63"/>
                  </a:lnTo>
                  <a:lnTo>
                    <a:pt x="0" y="63"/>
                  </a:lnTo>
                  <a:lnTo>
                    <a:pt x="0" y="59"/>
                  </a:lnTo>
                  <a:lnTo>
                    <a:pt x="4" y="59"/>
                  </a:lnTo>
                  <a:lnTo>
                    <a:pt x="4" y="55"/>
                  </a:lnTo>
                  <a:lnTo>
                    <a:pt x="0" y="55"/>
                  </a:lnTo>
                  <a:lnTo>
                    <a:pt x="0" y="51"/>
                  </a:lnTo>
                  <a:lnTo>
                    <a:pt x="4" y="51"/>
                  </a:lnTo>
                  <a:lnTo>
                    <a:pt x="4" y="47"/>
                  </a:lnTo>
                  <a:lnTo>
                    <a:pt x="0" y="47"/>
                  </a:lnTo>
                  <a:lnTo>
                    <a:pt x="0" y="43"/>
                  </a:lnTo>
                  <a:lnTo>
                    <a:pt x="0" y="39"/>
                  </a:lnTo>
                  <a:lnTo>
                    <a:pt x="0" y="35"/>
                  </a:lnTo>
                  <a:lnTo>
                    <a:pt x="0" y="31"/>
                  </a:lnTo>
                  <a:lnTo>
                    <a:pt x="4" y="31"/>
                  </a:lnTo>
                  <a:lnTo>
                    <a:pt x="4" y="27"/>
                  </a:lnTo>
                  <a:lnTo>
                    <a:pt x="8" y="27"/>
                  </a:lnTo>
                  <a:lnTo>
                    <a:pt x="12" y="27"/>
                  </a:lnTo>
                  <a:lnTo>
                    <a:pt x="12" y="24"/>
                  </a:lnTo>
                  <a:lnTo>
                    <a:pt x="15" y="24"/>
                  </a:lnTo>
                  <a:lnTo>
                    <a:pt x="15" y="20"/>
                  </a:lnTo>
                  <a:lnTo>
                    <a:pt x="19" y="20"/>
                  </a:lnTo>
                  <a:lnTo>
                    <a:pt x="19" y="16"/>
                  </a:lnTo>
                  <a:lnTo>
                    <a:pt x="23" y="16"/>
                  </a:lnTo>
                  <a:lnTo>
                    <a:pt x="23" y="12"/>
                  </a:lnTo>
                  <a:lnTo>
                    <a:pt x="27" y="12"/>
                  </a:lnTo>
                  <a:lnTo>
                    <a:pt x="31" y="12"/>
                  </a:lnTo>
                  <a:lnTo>
                    <a:pt x="31" y="8"/>
                  </a:lnTo>
                  <a:lnTo>
                    <a:pt x="35" y="8"/>
                  </a:lnTo>
                  <a:lnTo>
                    <a:pt x="35" y="4"/>
                  </a:lnTo>
                  <a:lnTo>
                    <a:pt x="31" y="4"/>
                  </a:lnTo>
                  <a:lnTo>
                    <a:pt x="35" y="4"/>
                  </a:lnTo>
                  <a:lnTo>
                    <a:pt x="35" y="0"/>
                  </a:lnTo>
                  <a:lnTo>
                    <a:pt x="35" y="4"/>
                  </a:lnTo>
                  <a:lnTo>
                    <a:pt x="39" y="4"/>
                  </a:lnTo>
                  <a:lnTo>
                    <a:pt x="39" y="0"/>
                  </a:lnTo>
                  <a:lnTo>
                    <a:pt x="43" y="0"/>
                  </a:lnTo>
                  <a:lnTo>
                    <a:pt x="43" y="4"/>
                  </a:lnTo>
                  <a:lnTo>
                    <a:pt x="43" y="0"/>
                  </a:lnTo>
                  <a:lnTo>
                    <a:pt x="47" y="0"/>
                  </a:lnTo>
                  <a:lnTo>
                    <a:pt x="51" y="0"/>
                  </a:lnTo>
                  <a:lnTo>
                    <a:pt x="47" y="0"/>
                  </a:lnTo>
                  <a:lnTo>
                    <a:pt x="51" y="0"/>
                  </a:lnTo>
                  <a:lnTo>
                    <a:pt x="55" y="0"/>
                  </a:lnTo>
                  <a:lnTo>
                    <a:pt x="51" y="0"/>
                  </a:lnTo>
                  <a:lnTo>
                    <a:pt x="51" y="4"/>
                  </a:lnTo>
                  <a:lnTo>
                    <a:pt x="51" y="8"/>
                  </a:lnTo>
                  <a:lnTo>
                    <a:pt x="55" y="8"/>
                  </a:lnTo>
                  <a:lnTo>
                    <a:pt x="55" y="12"/>
                  </a:lnTo>
                  <a:lnTo>
                    <a:pt x="55" y="16"/>
                  </a:lnTo>
                  <a:lnTo>
                    <a:pt x="58" y="16"/>
                  </a:lnTo>
                  <a:lnTo>
                    <a:pt x="58" y="12"/>
                  </a:lnTo>
                  <a:lnTo>
                    <a:pt x="62" y="12"/>
                  </a:lnTo>
                  <a:lnTo>
                    <a:pt x="62" y="16"/>
                  </a:lnTo>
                  <a:lnTo>
                    <a:pt x="62" y="12"/>
                  </a:lnTo>
                  <a:lnTo>
                    <a:pt x="66" y="12"/>
                  </a:lnTo>
                  <a:lnTo>
                    <a:pt x="66" y="16"/>
                  </a:lnTo>
                  <a:lnTo>
                    <a:pt x="70" y="16"/>
                  </a:lnTo>
                  <a:lnTo>
                    <a:pt x="70" y="20"/>
                  </a:lnTo>
                  <a:lnTo>
                    <a:pt x="70" y="24"/>
                  </a:lnTo>
                  <a:lnTo>
                    <a:pt x="74" y="24"/>
                  </a:lnTo>
                  <a:lnTo>
                    <a:pt x="78" y="24"/>
                  </a:lnTo>
                  <a:lnTo>
                    <a:pt x="82" y="24"/>
                  </a:lnTo>
                  <a:lnTo>
                    <a:pt x="86" y="24"/>
                  </a:lnTo>
                  <a:lnTo>
                    <a:pt x="86" y="27"/>
                  </a:lnTo>
                  <a:lnTo>
                    <a:pt x="86" y="24"/>
                  </a:lnTo>
                  <a:lnTo>
                    <a:pt x="90" y="24"/>
                  </a:lnTo>
                  <a:lnTo>
                    <a:pt x="90" y="27"/>
                  </a:lnTo>
                  <a:lnTo>
                    <a:pt x="94" y="27"/>
                  </a:lnTo>
                  <a:lnTo>
                    <a:pt x="98" y="27"/>
                  </a:lnTo>
                  <a:lnTo>
                    <a:pt x="98" y="31"/>
                  </a:lnTo>
                  <a:lnTo>
                    <a:pt x="98" y="27"/>
                  </a:lnTo>
                  <a:lnTo>
                    <a:pt x="101" y="27"/>
                  </a:lnTo>
                  <a:lnTo>
                    <a:pt x="101" y="31"/>
                  </a:lnTo>
                  <a:lnTo>
                    <a:pt x="98" y="31"/>
                  </a:lnTo>
                  <a:lnTo>
                    <a:pt x="101" y="31"/>
                  </a:lnTo>
                  <a:lnTo>
                    <a:pt x="101" y="35"/>
                  </a:lnTo>
                  <a:lnTo>
                    <a:pt x="105" y="35"/>
                  </a:lnTo>
                  <a:lnTo>
                    <a:pt x="105" y="31"/>
                  </a:lnTo>
                  <a:lnTo>
                    <a:pt x="109" y="31"/>
                  </a:lnTo>
                  <a:lnTo>
                    <a:pt x="109" y="27"/>
                  </a:lnTo>
                  <a:lnTo>
                    <a:pt x="113" y="27"/>
                  </a:lnTo>
                  <a:lnTo>
                    <a:pt x="113" y="31"/>
                  </a:lnTo>
                  <a:lnTo>
                    <a:pt x="117" y="31"/>
                  </a:lnTo>
                  <a:lnTo>
                    <a:pt x="121" y="35"/>
                  </a:lnTo>
                  <a:lnTo>
                    <a:pt x="121" y="39"/>
                  </a:lnTo>
                  <a:lnTo>
                    <a:pt x="121" y="43"/>
                  </a:lnTo>
                  <a:lnTo>
                    <a:pt x="121" y="47"/>
                  </a:lnTo>
                  <a:lnTo>
                    <a:pt x="121" y="51"/>
                  </a:lnTo>
                  <a:lnTo>
                    <a:pt x="125" y="51"/>
                  </a:lnTo>
                  <a:lnTo>
                    <a:pt x="125" y="55"/>
                  </a:lnTo>
                  <a:lnTo>
                    <a:pt x="129" y="55"/>
                  </a:lnTo>
                  <a:lnTo>
                    <a:pt x="129" y="59"/>
                  </a:lnTo>
                  <a:lnTo>
                    <a:pt x="129" y="63"/>
                  </a:lnTo>
                  <a:lnTo>
                    <a:pt x="129" y="67"/>
                  </a:lnTo>
                  <a:lnTo>
                    <a:pt x="129" y="70"/>
                  </a:lnTo>
                  <a:lnTo>
                    <a:pt x="133" y="70"/>
                  </a:lnTo>
                  <a:lnTo>
                    <a:pt x="133" y="74"/>
                  </a:lnTo>
                  <a:lnTo>
                    <a:pt x="133" y="78"/>
                  </a:lnTo>
                  <a:lnTo>
                    <a:pt x="137" y="78"/>
                  </a:lnTo>
                  <a:lnTo>
                    <a:pt x="137" y="82"/>
                  </a:lnTo>
                  <a:lnTo>
                    <a:pt x="137" y="86"/>
                  </a:lnTo>
                  <a:lnTo>
                    <a:pt x="141" y="86"/>
                  </a:lnTo>
                  <a:lnTo>
                    <a:pt x="141" y="90"/>
                  </a:lnTo>
                  <a:lnTo>
                    <a:pt x="144" y="90"/>
                  </a:lnTo>
                  <a:lnTo>
                    <a:pt x="144" y="94"/>
                  </a:lnTo>
                  <a:lnTo>
                    <a:pt x="144" y="98"/>
                  </a:lnTo>
                  <a:lnTo>
                    <a:pt x="148" y="98"/>
                  </a:lnTo>
                  <a:lnTo>
                    <a:pt x="148" y="102"/>
                  </a:lnTo>
                  <a:lnTo>
                    <a:pt x="152" y="102"/>
                  </a:lnTo>
                  <a:lnTo>
                    <a:pt x="152" y="106"/>
                  </a:lnTo>
                  <a:lnTo>
                    <a:pt x="156" y="106"/>
                  </a:lnTo>
                  <a:lnTo>
                    <a:pt x="160" y="106"/>
                  </a:lnTo>
                  <a:lnTo>
                    <a:pt x="160" y="110"/>
                  </a:lnTo>
                  <a:lnTo>
                    <a:pt x="164" y="110"/>
                  </a:lnTo>
                  <a:lnTo>
                    <a:pt x="164" y="113"/>
                  </a:lnTo>
                  <a:lnTo>
                    <a:pt x="168" y="113"/>
                  </a:lnTo>
                  <a:lnTo>
                    <a:pt x="168" y="110"/>
                  </a:lnTo>
                  <a:lnTo>
                    <a:pt x="172" y="110"/>
                  </a:lnTo>
                  <a:lnTo>
                    <a:pt x="176" y="110"/>
                  </a:lnTo>
                  <a:lnTo>
                    <a:pt x="176" y="113"/>
                  </a:lnTo>
                  <a:lnTo>
                    <a:pt x="180" y="113"/>
                  </a:lnTo>
                  <a:lnTo>
                    <a:pt x="184" y="113"/>
                  </a:lnTo>
                  <a:lnTo>
                    <a:pt x="187" y="113"/>
                  </a:lnTo>
                  <a:lnTo>
                    <a:pt x="187" y="117"/>
                  </a:lnTo>
                  <a:lnTo>
                    <a:pt x="191" y="117"/>
                  </a:lnTo>
                  <a:lnTo>
                    <a:pt x="191" y="121"/>
                  </a:lnTo>
                  <a:lnTo>
                    <a:pt x="191" y="125"/>
                  </a:lnTo>
                  <a:lnTo>
                    <a:pt x="191" y="129"/>
                  </a:lnTo>
                  <a:lnTo>
                    <a:pt x="191" y="133"/>
                  </a:lnTo>
                  <a:lnTo>
                    <a:pt x="195" y="133"/>
                  </a:lnTo>
                  <a:lnTo>
                    <a:pt x="195" y="137"/>
                  </a:lnTo>
                  <a:lnTo>
                    <a:pt x="195" y="141"/>
                  </a:lnTo>
                  <a:lnTo>
                    <a:pt x="195" y="145"/>
                  </a:lnTo>
                  <a:lnTo>
                    <a:pt x="195" y="149"/>
                  </a:lnTo>
                  <a:lnTo>
                    <a:pt x="195" y="153"/>
                  </a:lnTo>
                  <a:lnTo>
                    <a:pt x="199" y="153"/>
                  </a:lnTo>
                  <a:lnTo>
                    <a:pt x="199" y="156"/>
                  </a:lnTo>
                  <a:lnTo>
                    <a:pt x="199" y="160"/>
                  </a:lnTo>
                  <a:lnTo>
                    <a:pt x="203" y="160"/>
                  </a:lnTo>
                  <a:lnTo>
                    <a:pt x="203" y="164"/>
                  </a:lnTo>
                  <a:lnTo>
                    <a:pt x="203" y="168"/>
                  </a:lnTo>
                  <a:lnTo>
                    <a:pt x="203" y="172"/>
                  </a:lnTo>
                  <a:lnTo>
                    <a:pt x="203" y="176"/>
                  </a:lnTo>
                  <a:lnTo>
                    <a:pt x="199" y="176"/>
                  </a:lnTo>
                  <a:lnTo>
                    <a:pt x="199" y="180"/>
                  </a:lnTo>
                  <a:lnTo>
                    <a:pt x="195" y="180"/>
                  </a:lnTo>
                  <a:lnTo>
                    <a:pt x="195" y="184"/>
                  </a:lnTo>
                  <a:lnTo>
                    <a:pt x="195" y="188"/>
                  </a:lnTo>
                  <a:lnTo>
                    <a:pt x="191" y="188"/>
                  </a:lnTo>
                  <a:lnTo>
                    <a:pt x="191" y="192"/>
                  </a:lnTo>
                  <a:lnTo>
                    <a:pt x="191" y="196"/>
                  </a:lnTo>
                  <a:lnTo>
                    <a:pt x="191" y="199"/>
                  </a:lnTo>
                  <a:lnTo>
                    <a:pt x="191" y="203"/>
                  </a:lnTo>
                  <a:lnTo>
                    <a:pt x="191" y="207"/>
                  </a:lnTo>
                  <a:lnTo>
                    <a:pt x="191" y="211"/>
                  </a:lnTo>
                  <a:lnTo>
                    <a:pt x="191" y="215"/>
                  </a:lnTo>
                  <a:lnTo>
                    <a:pt x="191" y="219"/>
                  </a:lnTo>
                  <a:lnTo>
                    <a:pt x="195" y="219"/>
                  </a:lnTo>
                  <a:lnTo>
                    <a:pt x="195" y="223"/>
                  </a:lnTo>
                  <a:lnTo>
                    <a:pt x="195" y="227"/>
                  </a:lnTo>
                  <a:lnTo>
                    <a:pt x="195" y="231"/>
                  </a:lnTo>
                  <a:lnTo>
                    <a:pt x="199" y="231"/>
                  </a:lnTo>
                  <a:lnTo>
                    <a:pt x="199" y="235"/>
                  </a:lnTo>
                  <a:lnTo>
                    <a:pt x="199" y="239"/>
                  </a:lnTo>
                  <a:lnTo>
                    <a:pt x="199" y="242"/>
                  </a:lnTo>
                  <a:lnTo>
                    <a:pt x="203" y="242"/>
                  </a:lnTo>
                  <a:lnTo>
                    <a:pt x="203" y="246"/>
                  </a:lnTo>
                  <a:lnTo>
                    <a:pt x="203" y="250"/>
                  </a:lnTo>
                  <a:lnTo>
                    <a:pt x="207" y="250"/>
                  </a:lnTo>
                  <a:lnTo>
                    <a:pt x="207" y="254"/>
                  </a:lnTo>
                  <a:lnTo>
                    <a:pt x="211" y="254"/>
                  </a:lnTo>
                  <a:lnTo>
                    <a:pt x="211" y="258"/>
                  </a:lnTo>
                  <a:lnTo>
                    <a:pt x="215" y="258"/>
                  </a:lnTo>
                  <a:lnTo>
                    <a:pt x="215" y="262"/>
                  </a:lnTo>
                  <a:lnTo>
                    <a:pt x="219" y="262"/>
                  </a:lnTo>
                  <a:lnTo>
                    <a:pt x="219" y="266"/>
                  </a:lnTo>
                  <a:lnTo>
                    <a:pt x="223" y="266"/>
                  </a:lnTo>
                  <a:lnTo>
                    <a:pt x="223" y="270"/>
                  </a:lnTo>
                  <a:lnTo>
                    <a:pt x="227" y="270"/>
                  </a:lnTo>
                  <a:lnTo>
                    <a:pt x="227" y="274"/>
                  </a:lnTo>
                  <a:lnTo>
                    <a:pt x="230" y="274"/>
                  </a:lnTo>
                  <a:lnTo>
                    <a:pt x="234" y="274"/>
                  </a:lnTo>
                  <a:lnTo>
                    <a:pt x="234" y="278"/>
                  </a:lnTo>
                  <a:lnTo>
                    <a:pt x="238" y="278"/>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11" name="Freeform 12"/>
            <p:cNvSpPr>
              <a:spLocks/>
            </p:cNvSpPr>
            <p:nvPr/>
          </p:nvSpPr>
          <p:spPr bwMode="auto">
            <a:xfrm>
              <a:off x="2088" y="2744"/>
              <a:ext cx="266" cy="473"/>
            </a:xfrm>
            <a:custGeom>
              <a:avLst/>
              <a:gdLst>
                <a:gd name="T0" fmla="*/ 156 w 266"/>
                <a:gd name="T1" fmla="*/ 434 h 473"/>
                <a:gd name="T2" fmla="*/ 137 w 266"/>
                <a:gd name="T3" fmla="*/ 427 h 473"/>
                <a:gd name="T4" fmla="*/ 121 w 266"/>
                <a:gd name="T5" fmla="*/ 430 h 473"/>
                <a:gd name="T6" fmla="*/ 109 w 266"/>
                <a:gd name="T7" fmla="*/ 423 h 473"/>
                <a:gd name="T8" fmla="*/ 94 w 266"/>
                <a:gd name="T9" fmla="*/ 419 h 473"/>
                <a:gd name="T10" fmla="*/ 86 w 266"/>
                <a:gd name="T11" fmla="*/ 407 h 473"/>
                <a:gd name="T12" fmla="*/ 82 w 266"/>
                <a:gd name="T13" fmla="*/ 372 h 473"/>
                <a:gd name="T14" fmla="*/ 94 w 266"/>
                <a:gd name="T15" fmla="*/ 337 h 473"/>
                <a:gd name="T16" fmla="*/ 90 w 266"/>
                <a:gd name="T17" fmla="*/ 298 h 473"/>
                <a:gd name="T18" fmla="*/ 82 w 266"/>
                <a:gd name="T19" fmla="*/ 255 h 473"/>
                <a:gd name="T20" fmla="*/ 78 w 266"/>
                <a:gd name="T21" fmla="*/ 215 h 473"/>
                <a:gd name="T22" fmla="*/ 55 w 266"/>
                <a:gd name="T23" fmla="*/ 169 h 473"/>
                <a:gd name="T24" fmla="*/ 63 w 266"/>
                <a:gd name="T25" fmla="*/ 126 h 473"/>
                <a:gd name="T26" fmla="*/ 39 w 266"/>
                <a:gd name="T27" fmla="*/ 102 h 473"/>
                <a:gd name="T28" fmla="*/ 8 w 266"/>
                <a:gd name="T29" fmla="*/ 51 h 473"/>
                <a:gd name="T30" fmla="*/ 16 w 266"/>
                <a:gd name="T31" fmla="*/ 43 h 473"/>
                <a:gd name="T32" fmla="*/ 31 w 266"/>
                <a:gd name="T33" fmla="*/ 47 h 473"/>
                <a:gd name="T34" fmla="*/ 47 w 266"/>
                <a:gd name="T35" fmla="*/ 51 h 473"/>
                <a:gd name="T36" fmla="*/ 55 w 266"/>
                <a:gd name="T37" fmla="*/ 55 h 473"/>
                <a:gd name="T38" fmla="*/ 74 w 266"/>
                <a:gd name="T39" fmla="*/ 47 h 473"/>
                <a:gd name="T40" fmla="*/ 86 w 266"/>
                <a:gd name="T41" fmla="*/ 47 h 473"/>
                <a:gd name="T42" fmla="*/ 102 w 266"/>
                <a:gd name="T43" fmla="*/ 36 h 473"/>
                <a:gd name="T44" fmla="*/ 117 w 266"/>
                <a:gd name="T45" fmla="*/ 24 h 473"/>
                <a:gd name="T46" fmla="*/ 133 w 266"/>
                <a:gd name="T47" fmla="*/ 12 h 473"/>
                <a:gd name="T48" fmla="*/ 149 w 266"/>
                <a:gd name="T49" fmla="*/ 0 h 473"/>
                <a:gd name="T50" fmla="*/ 156 w 266"/>
                <a:gd name="T51" fmla="*/ 20 h 473"/>
                <a:gd name="T52" fmla="*/ 160 w 266"/>
                <a:gd name="T53" fmla="*/ 43 h 473"/>
                <a:gd name="T54" fmla="*/ 160 w 266"/>
                <a:gd name="T55" fmla="*/ 63 h 473"/>
                <a:gd name="T56" fmla="*/ 164 w 266"/>
                <a:gd name="T57" fmla="*/ 79 h 473"/>
                <a:gd name="T58" fmla="*/ 180 w 266"/>
                <a:gd name="T59" fmla="*/ 90 h 473"/>
                <a:gd name="T60" fmla="*/ 172 w 266"/>
                <a:gd name="T61" fmla="*/ 114 h 473"/>
                <a:gd name="T62" fmla="*/ 184 w 266"/>
                <a:gd name="T63" fmla="*/ 129 h 473"/>
                <a:gd name="T64" fmla="*/ 199 w 266"/>
                <a:gd name="T65" fmla="*/ 141 h 473"/>
                <a:gd name="T66" fmla="*/ 211 w 266"/>
                <a:gd name="T67" fmla="*/ 157 h 473"/>
                <a:gd name="T68" fmla="*/ 227 w 266"/>
                <a:gd name="T69" fmla="*/ 169 h 473"/>
                <a:gd name="T70" fmla="*/ 238 w 266"/>
                <a:gd name="T71" fmla="*/ 184 h 473"/>
                <a:gd name="T72" fmla="*/ 250 w 266"/>
                <a:gd name="T73" fmla="*/ 200 h 473"/>
                <a:gd name="T74" fmla="*/ 262 w 266"/>
                <a:gd name="T75" fmla="*/ 208 h 473"/>
                <a:gd name="T76" fmla="*/ 262 w 266"/>
                <a:gd name="T77" fmla="*/ 227 h 473"/>
                <a:gd name="T78" fmla="*/ 258 w 266"/>
                <a:gd name="T79" fmla="*/ 251 h 473"/>
                <a:gd name="T80" fmla="*/ 250 w 266"/>
                <a:gd name="T81" fmla="*/ 247 h 473"/>
                <a:gd name="T82" fmla="*/ 242 w 266"/>
                <a:gd name="T83" fmla="*/ 266 h 473"/>
                <a:gd name="T84" fmla="*/ 235 w 266"/>
                <a:gd name="T85" fmla="*/ 286 h 473"/>
                <a:gd name="T86" fmla="*/ 227 w 266"/>
                <a:gd name="T87" fmla="*/ 305 h 473"/>
                <a:gd name="T88" fmla="*/ 231 w 266"/>
                <a:gd name="T89" fmla="*/ 321 h 473"/>
                <a:gd name="T90" fmla="*/ 227 w 266"/>
                <a:gd name="T91" fmla="*/ 344 h 473"/>
                <a:gd name="T92" fmla="*/ 219 w 266"/>
                <a:gd name="T93" fmla="*/ 364 h 473"/>
                <a:gd name="T94" fmla="*/ 215 w 266"/>
                <a:gd name="T95" fmla="*/ 391 h 473"/>
                <a:gd name="T96" fmla="*/ 207 w 266"/>
                <a:gd name="T97" fmla="*/ 411 h 473"/>
                <a:gd name="T98" fmla="*/ 199 w 266"/>
                <a:gd name="T99" fmla="*/ 430 h 473"/>
                <a:gd name="T100" fmla="*/ 199 w 266"/>
                <a:gd name="T101" fmla="*/ 450 h 473"/>
                <a:gd name="T102" fmla="*/ 195 w 266"/>
                <a:gd name="T103" fmla="*/ 466 h 473"/>
                <a:gd name="T104" fmla="*/ 188 w 266"/>
                <a:gd name="T105" fmla="*/ 470 h 473"/>
                <a:gd name="T106" fmla="*/ 184 w 266"/>
                <a:gd name="T107" fmla="*/ 446 h 473"/>
                <a:gd name="T108" fmla="*/ 180 w 266"/>
                <a:gd name="T109" fmla="*/ 438 h 47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66"/>
                <a:gd name="T166" fmla="*/ 0 h 473"/>
                <a:gd name="T167" fmla="*/ 266 w 266"/>
                <a:gd name="T168" fmla="*/ 473 h 47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66" h="473">
                  <a:moveTo>
                    <a:pt x="176" y="438"/>
                  </a:moveTo>
                  <a:lnTo>
                    <a:pt x="172" y="438"/>
                  </a:lnTo>
                  <a:lnTo>
                    <a:pt x="172" y="434"/>
                  </a:lnTo>
                  <a:lnTo>
                    <a:pt x="168" y="434"/>
                  </a:lnTo>
                  <a:lnTo>
                    <a:pt x="164" y="434"/>
                  </a:lnTo>
                  <a:lnTo>
                    <a:pt x="160" y="434"/>
                  </a:lnTo>
                  <a:lnTo>
                    <a:pt x="156" y="434"/>
                  </a:lnTo>
                  <a:lnTo>
                    <a:pt x="152" y="434"/>
                  </a:lnTo>
                  <a:lnTo>
                    <a:pt x="149" y="434"/>
                  </a:lnTo>
                  <a:lnTo>
                    <a:pt x="145" y="434"/>
                  </a:lnTo>
                  <a:lnTo>
                    <a:pt x="141" y="434"/>
                  </a:lnTo>
                  <a:lnTo>
                    <a:pt x="141" y="430"/>
                  </a:lnTo>
                  <a:lnTo>
                    <a:pt x="137" y="430"/>
                  </a:lnTo>
                  <a:lnTo>
                    <a:pt x="137" y="427"/>
                  </a:lnTo>
                  <a:lnTo>
                    <a:pt x="133" y="427"/>
                  </a:lnTo>
                  <a:lnTo>
                    <a:pt x="129" y="427"/>
                  </a:lnTo>
                  <a:lnTo>
                    <a:pt x="129" y="430"/>
                  </a:lnTo>
                  <a:lnTo>
                    <a:pt x="125" y="430"/>
                  </a:lnTo>
                  <a:lnTo>
                    <a:pt x="125" y="434"/>
                  </a:lnTo>
                  <a:lnTo>
                    <a:pt x="125" y="430"/>
                  </a:lnTo>
                  <a:lnTo>
                    <a:pt x="121" y="430"/>
                  </a:lnTo>
                  <a:lnTo>
                    <a:pt x="121" y="427"/>
                  </a:lnTo>
                  <a:lnTo>
                    <a:pt x="121" y="430"/>
                  </a:lnTo>
                  <a:lnTo>
                    <a:pt x="121" y="427"/>
                  </a:lnTo>
                  <a:lnTo>
                    <a:pt x="117" y="427"/>
                  </a:lnTo>
                  <a:lnTo>
                    <a:pt x="113" y="427"/>
                  </a:lnTo>
                  <a:lnTo>
                    <a:pt x="109" y="427"/>
                  </a:lnTo>
                  <a:lnTo>
                    <a:pt x="109" y="423"/>
                  </a:lnTo>
                  <a:lnTo>
                    <a:pt x="106" y="423"/>
                  </a:lnTo>
                  <a:lnTo>
                    <a:pt x="106" y="427"/>
                  </a:lnTo>
                  <a:lnTo>
                    <a:pt x="106" y="423"/>
                  </a:lnTo>
                  <a:lnTo>
                    <a:pt x="102" y="423"/>
                  </a:lnTo>
                  <a:lnTo>
                    <a:pt x="98" y="423"/>
                  </a:lnTo>
                  <a:lnTo>
                    <a:pt x="98" y="419"/>
                  </a:lnTo>
                  <a:lnTo>
                    <a:pt x="94" y="419"/>
                  </a:lnTo>
                  <a:lnTo>
                    <a:pt x="90" y="419"/>
                  </a:lnTo>
                  <a:lnTo>
                    <a:pt x="90" y="415"/>
                  </a:lnTo>
                  <a:lnTo>
                    <a:pt x="86" y="415"/>
                  </a:lnTo>
                  <a:lnTo>
                    <a:pt x="86" y="419"/>
                  </a:lnTo>
                  <a:lnTo>
                    <a:pt x="86" y="415"/>
                  </a:lnTo>
                  <a:lnTo>
                    <a:pt x="82" y="415"/>
                  </a:lnTo>
                  <a:lnTo>
                    <a:pt x="86" y="407"/>
                  </a:lnTo>
                  <a:lnTo>
                    <a:pt x="82" y="399"/>
                  </a:lnTo>
                  <a:lnTo>
                    <a:pt x="86" y="395"/>
                  </a:lnTo>
                  <a:lnTo>
                    <a:pt x="82" y="391"/>
                  </a:lnTo>
                  <a:lnTo>
                    <a:pt x="82" y="384"/>
                  </a:lnTo>
                  <a:lnTo>
                    <a:pt x="78" y="380"/>
                  </a:lnTo>
                  <a:lnTo>
                    <a:pt x="82" y="376"/>
                  </a:lnTo>
                  <a:lnTo>
                    <a:pt x="82" y="372"/>
                  </a:lnTo>
                  <a:lnTo>
                    <a:pt x="86" y="364"/>
                  </a:lnTo>
                  <a:lnTo>
                    <a:pt x="90" y="360"/>
                  </a:lnTo>
                  <a:lnTo>
                    <a:pt x="86" y="360"/>
                  </a:lnTo>
                  <a:lnTo>
                    <a:pt x="82" y="360"/>
                  </a:lnTo>
                  <a:lnTo>
                    <a:pt x="82" y="348"/>
                  </a:lnTo>
                  <a:lnTo>
                    <a:pt x="86" y="341"/>
                  </a:lnTo>
                  <a:lnTo>
                    <a:pt x="94" y="337"/>
                  </a:lnTo>
                  <a:lnTo>
                    <a:pt x="94" y="333"/>
                  </a:lnTo>
                  <a:lnTo>
                    <a:pt x="94" y="329"/>
                  </a:lnTo>
                  <a:lnTo>
                    <a:pt x="102" y="321"/>
                  </a:lnTo>
                  <a:lnTo>
                    <a:pt x="102" y="317"/>
                  </a:lnTo>
                  <a:lnTo>
                    <a:pt x="98" y="317"/>
                  </a:lnTo>
                  <a:lnTo>
                    <a:pt x="98" y="309"/>
                  </a:lnTo>
                  <a:lnTo>
                    <a:pt x="90" y="298"/>
                  </a:lnTo>
                  <a:lnTo>
                    <a:pt x="82" y="278"/>
                  </a:lnTo>
                  <a:lnTo>
                    <a:pt x="82" y="274"/>
                  </a:lnTo>
                  <a:lnTo>
                    <a:pt x="78" y="270"/>
                  </a:lnTo>
                  <a:lnTo>
                    <a:pt x="74" y="266"/>
                  </a:lnTo>
                  <a:lnTo>
                    <a:pt x="74" y="262"/>
                  </a:lnTo>
                  <a:lnTo>
                    <a:pt x="82" y="258"/>
                  </a:lnTo>
                  <a:lnTo>
                    <a:pt x="82" y="255"/>
                  </a:lnTo>
                  <a:lnTo>
                    <a:pt x="82" y="251"/>
                  </a:lnTo>
                  <a:lnTo>
                    <a:pt x="82" y="247"/>
                  </a:lnTo>
                  <a:lnTo>
                    <a:pt x="78" y="235"/>
                  </a:lnTo>
                  <a:lnTo>
                    <a:pt x="82" y="231"/>
                  </a:lnTo>
                  <a:lnTo>
                    <a:pt x="82" y="227"/>
                  </a:lnTo>
                  <a:lnTo>
                    <a:pt x="82" y="223"/>
                  </a:lnTo>
                  <a:lnTo>
                    <a:pt x="78" y="215"/>
                  </a:lnTo>
                  <a:lnTo>
                    <a:pt x="74" y="208"/>
                  </a:lnTo>
                  <a:lnTo>
                    <a:pt x="66" y="200"/>
                  </a:lnTo>
                  <a:lnTo>
                    <a:pt x="66" y="196"/>
                  </a:lnTo>
                  <a:lnTo>
                    <a:pt x="63" y="184"/>
                  </a:lnTo>
                  <a:lnTo>
                    <a:pt x="59" y="180"/>
                  </a:lnTo>
                  <a:lnTo>
                    <a:pt x="55" y="172"/>
                  </a:lnTo>
                  <a:lnTo>
                    <a:pt x="55" y="169"/>
                  </a:lnTo>
                  <a:lnTo>
                    <a:pt x="55" y="165"/>
                  </a:lnTo>
                  <a:lnTo>
                    <a:pt x="63" y="161"/>
                  </a:lnTo>
                  <a:lnTo>
                    <a:pt x="63" y="157"/>
                  </a:lnTo>
                  <a:lnTo>
                    <a:pt x="66" y="149"/>
                  </a:lnTo>
                  <a:lnTo>
                    <a:pt x="66" y="145"/>
                  </a:lnTo>
                  <a:lnTo>
                    <a:pt x="63" y="129"/>
                  </a:lnTo>
                  <a:lnTo>
                    <a:pt x="63" y="126"/>
                  </a:lnTo>
                  <a:lnTo>
                    <a:pt x="63" y="122"/>
                  </a:lnTo>
                  <a:lnTo>
                    <a:pt x="59" y="122"/>
                  </a:lnTo>
                  <a:lnTo>
                    <a:pt x="55" y="114"/>
                  </a:lnTo>
                  <a:lnTo>
                    <a:pt x="55" y="110"/>
                  </a:lnTo>
                  <a:lnTo>
                    <a:pt x="51" y="110"/>
                  </a:lnTo>
                  <a:lnTo>
                    <a:pt x="43" y="106"/>
                  </a:lnTo>
                  <a:lnTo>
                    <a:pt x="39" y="102"/>
                  </a:lnTo>
                  <a:lnTo>
                    <a:pt x="35" y="98"/>
                  </a:lnTo>
                  <a:lnTo>
                    <a:pt x="31" y="94"/>
                  </a:lnTo>
                  <a:lnTo>
                    <a:pt x="27" y="86"/>
                  </a:lnTo>
                  <a:lnTo>
                    <a:pt x="23" y="79"/>
                  </a:lnTo>
                  <a:lnTo>
                    <a:pt x="20" y="67"/>
                  </a:lnTo>
                  <a:lnTo>
                    <a:pt x="12" y="63"/>
                  </a:lnTo>
                  <a:lnTo>
                    <a:pt x="8" y="51"/>
                  </a:lnTo>
                  <a:lnTo>
                    <a:pt x="0" y="43"/>
                  </a:lnTo>
                  <a:lnTo>
                    <a:pt x="4" y="43"/>
                  </a:lnTo>
                  <a:lnTo>
                    <a:pt x="8" y="43"/>
                  </a:lnTo>
                  <a:lnTo>
                    <a:pt x="8" y="40"/>
                  </a:lnTo>
                  <a:lnTo>
                    <a:pt x="12" y="40"/>
                  </a:lnTo>
                  <a:lnTo>
                    <a:pt x="12" y="43"/>
                  </a:lnTo>
                  <a:lnTo>
                    <a:pt x="16" y="43"/>
                  </a:lnTo>
                  <a:lnTo>
                    <a:pt x="20" y="43"/>
                  </a:lnTo>
                  <a:lnTo>
                    <a:pt x="20" y="40"/>
                  </a:lnTo>
                  <a:lnTo>
                    <a:pt x="23" y="40"/>
                  </a:lnTo>
                  <a:lnTo>
                    <a:pt x="23" y="43"/>
                  </a:lnTo>
                  <a:lnTo>
                    <a:pt x="27" y="43"/>
                  </a:lnTo>
                  <a:lnTo>
                    <a:pt x="31" y="43"/>
                  </a:lnTo>
                  <a:lnTo>
                    <a:pt x="31" y="47"/>
                  </a:lnTo>
                  <a:lnTo>
                    <a:pt x="35" y="47"/>
                  </a:lnTo>
                  <a:lnTo>
                    <a:pt x="35" y="51"/>
                  </a:lnTo>
                  <a:lnTo>
                    <a:pt x="39" y="51"/>
                  </a:lnTo>
                  <a:lnTo>
                    <a:pt x="35" y="51"/>
                  </a:lnTo>
                  <a:lnTo>
                    <a:pt x="39" y="51"/>
                  </a:lnTo>
                  <a:lnTo>
                    <a:pt x="43" y="51"/>
                  </a:lnTo>
                  <a:lnTo>
                    <a:pt x="47" y="51"/>
                  </a:lnTo>
                  <a:lnTo>
                    <a:pt x="47" y="47"/>
                  </a:lnTo>
                  <a:lnTo>
                    <a:pt x="47" y="43"/>
                  </a:lnTo>
                  <a:lnTo>
                    <a:pt x="51" y="43"/>
                  </a:lnTo>
                  <a:lnTo>
                    <a:pt x="51" y="47"/>
                  </a:lnTo>
                  <a:lnTo>
                    <a:pt x="55" y="47"/>
                  </a:lnTo>
                  <a:lnTo>
                    <a:pt x="55" y="51"/>
                  </a:lnTo>
                  <a:lnTo>
                    <a:pt x="55" y="55"/>
                  </a:lnTo>
                  <a:lnTo>
                    <a:pt x="59" y="55"/>
                  </a:lnTo>
                  <a:lnTo>
                    <a:pt x="63" y="55"/>
                  </a:lnTo>
                  <a:lnTo>
                    <a:pt x="66" y="55"/>
                  </a:lnTo>
                  <a:lnTo>
                    <a:pt x="66" y="51"/>
                  </a:lnTo>
                  <a:lnTo>
                    <a:pt x="70" y="51"/>
                  </a:lnTo>
                  <a:lnTo>
                    <a:pt x="70" y="47"/>
                  </a:lnTo>
                  <a:lnTo>
                    <a:pt x="74" y="47"/>
                  </a:lnTo>
                  <a:lnTo>
                    <a:pt x="74" y="51"/>
                  </a:lnTo>
                  <a:lnTo>
                    <a:pt x="78" y="51"/>
                  </a:lnTo>
                  <a:lnTo>
                    <a:pt x="82" y="51"/>
                  </a:lnTo>
                  <a:lnTo>
                    <a:pt x="82" y="55"/>
                  </a:lnTo>
                  <a:lnTo>
                    <a:pt x="86" y="55"/>
                  </a:lnTo>
                  <a:lnTo>
                    <a:pt x="86" y="51"/>
                  </a:lnTo>
                  <a:lnTo>
                    <a:pt x="86" y="47"/>
                  </a:lnTo>
                  <a:lnTo>
                    <a:pt x="90" y="47"/>
                  </a:lnTo>
                  <a:lnTo>
                    <a:pt x="94" y="47"/>
                  </a:lnTo>
                  <a:lnTo>
                    <a:pt x="94" y="43"/>
                  </a:lnTo>
                  <a:lnTo>
                    <a:pt x="98" y="43"/>
                  </a:lnTo>
                  <a:lnTo>
                    <a:pt x="98" y="40"/>
                  </a:lnTo>
                  <a:lnTo>
                    <a:pt x="102" y="40"/>
                  </a:lnTo>
                  <a:lnTo>
                    <a:pt x="102" y="36"/>
                  </a:lnTo>
                  <a:lnTo>
                    <a:pt x="106" y="36"/>
                  </a:lnTo>
                  <a:lnTo>
                    <a:pt x="106" y="32"/>
                  </a:lnTo>
                  <a:lnTo>
                    <a:pt x="109" y="32"/>
                  </a:lnTo>
                  <a:lnTo>
                    <a:pt x="113" y="32"/>
                  </a:lnTo>
                  <a:lnTo>
                    <a:pt x="113" y="28"/>
                  </a:lnTo>
                  <a:lnTo>
                    <a:pt x="117" y="28"/>
                  </a:lnTo>
                  <a:lnTo>
                    <a:pt x="117" y="24"/>
                  </a:lnTo>
                  <a:lnTo>
                    <a:pt x="121" y="24"/>
                  </a:lnTo>
                  <a:lnTo>
                    <a:pt x="121" y="20"/>
                  </a:lnTo>
                  <a:lnTo>
                    <a:pt x="125" y="20"/>
                  </a:lnTo>
                  <a:lnTo>
                    <a:pt x="129" y="20"/>
                  </a:lnTo>
                  <a:lnTo>
                    <a:pt x="129" y="16"/>
                  </a:lnTo>
                  <a:lnTo>
                    <a:pt x="133" y="16"/>
                  </a:lnTo>
                  <a:lnTo>
                    <a:pt x="133" y="12"/>
                  </a:lnTo>
                  <a:lnTo>
                    <a:pt x="137" y="12"/>
                  </a:lnTo>
                  <a:lnTo>
                    <a:pt x="137" y="8"/>
                  </a:lnTo>
                  <a:lnTo>
                    <a:pt x="141" y="8"/>
                  </a:lnTo>
                  <a:lnTo>
                    <a:pt x="141" y="4"/>
                  </a:lnTo>
                  <a:lnTo>
                    <a:pt x="145" y="4"/>
                  </a:lnTo>
                  <a:lnTo>
                    <a:pt x="149" y="4"/>
                  </a:lnTo>
                  <a:lnTo>
                    <a:pt x="149" y="0"/>
                  </a:lnTo>
                  <a:lnTo>
                    <a:pt x="149" y="4"/>
                  </a:lnTo>
                  <a:lnTo>
                    <a:pt x="149" y="8"/>
                  </a:lnTo>
                  <a:lnTo>
                    <a:pt x="149" y="12"/>
                  </a:lnTo>
                  <a:lnTo>
                    <a:pt x="149" y="16"/>
                  </a:lnTo>
                  <a:lnTo>
                    <a:pt x="152" y="16"/>
                  </a:lnTo>
                  <a:lnTo>
                    <a:pt x="152" y="20"/>
                  </a:lnTo>
                  <a:lnTo>
                    <a:pt x="156" y="20"/>
                  </a:lnTo>
                  <a:lnTo>
                    <a:pt x="156" y="24"/>
                  </a:lnTo>
                  <a:lnTo>
                    <a:pt x="156" y="28"/>
                  </a:lnTo>
                  <a:lnTo>
                    <a:pt x="160" y="28"/>
                  </a:lnTo>
                  <a:lnTo>
                    <a:pt x="160" y="32"/>
                  </a:lnTo>
                  <a:lnTo>
                    <a:pt x="160" y="36"/>
                  </a:lnTo>
                  <a:lnTo>
                    <a:pt x="160" y="40"/>
                  </a:lnTo>
                  <a:lnTo>
                    <a:pt x="160" y="43"/>
                  </a:lnTo>
                  <a:lnTo>
                    <a:pt x="160" y="47"/>
                  </a:lnTo>
                  <a:lnTo>
                    <a:pt x="160" y="51"/>
                  </a:lnTo>
                  <a:lnTo>
                    <a:pt x="160" y="55"/>
                  </a:lnTo>
                  <a:lnTo>
                    <a:pt x="156" y="55"/>
                  </a:lnTo>
                  <a:lnTo>
                    <a:pt x="156" y="59"/>
                  </a:lnTo>
                  <a:lnTo>
                    <a:pt x="160" y="59"/>
                  </a:lnTo>
                  <a:lnTo>
                    <a:pt x="160" y="63"/>
                  </a:lnTo>
                  <a:lnTo>
                    <a:pt x="156" y="63"/>
                  </a:lnTo>
                  <a:lnTo>
                    <a:pt x="156" y="67"/>
                  </a:lnTo>
                  <a:lnTo>
                    <a:pt x="160" y="67"/>
                  </a:lnTo>
                  <a:lnTo>
                    <a:pt x="160" y="71"/>
                  </a:lnTo>
                  <a:lnTo>
                    <a:pt x="160" y="75"/>
                  </a:lnTo>
                  <a:lnTo>
                    <a:pt x="160" y="79"/>
                  </a:lnTo>
                  <a:lnTo>
                    <a:pt x="164" y="79"/>
                  </a:lnTo>
                  <a:lnTo>
                    <a:pt x="168" y="79"/>
                  </a:lnTo>
                  <a:lnTo>
                    <a:pt x="168" y="83"/>
                  </a:lnTo>
                  <a:lnTo>
                    <a:pt x="172" y="83"/>
                  </a:lnTo>
                  <a:lnTo>
                    <a:pt x="176" y="83"/>
                  </a:lnTo>
                  <a:lnTo>
                    <a:pt x="176" y="86"/>
                  </a:lnTo>
                  <a:lnTo>
                    <a:pt x="180" y="86"/>
                  </a:lnTo>
                  <a:lnTo>
                    <a:pt x="180" y="90"/>
                  </a:lnTo>
                  <a:lnTo>
                    <a:pt x="180" y="94"/>
                  </a:lnTo>
                  <a:lnTo>
                    <a:pt x="176" y="98"/>
                  </a:lnTo>
                  <a:lnTo>
                    <a:pt x="176" y="102"/>
                  </a:lnTo>
                  <a:lnTo>
                    <a:pt x="176" y="106"/>
                  </a:lnTo>
                  <a:lnTo>
                    <a:pt x="176" y="110"/>
                  </a:lnTo>
                  <a:lnTo>
                    <a:pt x="172" y="110"/>
                  </a:lnTo>
                  <a:lnTo>
                    <a:pt x="172" y="114"/>
                  </a:lnTo>
                  <a:lnTo>
                    <a:pt x="172" y="118"/>
                  </a:lnTo>
                  <a:lnTo>
                    <a:pt x="176" y="118"/>
                  </a:lnTo>
                  <a:lnTo>
                    <a:pt x="176" y="122"/>
                  </a:lnTo>
                  <a:lnTo>
                    <a:pt x="180" y="122"/>
                  </a:lnTo>
                  <a:lnTo>
                    <a:pt x="180" y="126"/>
                  </a:lnTo>
                  <a:lnTo>
                    <a:pt x="184" y="126"/>
                  </a:lnTo>
                  <a:lnTo>
                    <a:pt x="184" y="129"/>
                  </a:lnTo>
                  <a:lnTo>
                    <a:pt x="188" y="129"/>
                  </a:lnTo>
                  <a:lnTo>
                    <a:pt x="188" y="133"/>
                  </a:lnTo>
                  <a:lnTo>
                    <a:pt x="192" y="133"/>
                  </a:lnTo>
                  <a:lnTo>
                    <a:pt x="192" y="137"/>
                  </a:lnTo>
                  <a:lnTo>
                    <a:pt x="195" y="137"/>
                  </a:lnTo>
                  <a:lnTo>
                    <a:pt x="195" y="141"/>
                  </a:lnTo>
                  <a:lnTo>
                    <a:pt x="199" y="141"/>
                  </a:lnTo>
                  <a:lnTo>
                    <a:pt x="199" y="145"/>
                  </a:lnTo>
                  <a:lnTo>
                    <a:pt x="203" y="145"/>
                  </a:lnTo>
                  <a:lnTo>
                    <a:pt x="203" y="149"/>
                  </a:lnTo>
                  <a:lnTo>
                    <a:pt x="207" y="149"/>
                  </a:lnTo>
                  <a:lnTo>
                    <a:pt x="207" y="153"/>
                  </a:lnTo>
                  <a:lnTo>
                    <a:pt x="211" y="153"/>
                  </a:lnTo>
                  <a:lnTo>
                    <a:pt x="211" y="157"/>
                  </a:lnTo>
                  <a:lnTo>
                    <a:pt x="215" y="157"/>
                  </a:lnTo>
                  <a:lnTo>
                    <a:pt x="215" y="161"/>
                  </a:lnTo>
                  <a:lnTo>
                    <a:pt x="219" y="161"/>
                  </a:lnTo>
                  <a:lnTo>
                    <a:pt x="219" y="165"/>
                  </a:lnTo>
                  <a:lnTo>
                    <a:pt x="223" y="165"/>
                  </a:lnTo>
                  <a:lnTo>
                    <a:pt x="223" y="169"/>
                  </a:lnTo>
                  <a:lnTo>
                    <a:pt x="227" y="169"/>
                  </a:lnTo>
                  <a:lnTo>
                    <a:pt x="227" y="172"/>
                  </a:lnTo>
                  <a:lnTo>
                    <a:pt x="231" y="172"/>
                  </a:lnTo>
                  <a:lnTo>
                    <a:pt x="231" y="176"/>
                  </a:lnTo>
                  <a:lnTo>
                    <a:pt x="235" y="176"/>
                  </a:lnTo>
                  <a:lnTo>
                    <a:pt x="235" y="180"/>
                  </a:lnTo>
                  <a:lnTo>
                    <a:pt x="238" y="180"/>
                  </a:lnTo>
                  <a:lnTo>
                    <a:pt x="238" y="184"/>
                  </a:lnTo>
                  <a:lnTo>
                    <a:pt x="238" y="188"/>
                  </a:lnTo>
                  <a:lnTo>
                    <a:pt x="238" y="192"/>
                  </a:lnTo>
                  <a:lnTo>
                    <a:pt x="238" y="196"/>
                  </a:lnTo>
                  <a:lnTo>
                    <a:pt x="242" y="196"/>
                  </a:lnTo>
                  <a:lnTo>
                    <a:pt x="242" y="200"/>
                  </a:lnTo>
                  <a:lnTo>
                    <a:pt x="246" y="200"/>
                  </a:lnTo>
                  <a:lnTo>
                    <a:pt x="250" y="200"/>
                  </a:lnTo>
                  <a:lnTo>
                    <a:pt x="254" y="200"/>
                  </a:lnTo>
                  <a:lnTo>
                    <a:pt x="254" y="204"/>
                  </a:lnTo>
                  <a:lnTo>
                    <a:pt x="258" y="204"/>
                  </a:lnTo>
                  <a:lnTo>
                    <a:pt x="258" y="200"/>
                  </a:lnTo>
                  <a:lnTo>
                    <a:pt x="258" y="204"/>
                  </a:lnTo>
                  <a:lnTo>
                    <a:pt x="258" y="208"/>
                  </a:lnTo>
                  <a:lnTo>
                    <a:pt x="262" y="208"/>
                  </a:lnTo>
                  <a:lnTo>
                    <a:pt x="262" y="212"/>
                  </a:lnTo>
                  <a:lnTo>
                    <a:pt x="262" y="215"/>
                  </a:lnTo>
                  <a:lnTo>
                    <a:pt x="262" y="219"/>
                  </a:lnTo>
                  <a:lnTo>
                    <a:pt x="266" y="219"/>
                  </a:lnTo>
                  <a:lnTo>
                    <a:pt x="266" y="223"/>
                  </a:lnTo>
                  <a:lnTo>
                    <a:pt x="262" y="223"/>
                  </a:lnTo>
                  <a:lnTo>
                    <a:pt x="262" y="227"/>
                  </a:lnTo>
                  <a:lnTo>
                    <a:pt x="258" y="227"/>
                  </a:lnTo>
                  <a:lnTo>
                    <a:pt x="258" y="231"/>
                  </a:lnTo>
                  <a:lnTo>
                    <a:pt x="258" y="235"/>
                  </a:lnTo>
                  <a:lnTo>
                    <a:pt x="258" y="239"/>
                  </a:lnTo>
                  <a:lnTo>
                    <a:pt x="258" y="243"/>
                  </a:lnTo>
                  <a:lnTo>
                    <a:pt x="258" y="247"/>
                  </a:lnTo>
                  <a:lnTo>
                    <a:pt x="258" y="251"/>
                  </a:lnTo>
                  <a:lnTo>
                    <a:pt x="258" y="255"/>
                  </a:lnTo>
                  <a:lnTo>
                    <a:pt x="258" y="258"/>
                  </a:lnTo>
                  <a:lnTo>
                    <a:pt x="258" y="255"/>
                  </a:lnTo>
                  <a:lnTo>
                    <a:pt x="254" y="255"/>
                  </a:lnTo>
                  <a:lnTo>
                    <a:pt x="254" y="251"/>
                  </a:lnTo>
                  <a:lnTo>
                    <a:pt x="250" y="251"/>
                  </a:lnTo>
                  <a:lnTo>
                    <a:pt x="250" y="247"/>
                  </a:lnTo>
                  <a:lnTo>
                    <a:pt x="246" y="247"/>
                  </a:lnTo>
                  <a:lnTo>
                    <a:pt x="246" y="251"/>
                  </a:lnTo>
                  <a:lnTo>
                    <a:pt x="246" y="255"/>
                  </a:lnTo>
                  <a:lnTo>
                    <a:pt x="246" y="258"/>
                  </a:lnTo>
                  <a:lnTo>
                    <a:pt x="246" y="262"/>
                  </a:lnTo>
                  <a:lnTo>
                    <a:pt x="242" y="262"/>
                  </a:lnTo>
                  <a:lnTo>
                    <a:pt x="242" y="266"/>
                  </a:lnTo>
                  <a:lnTo>
                    <a:pt x="242" y="270"/>
                  </a:lnTo>
                  <a:lnTo>
                    <a:pt x="238" y="270"/>
                  </a:lnTo>
                  <a:lnTo>
                    <a:pt x="238" y="274"/>
                  </a:lnTo>
                  <a:lnTo>
                    <a:pt x="238" y="278"/>
                  </a:lnTo>
                  <a:lnTo>
                    <a:pt x="235" y="278"/>
                  </a:lnTo>
                  <a:lnTo>
                    <a:pt x="235" y="282"/>
                  </a:lnTo>
                  <a:lnTo>
                    <a:pt x="235" y="286"/>
                  </a:lnTo>
                  <a:lnTo>
                    <a:pt x="231" y="286"/>
                  </a:lnTo>
                  <a:lnTo>
                    <a:pt x="231" y="290"/>
                  </a:lnTo>
                  <a:lnTo>
                    <a:pt x="231" y="294"/>
                  </a:lnTo>
                  <a:lnTo>
                    <a:pt x="227" y="294"/>
                  </a:lnTo>
                  <a:lnTo>
                    <a:pt x="227" y="298"/>
                  </a:lnTo>
                  <a:lnTo>
                    <a:pt x="227" y="301"/>
                  </a:lnTo>
                  <a:lnTo>
                    <a:pt x="227" y="305"/>
                  </a:lnTo>
                  <a:lnTo>
                    <a:pt x="231" y="305"/>
                  </a:lnTo>
                  <a:lnTo>
                    <a:pt x="231" y="309"/>
                  </a:lnTo>
                  <a:lnTo>
                    <a:pt x="231" y="313"/>
                  </a:lnTo>
                  <a:lnTo>
                    <a:pt x="235" y="313"/>
                  </a:lnTo>
                  <a:lnTo>
                    <a:pt x="235" y="317"/>
                  </a:lnTo>
                  <a:lnTo>
                    <a:pt x="231" y="317"/>
                  </a:lnTo>
                  <a:lnTo>
                    <a:pt x="231" y="321"/>
                  </a:lnTo>
                  <a:lnTo>
                    <a:pt x="231" y="325"/>
                  </a:lnTo>
                  <a:lnTo>
                    <a:pt x="231" y="329"/>
                  </a:lnTo>
                  <a:lnTo>
                    <a:pt x="231" y="333"/>
                  </a:lnTo>
                  <a:lnTo>
                    <a:pt x="227" y="333"/>
                  </a:lnTo>
                  <a:lnTo>
                    <a:pt x="227" y="337"/>
                  </a:lnTo>
                  <a:lnTo>
                    <a:pt x="227" y="341"/>
                  </a:lnTo>
                  <a:lnTo>
                    <a:pt x="227" y="344"/>
                  </a:lnTo>
                  <a:lnTo>
                    <a:pt x="227" y="348"/>
                  </a:lnTo>
                  <a:lnTo>
                    <a:pt x="223" y="348"/>
                  </a:lnTo>
                  <a:lnTo>
                    <a:pt x="223" y="352"/>
                  </a:lnTo>
                  <a:lnTo>
                    <a:pt x="223" y="356"/>
                  </a:lnTo>
                  <a:lnTo>
                    <a:pt x="223" y="360"/>
                  </a:lnTo>
                  <a:lnTo>
                    <a:pt x="223" y="364"/>
                  </a:lnTo>
                  <a:lnTo>
                    <a:pt x="219" y="364"/>
                  </a:lnTo>
                  <a:lnTo>
                    <a:pt x="219" y="368"/>
                  </a:lnTo>
                  <a:lnTo>
                    <a:pt x="219" y="372"/>
                  </a:lnTo>
                  <a:lnTo>
                    <a:pt x="219" y="376"/>
                  </a:lnTo>
                  <a:lnTo>
                    <a:pt x="215" y="380"/>
                  </a:lnTo>
                  <a:lnTo>
                    <a:pt x="215" y="384"/>
                  </a:lnTo>
                  <a:lnTo>
                    <a:pt x="215" y="387"/>
                  </a:lnTo>
                  <a:lnTo>
                    <a:pt x="215" y="391"/>
                  </a:lnTo>
                  <a:lnTo>
                    <a:pt x="211" y="391"/>
                  </a:lnTo>
                  <a:lnTo>
                    <a:pt x="211" y="395"/>
                  </a:lnTo>
                  <a:lnTo>
                    <a:pt x="211" y="399"/>
                  </a:lnTo>
                  <a:lnTo>
                    <a:pt x="211" y="403"/>
                  </a:lnTo>
                  <a:lnTo>
                    <a:pt x="211" y="407"/>
                  </a:lnTo>
                  <a:lnTo>
                    <a:pt x="207" y="407"/>
                  </a:lnTo>
                  <a:lnTo>
                    <a:pt x="207" y="411"/>
                  </a:lnTo>
                  <a:lnTo>
                    <a:pt x="207" y="415"/>
                  </a:lnTo>
                  <a:lnTo>
                    <a:pt x="207" y="419"/>
                  </a:lnTo>
                  <a:lnTo>
                    <a:pt x="207" y="423"/>
                  </a:lnTo>
                  <a:lnTo>
                    <a:pt x="203" y="423"/>
                  </a:lnTo>
                  <a:lnTo>
                    <a:pt x="203" y="427"/>
                  </a:lnTo>
                  <a:lnTo>
                    <a:pt x="203" y="430"/>
                  </a:lnTo>
                  <a:lnTo>
                    <a:pt x="199" y="430"/>
                  </a:lnTo>
                  <a:lnTo>
                    <a:pt x="199" y="434"/>
                  </a:lnTo>
                  <a:lnTo>
                    <a:pt x="203" y="434"/>
                  </a:lnTo>
                  <a:lnTo>
                    <a:pt x="199" y="434"/>
                  </a:lnTo>
                  <a:lnTo>
                    <a:pt x="199" y="438"/>
                  </a:lnTo>
                  <a:lnTo>
                    <a:pt x="199" y="442"/>
                  </a:lnTo>
                  <a:lnTo>
                    <a:pt x="199" y="446"/>
                  </a:lnTo>
                  <a:lnTo>
                    <a:pt x="199" y="450"/>
                  </a:lnTo>
                  <a:lnTo>
                    <a:pt x="199" y="454"/>
                  </a:lnTo>
                  <a:lnTo>
                    <a:pt x="199" y="458"/>
                  </a:lnTo>
                  <a:lnTo>
                    <a:pt x="195" y="458"/>
                  </a:lnTo>
                  <a:lnTo>
                    <a:pt x="195" y="462"/>
                  </a:lnTo>
                  <a:lnTo>
                    <a:pt x="199" y="462"/>
                  </a:lnTo>
                  <a:lnTo>
                    <a:pt x="199" y="466"/>
                  </a:lnTo>
                  <a:lnTo>
                    <a:pt x="195" y="466"/>
                  </a:lnTo>
                  <a:lnTo>
                    <a:pt x="195" y="470"/>
                  </a:lnTo>
                  <a:lnTo>
                    <a:pt x="192" y="470"/>
                  </a:lnTo>
                  <a:lnTo>
                    <a:pt x="192" y="473"/>
                  </a:lnTo>
                  <a:lnTo>
                    <a:pt x="188" y="473"/>
                  </a:lnTo>
                  <a:lnTo>
                    <a:pt x="188" y="470"/>
                  </a:lnTo>
                  <a:lnTo>
                    <a:pt x="184" y="470"/>
                  </a:lnTo>
                  <a:lnTo>
                    <a:pt x="188" y="470"/>
                  </a:lnTo>
                  <a:lnTo>
                    <a:pt x="188" y="466"/>
                  </a:lnTo>
                  <a:lnTo>
                    <a:pt x="188" y="462"/>
                  </a:lnTo>
                  <a:lnTo>
                    <a:pt x="188" y="458"/>
                  </a:lnTo>
                  <a:lnTo>
                    <a:pt x="188" y="454"/>
                  </a:lnTo>
                  <a:lnTo>
                    <a:pt x="184" y="454"/>
                  </a:lnTo>
                  <a:lnTo>
                    <a:pt x="184" y="450"/>
                  </a:lnTo>
                  <a:lnTo>
                    <a:pt x="184" y="446"/>
                  </a:lnTo>
                  <a:lnTo>
                    <a:pt x="188" y="446"/>
                  </a:lnTo>
                  <a:lnTo>
                    <a:pt x="184" y="446"/>
                  </a:lnTo>
                  <a:lnTo>
                    <a:pt x="184" y="442"/>
                  </a:lnTo>
                  <a:lnTo>
                    <a:pt x="180" y="442"/>
                  </a:lnTo>
                  <a:lnTo>
                    <a:pt x="176" y="442"/>
                  </a:lnTo>
                  <a:lnTo>
                    <a:pt x="180" y="442"/>
                  </a:lnTo>
                  <a:lnTo>
                    <a:pt x="180" y="438"/>
                  </a:lnTo>
                  <a:lnTo>
                    <a:pt x="176" y="438"/>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12" name="Freeform 13"/>
            <p:cNvSpPr>
              <a:spLocks/>
            </p:cNvSpPr>
            <p:nvPr/>
          </p:nvSpPr>
          <p:spPr bwMode="auto">
            <a:xfrm>
              <a:off x="1771" y="2131"/>
              <a:ext cx="196" cy="242"/>
            </a:xfrm>
            <a:custGeom>
              <a:avLst/>
              <a:gdLst>
                <a:gd name="T0" fmla="*/ 161 w 196"/>
                <a:gd name="T1" fmla="*/ 78 h 242"/>
                <a:gd name="T2" fmla="*/ 176 w 196"/>
                <a:gd name="T3" fmla="*/ 70 h 242"/>
                <a:gd name="T4" fmla="*/ 180 w 196"/>
                <a:gd name="T5" fmla="*/ 90 h 242"/>
                <a:gd name="T6" fmla="*/ 184 w 196"/>
                <a:gd name="T7" fmla="*/ 109 h 242"/>
                <a:gd name="T8" fmla="*/ 180 w 196"/>
                <a:gd name="T9" fmla="*/ 121 h 242"/>
                <a:gd name="T10" fmla="*/ 180 w 196"/>
                <a:gd name="T11" fmla="*/ 137 h 242"/>
                <a:gd name="T12" fmla="*/ 188 w 196"/>
                <a:gd name="T13" fmla="*/ 152 h 242"/>
                <a:gd name="T14" fmla="*/ 184 w 196"/>
                <a:gd name="T15" fmla="*/ 164 h 242"/>
                <a:gd name="T16" fmla="*/ 188 w 196"/>
                <a:gd name="T17" fmla="*/ 184 h 242"/>
                <a:gd name="T18" fmla="*/ 188 w 196"/>
                <a:gd name="T19" fmla="*/ 207 h 242"/>
                <a:gd name="T20" fmla="*/ 196 w 196"/>
                <a:gd name="T21" fmla="*/ 223 h 242"/>
                <a:gd name="T22" fmla="*/ 188 w 196"/>
                <a:gd name="T23" fmla="*/ 230 h 242"/>
                <a:gd name="T24" fmla="*/ 176 w 196"/>
                <a:gd name="T25" fmla="*/ 242 h 242"/>
                <a:gd name="T26" fmla="*/ 157 w 196"/>
                <a:gd name="T27" fmla="*/ 238 h 242"/>
                <a:gd name="T28" fmla="*/ 149 w 196"/>
                <a:gd name="T29" fmla="*/ 230 h 242"/>
                <a:gd name="T30" fmla="*/ 145 w 196"/>
                <a:gd name="T31" fmla="*/ 227 h 242"/>
                <a:gd name="T32" fmla="*/ 133 w 196"/>
                <a:gd name="T33" fmla="*/ 230 h 242"/>
                <a:gd name="T34" fmla="*/ 114 w 196"/>
                <a:gd name="T35" fmla="*/ 234 h 242"/>
                <a:gd name="T36" fmla="*/ 106 w 196"/>
                <a:gd name="T37" fmla="*/ 219 h 242"/>
                <a:gd name="T38" fmla="*/ 94 w 196"/>
                <a:gd name="T39" fmla="*/ 223 h 242"/>
                <a:gd name="T40" fmla="*/ 79 w 196"/>
                <a:gd name="T41" fmla="*/ 230 h 242"/>
                <a:gd name="T42" fmla="*/ 67 w 196"/>
                <a:gd name="T43" fmla="*/ 227 h 242"/>
                <a:gd name="T44" fmla="*/ 55 w 196"/>
                <a:gd name="T45" fmla="*/ 223 h 242"/>
                <a:gd name="T46" fmla="*/ 47 w 196"/>
                <a:gd name="T47" fmla="*/ 207 h 242"/>
                <a:gd name="T48" fmla="*/ 43 w 196"/>
                <a:gd name="T49" fmla="*/ 195 h 242"/>
                <a:gd name="T50" fmla="*/ 36 w 196"/>
                <a:gd name="T51" fmla="*/ 180 h 242"/>
                <a:gd name="T52" fmla="*/ 24 w 196"/>
                <a:gd name="T53" fmla="*/ 164 h 242"/>
                <a:gd name="T54" fmla="*/ 20 w 196"/>
                <a:gd name="T55" fmla="*/ 160 h 242"/>
                <a:gd name="T56" fmla="*/ 8 w 196"/>
                <a:gd name="T57" fmla="*/ 148 h 242"/>
                <a:gd name="T58" fmla="*/ 12 w 196"/>
                <a:gd name="T59" fmla="*/ 137 h 242"/>
                <a:gd name="T60" fmla="*/ 4 w 196"/>
                <a:gd name="T61" fmla="*/ 129 h 242"/>
                <a:gd name="T62" fmla="*/ 4 w 196"/>
                <a:gd name="T63" fmla="*/ 105 h 242"/>
                <a:gd name="T64" fmla="*/ 4 w 196"/>
                <a:gd name="T65" fmla="*/ 90 h 242"/>
                <a:gd name="T66" fmla="*/ 4 w 196"/>
                <a:gd name="T67" fmla="*/ 74 h 242"/>
                <a:gd name="T68" fmla="*/ 20 w 196"/>
                <a:gd name="T69" fmla="*/ 66 h 242"/>
                <a:gd name="T70" fmla="*/ 24 w 196"/>
                <a:gd name="T71" fmla="*/ 58 h 242"/>
                <a:gd name="T72" fmla="*/ 28 w 196"/>
                <a:gd name="T73" fmla="*/ 47 h 242"/>
                <a:gd name="T74" fmla="*/ 43 w 196"/>
                <a:gd name="T75" fmla="*/ 39 h 242"/>
                <a:gd name="T76" fmla="*/ 55 w 196"/>
                <a:gd name="T77" fmla="*/ 35 h 242"/>
                <a:gd name="T78" fmla="*/ 55 w 196"/>
                <a:gd name="T79" fmla="*/ 19 h 242"/>
                <a:gd name="T80" fmla="*/ 75 w 196"/>
                <a:gd name="T81" fmla="*/ 15 h 242"/>
                <a:gd name="T82" fmla="*/ 82 w 196"/>
                <a:gd name="T83" fmla="*/ 8 h 242"/>
                <a:gd name="T84" fmla="*/ 98 w 196"/>
                <a:gd name="T85" fmla="*/ 0 h 242"/>
                <a:gd name="T86" fmla="*/ 98 w 196"/>
                <a:gd name="T87" fmla="*/ 15 h 242"/>
                <a:gd name="T88" fmla="*/ 98 w 196"/>
                <a:gd name="T89" fmla="*/ 31 h 242"/>
                <a:gd name="T90" fmla="*/ 110 w 196"/>
                <a:gd name="T91" fmla="*/ 43 h 242"/>
                <a:gd name="T92" fmla="*/ 118 w 196"/>
                <a:gd name="T93" fmla="*/ 55 h 242"/>
                <a:gd name="T94" fmla="*/ 114 w 196"/>
                <a:gd name="T95" fmla="*/ 74 h 242"/>
                <a:gd name="T96" fmla="*/ 129 w 196"/>
                <a:gd name="T97" fmla="*/ 78 h 242"/>
                <a:gd name="T98" fmla="*/ 133 w 196"/>
                <a:gd name="T99" fmla="*/ 66 h 242"/>
                <a:gd name="T100" fmla="*/ 133 w 196"/>
                <a:gd name="T101" fmla="*/ 58 h 242"/>
                <a:gd name="T102" fmla="*/ 141 w 196"/>
                <a:gd name="T103" fmla="*/ 51 h 242"/>
                <a:gd name="T104" fmla="*/ 149 w 196"/>
                <a:gd name="T105" fmla="*/ 51 h 242"/>
                <a:gd name="T106" fmla="*/ 161 w 196"/>
                <a:gd name="T107" fmla="*/ 47 h 2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6"/>
                <a:gd name="T163" fmla="*/ 0 h 242"/>
                <a:gd name="T164" fmla="*/ 196 w 196"/>
                <a:gd name="T165" fmla="*/ 242 h 2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6" h="242">
                  <a:moveTo>
                    <a:pt x="161" y="58"/>
                  </a:moveTo>
                  <a:lnTo>
                    <a:pt x="161" y="62"/>
                  </a:lnTo>
                  <a:lnTo>
                    <a:pt x="161" y="66"/>
                  </a:lnTo>
                  <a:lnTo>
                    <a:pt x="161" y="70"/>
                  </a:lnTo>
                  <a:lnTo>
                    <a:pt x="161" y="74"/>
                  </a:lnTo>
                  <a:lnTo>
                    <a:pt x="161" y="78"/>
                  </a:lnTo>
                  <a:lnTo>
                    <a:pt x="165" y="78"/>
                  </a:lnTo>
                  <a:lnTo>
                    <a:pt x="168" y="78"/>
                  </a:lnTo>
                  <a:lnTo>
                    <a:pt x="168" y="74"/>
                  </a:lnTo>
                  <a:lnTo>
                    <a:pt x="168" y="70"/>
                  </a:lnTo>
                  <a:lnTo>
                    <a:pt x="172" y="70"/>
                  </a:lnTo>
                  <a:lnTo>
                    <a:pt x="176" y="70"/>
                  </a:lnTo>
                  <a:lnTo>
                    <a:pt x="176" y="74"/>
                  </a:lnTo>
                  <a:lnTo>
                    <a:pt x="176" y="78"/>
                  </a:lnTo>
                  <a:lnTo>
                    <a:pt x="180" y="78"/>
                  </a:lnTo>
                  <a:lnTo>
                    <a:pt x="180" y="82"/>
                  </a:lnTo>
                  <a:lnTo>
                    <a:pt x="180" y="86"/>
                  </a:lnTo>
                  <a:lnTo>
                    <a:pt x="180" y="90"/>
                  </a:lnTo>
                  <a:lnTo>
                    <a:pt x="180" y="94"/>
                  </a:lnTo>
                  <a:lnTo>
                    <a:pt x="184" y="94"/>
                  </a:lnTo>
                  <a:lnTo>
                    <a:pt x="184" y="98"/>
                  </a:lnTo>
                  <a:lnTo>
                    <a:pt x="184" y="101"/>
                  </a:lnTo>
                  <a:lnTo>
                    <a:pt x="184" y="105"/>
                  </a:lnTo>
                  <a:lnTo>
                    <a:pt x="184" y="109"/>
                  </a:lnTo>
                  <a:lnTo>
                    <a:pt x="184" y="113"/>
                  </a:lnTo>
                  <a:lnTo>
                    <a:pt x="188" y="113"/>
                  </a:lnTo>
                  <a:lnTo>
                    <a:pt x="188" y="117"/>
                  </a:lnTo>
                  <a:lnTo>
                    <a:pt x="184" y="117"/>
                  </a:lnTo>
                  <a:lnTo>
                    <a:pt x="180" y="117"/>
                  </a:lnTo>
                  <a:lnTo>
                    <a:pt x="180" y="121"/>
                  </a:lnTo>
                  <a:lnTo>
                    <a:pt x="176" y="121"/>
                  </a:lnTo>
                  <a:lnTo>
                    <a:pt x="176" y="125"/>
                  </a:lnTo>
                  <a:lnTo>
                    <a:pt x="176" y="129"/>
                  </a:lnTo>
                  <a:lnTo>
                    <a:pt x="176" y="133"/>
                  </a:lnTo>
                  <a:lnTo>
                    <a:pt x="180" y="133"/>
                  </a:lnTo>
                  <a:lnTo>
                    <a:pt x="180" y="137"/>
                  </a:lnTo>
                  <a:lnTo>
                    <a:pt x="180" y="141"/>
                  </a:lnTo>
                  <a:lnTo>
                    <a:pt x="184" y="141"/>
                  </a:lnTo>
                  <a:lnTo>
                    <a:pt x="184" y="144"/>
                  </a:lnTo>
                  <a:lnTo>
                    <a:pt x="184" y="148"/>
                  </a:lnTo>
                  <a:lnTo>
                    <a:pt x="184" y="152"/>
                  </a:lnTo>
                  <a:lnTo>
                    <a:pt x="188" y="152"/>
                  </a:lnTo>
                  <a:lnTo>
                    <a:pt x="192" y="152"/>
                  </a:lnTo>
                  <a:lnTo>
                    <a:pt x="192" y="156"/>
                  </a:lnTo>
                  <a:lnTo>
                    <a:pt x="192" y="160"/>
                  </a:lnTo>
                  <a:lnTo>
                    <a:pt x="188" y="160"/>
                  </a:lnTo>
                  <a:lnTo>
                    <a:pt x="188" y="164"/>
                  </a:lnTo>
                  <a:lnTo>
                    <a:pt x="184" y="164"/>
                  </a:lnTo>
                  <a:lnTo>
                    <a:pt x="184" y="168"/>
                  </a:lnTo>
                  <a:lnTo>
                    <a:pt x="188" y="168"/>
                  </a:lnTo>
                  <a:lnTo>
                    <a:pt x="188" y="172"/>
                  </a:lnTo>
                  <a:lnTo>
                    <a:pt x="188" y="176"/>
                  </a:lnTo>
                  <a:lnTo>
                    <a:pt x="188" y="180"/>
                  </a:lnTo>
                  <a:lnTo>
                    <a:pt x="188" y="184"/>
                  </a:lnTo>
                  <a:lnTo>
                    <a:pt x="188" y="187"/>
                  </a:lnTo>
                  <a:lnTo>
                    <a:pt x="188" y="191"/>
                  </a:lnTo>
                  <a:lnTo>
                    <a:pt x="188" y="195"/>
                  </a:lnTo>
                  <a:lnTo>
                    <a:pt x="188" y="199"/>
                  </a:lnTo>
                  <a:lnTo>
                    <a:pt x="188" y="203"/>
                  </a:lnTo>
                  <a:lnTo>
                    <a:pt x="188" y="207"/>
                  </a:lnTo>
                  <a:lnTo>
                    <a:pt x="192" y="207"/>
                  </a:lnTo>
                  <a:lnTo>
                    <a:pt x="192" y="211"/>
                  </a:lnTo>
                  <a:lnTo>
                    <a:pt x="192" y="215"/>
                  </a:lnTo>
                  <a:lnTo>
                    <a:pt x="192" y="219"/>
                  </a:lnTo>
                  <a:lnTo>
                    <a:pt x="192" y="223"/>
                  </a:lnTo>
                  <a:lnTo>
                    <a:pt x="196" y="223"/>
                  </a:lnTo>
                  <a:lnTo>
                    <a:pt x="196" y="227"/>
                  </a:lnTo>
                  <a:lnTo>
                    <a:pt x="192" y="227"/>
                  </a:lnTo>
                  <a:lnTo>
                    <a:pt x="192" y="230"/>
                  </a:lnTo>
                  <a:lnTo>
                    <a:pt x="188" y="230"/>
                  </a:lnTo>
                  <a:lnTo>
                    <a:pt x="188" y="234"/>
                  </a:lnTo>
                  <a:lnTo>
                    <a:pt x="188" y="230"/>
                  </a:lnTo>
                  <a:lnTo>
                    <a:pt x="188" y="234"/>
                  </a:lnTo>
                  <a:lnTo>
                    <a:pt x="184" y="234"/>
                  </a:lnTo>
                  <a:lnTo>
                    <a:pt x="184" y="238"/>
                  </a:lnTo>
                  <a:lnTo>
                    <a:pt x="180" y="238"/>
                  </a:lnTo>
                  <a:lnTo>
                    <a:pt x="176" y="238"/>
                  </a:lnTo>
                  <a:lnTo>
                    <a:pt x="176" y="242"/>
                  </a:lnTo>
                  <a:lnTo>
                    <a:pt x="172" y="242"/>
                  </a:lnTo>
                  <a:lnTo>
                    <a:pt x="168" y="242"/>
                  </a:lnTo>
                  <a:lnTo>
                    <a:pt x="165" y="242"/>
                  </a:lnTo>
                  <a:lnTo>
                    <a:pt x="161" y="242"/>
                  </a:lnTo>
                  <a:lnTo>
                    <a:pt x="161" y="238"/>
                  </a:lnTo>
                  <a:lnTo>
                    <a:pt x="157" y="238"/>
                  </a:lnTo>
                  <a:lnTo>
                    <a:pt x="153" y="238"/>
                  </a:lnTo>
                  <a:lnTo>
                    <a:pt x="153" y="234"/>
                  </a:lnTo>
                  <a:lnTo>
                    <a:pt x="153" y="230"/>
                  </a:lnTo>
                  <a:lnTo>
                    <a:pt x="153" y="227"/>
                  </a:lnTo>
                  <a:lnTo>
                    <a:pt x="149" y="227"/>
                  </a:lnTo>
                  <a:lnTo>
                    <a:pt x="149" y="230"/>
                  </a:lnTo>
                  <a:lnTo>
                    <a:pt x="153" y="230"/>
                  </a:lnTo>
                  <a:lnTo>
                    <a:pt x="149" y="230"/>
                  </a:lnTo>
                  <a:lnTo>
                    <a:pt x="149" y="227"/>
                  </a:lnTo>
                  <a:lnTo>
                    <a:pt x="149" y="223"/>
                  </a:lnTo>
                  <a:lnTo>
                    <a:pt x="145" y="223"/>
                  </a:lnTo>
                  <a:lnTo>
                    <a:pt x="145" y="227"/>
                  </a:lnTo>
                  <a:lnTo>
                    <a:pt x="141" y="227"/>
                  </a:lnTo>
                  <a:lnTo>
                    <a:pt x="137" y="227"/>
                  </a:lnTo>
                  <a:lnTo>
                    <a:pt x="133" y="227"/>
                  </a:lnTo>
                  <a:lnTo>
                    <a:pt x="133" y="230"/>
                  </a:lnTo>
                  <a:lnTo>
                    <a:pt x="133" y="227"/>
                  </a:lnTo>
                  <a:lnTo>
                    <a:pt x="133" y="230"/>
                  </a:lnTo>
                  <a:lnTo>
                    <a:pt x="129" y="230"/>
                  </a:lnTo>
                  <a:lnTo>
                    <a:pt x="125" y="230"/>
                  </a:lnTo>
                  <a:lnTo>
                    <a:pt x="122" y="230"/>
                  </a:lnTo>
                  <a:lnTo>
                    <a:pt x="122" y="234"/>
                  </a:lnTo>
                  <a:lnTo>
                    <a:pt x="118" y="234"/>
                  </a:lnTo>
                  <a:lnTo>
                    <a:pt x="114" y="234"/>
                  </a:lnTo>
                  <a:lnTo>
                    <a:pt x="114" y="230"/>
                  </a:lnTo>
                  <a:lnTo>
                    <a:pt x="110" y="230"/>
                  </a:lnTo>
                  <a:lnTo>
                    <a:pt x="110" y="227"/>
                  </a:lnTo>
                  <a:lnTo>
                    <a:pt x="106" y="227"/>
                  </a:lnTo>
                  <a:lnTo>
                    <a:pt x="106" y="223"/>
                  </a:lnTo>
                  <a:lnTo>
                    <a:pt x="106" y="219"/>
                  </a:lnTo>
                  <a:lnTo>
                    <a:pt x="102" y="219"/>
                  </a:lnTo>
                  <a:lnTo>
                    <a:pt x="102" y="215"/>
                  </a:lnTo>
                  <a:lnTo>
                    <a:pt x="102" y="219"/>
                  </a:lnTo>
                  <a:lnTo>
                    <a:pt x="98" y="219"/>
                  </a:lnTo>
                  <a:lnTo>
                    <a:pt x="98" y="223"/>
                  </a:lnTo>
                  <a:lnTo>
                    <a:pt x="94" y="223"/>
                  </a:lnTo>
                  <a:lnTo>
                    <a:pt x="90" y="223"/>
                  </a:lnTo>
                  <a:lnTo>
                    <a:pt x="86" y="223"/>
                  </a:lnTo>
                  <a:lnTo>
                    <a:pt x="86" y="227"/>
                  </a:lnTo>
                  <a:lnTo>
                    <a:pt x="82" y="227"/>
                  </a:lnTo>
                  <a:lnTo>
                    <a:pt x="82" y="230"/>
                  </a:lnTo>
                  <a:lnTo>
                    <a:pt x="79" y="230"/>
                  </a:lnTo>
                  <a:lnTo>
                    <a:pt x="75" y="230"/>
                  </a:lnTo>
                  <a:lnTo>
                    <a:pt x="75" y="227"/>
                  </a:lnTo>
                  <a:lnTo>
                    <a:pt x="75" y="230"/>
                  </a:lnTo>
                  <a:lnTo>
                    <a:pt x="75" y="227"/>
                  </a:lnTo>
                  <a:lnTo>
                    <a:pt x="71" y="227"/>
                  </a:lnTo>
                  <a:lnTo>
                    <a:pt x="67" y="227"/>
                  </a:lnTo>
                  <a:lnTo>
                    <a:pt x="67" y="230"/>
                  </a:lnTo>
                  <a:lnTo>
                    <a:pt x="63" y="230"/>
                  </a:lnTo>
                  <a:lnTo>
                    <a:pt x="59" y="230"/>
                  </a:lnTo>
                  <a:lnTo>
                    <a:pt x="59" y="227"/>
                  </a:lnTo>
                  <a:lnTo>
                    <a:pt x="59" y="223"/>
                  </a:lnTo>
                  <a:lnTo>
                    <a:pt x="55" y="223"/>
                  </a:lnTo>
                  <a:lnTo>
                    <a:pt x="55" y="219"/>
                  </a:lnTo>
                  <a:lnTo>
                    <a:pt x="55" y="215"/>
                  </a:lnTo>
                  <a:lnTo>
                    <a:pt x="51" y="215"/>
                  </a:lnTo>
                  <a:lnTo>
                    <a:pt x="51" y="211"/>
                  </a:lnTo>
                  <a:lnTo>
                    <a:pt x="47" y="211"/>
                  </a:lnTo>
                  <a:lnTo>
                    <a:pt x="47" y="207"/>
                  </a:lnTo>
                  <a:lnTo>
                    <a:pt x="43" y="207"/>
                  </a:lnTo>
                  <a:lnTo>
                    <a:pt x="39" y="207"/>
                  </a:lnTo>
                  <a:lnTo>
                    <a:pt x="39" y="203"/>
                  </a:lnTo>
                  <a:lnTo>
                    <a:pt x="39" y="199"/>
                  </a:lnTo>
                  <a:lnTo>
                    <a:pt x="43" y="199"/>
                  </a:lnTo>
                  <a:lnTo>
                    <a:pt x="43" y="195"/>
                  </a:lnTo>
                  <a:lnTo>
                    <a:pt x="39" y="195"/>
                  </a:lnTo>
                  <a:lnTo>
                    <a:pt x="39" y="191"/>
                  </a:lnTo>
                  <a:lnTo>
                    <a:pt x="39" y="187"/>
                  </a:lnTo>
                  <a:lnTo>
                    <a:pt x="39" y="184"/>
                  </a:lnTo>
                  <a:lnTo>
                    <a:pt x="36" y="184"/>
                  </a:lnTo>
                  <a:lnTo>
                    <a:pt x="36" y="180"/>
                  </a:lnTo>
                  <a:lnTo>
                    <a:pt x="32" y="180"/>
                  </a:lnTo>
                  <a:lnTo>
                    <a:pt x="32" y="176"/>
                  </a:lnTo>
                  <a:lnTo>
                    <a:pt x="28" y="172"/>
                  </a:lnTo>
                  <a:lnTo>
                    <a:pt x="28" y="168"/>
                  </a:lnTo>
                  <a:lnTo>
                    <a:pt x="24" y="168"/>
                  </a:lnTo>
                  <a:lnTo>
                    <a:pt x="24" y="164"/>
                  </a:lnTo>
                  <a:lnTo>
                    <a:pt x="24" y="168"/>
                  </a:lnTo>
                  <a:lnTo>
                    <a:pt x="24" y="164"/>
                  </a:lnTo>
                  <a:lnTo>
                    <a:pt x="20" y="164"/>
                  </a:lnTo>
                  <a:lnTo>
                    <a:pt x="20" y="160"/>
                  </a:lnTo>
                  <a:lnTo>
                    <a:pt x="16" y="160"/>
                  </a:lnTo>
                  <a:lnTo>
                    <a:pt x="20" y="160"/>
                  </a:lnTo>
                  <a:lnTo>
                    <a:pt x="16" y="160"/>
                  </a:lnTo>
                  <a:lnTo>
                    <a:pt x="16" y="156"/>
                  </a:lnTo>
                  <a:lnTo>
                    <a:pt x="16" y="152"/>
                  </a:lnTo>
                  <a:lnTo>
                    <a:pt x="12" y="152"/>
                  </a:lnTo>
                  <a:lnTo>
                    <a:pt x="12" y="148"/>
                  </a:lnTo>
                  <a:lnTo>
                    <a:pt x="8" y="148"/>
                  </a:lnTo>
                  <a:lnTo>
                    <a:pt x="8" y="144"/>
                  </a:lnTo>
                  <a:lnTo>
                    <a:pt x="8" y="141"/>
                  </a:lnTo>
                  <a:lnTo>
                    <a:pt x="12" y="141"/>
                  </a:lnTo>
                  <a:lnTo>
                    <a:pt x="12" y="137"/>
                  </a:lnTo>
                  <a:lnTo>
                    <a:pt x="8" y="137"/>
                  </a:lnTo>
                  <a:lnTo>
                    <a:pt x="12" y="137"/>
                  </a:lnTo>
                  <a:lnTo>
                    <a:pt x="8" y="137"/>
                  </a:lnTo>
                  <a:lnTo>
                    <a:pt x="12" y="137"/>
                  </a:lnTo>
                  <a:lnTo>
                    <a:pt x="8" y="137"/>
                  </a:lnTo>
                  <a:lnTo>
                    <a:pt x="8" y="133"/>
                  </a:lnTo>
                  <a:lnTo>
                    <a:pt x="8" y="129"/>
                  </a:lnTo>
                  <a:lnTo>
                    <a:pt x="4" y="129"/>
                  </a:lnTo>
                  <a:lnTo>
                    <a:pt x="4" y="125"/>
                  </a:lnTo>
                  <a:lnTo>
                    <a:pt x="4" y="121"/>
                  </a:lnTo>
                  <a:lnTo>
                    <a:pt x="4" y="117"/>
                  </a:lnTo>
                  <a:lnTo>
                    <a:pt x="4" y="113"/>
                  </a:lnTo>
                  <a:lnTo>
                    <a:pt x="4" y="109"/>
                  </a:lnTo>
                  <a:lnTo>
                    <a:pt x="4" y="105"/>
                  </a:lnTo>
                  <a:lnTo>
                    <a:pt x="4" y="101"/>
                  </a:lnTo>
                  <a:lnTo>
                    <a:pt x="4" y="98"/>
                  </a:lnTo>
                  <a:lnTo>
                    <a:pt x="0" y="98"/>
                  </a:lnTo>
                  <a:lnTo>
                    <a:pt x="0" y="94"/>
                  </a:lnTo>
                  <a:lnTo>
                    <a:pt x="4" y="94"/>
                  </a:lnTo>
                  <a:lnTo>
                    <a:pt x="4" y="90"/>
                  </a:lnTo>
                  <a:lnTo>
                    <a:pt x="4" y="86"/>
                  </a:lnTo>
                  <a:lnTo>
                    <a:pt x="0" y="86"/>
                  </a:lnTo>
                  <a:lnTo>
                    <a:pt x="0" y="82"/>
                  </a:lnTo>
                  <a:lnTo>
                    <a:pt x="0" y="78"/>
                  </a:lnTo>
                  <a:lnTo>
                    <a:pt x="4" y="78"/>
                  </a:lnTo>
                  <a:lnTo>
                    <a:pt x="4" y="74"/>
                  </a:lnTo>
                  <a:lnTo>
                    <a:pt x="8" y="74"/>
                  </a:lnTo>
                  <a:lnTo>
                    <a:pt x="12" y="74"/>
                  </a:lnTo>
                  <a:lnTo>
                    <a:pt x="12" y="70"/>
                  </a:lnTo>
                  <a:lnTo>
                    <a:pt x="16" y="70"/>
                  </a:lnTo>
                  <a:lnTo>
                    <a:pt x="16" y="66"/>
                  </a:lnTo>
                  <a:lnTo>
                    <a:pt x="20" y="66"/>
                  </a:lnTo>
                  <a:lnTo>
                    <a:pt x="24" y="66"/>
                  </a:lnTo>
                  <a:lnTo>
                    <a:pt x="24" y="62"/>
                  </a:lnTo>
                  <a:lnTo>
                    <a:pt x="28" y="62"/>
                  </a:lnTo>
                  <a:lnTo>
                    <a:pt x="24" y="62"/>
                  </a:lnTo>
                  <a:lnTo>
                    <a:pt x="28" y="58"/>
                  </a:lnTo>
                  <a:lnTo>
                    <a:pt x="24" y="58"/>
                  </a:lnTo>
                  <a:lnTo>
                    <a:pt x="28" y="58"/>
                  </a:lnTo>
                  <a:lnTo>
                    <a:pt x="24" y="58"/>
                  </a:lnTo>
                  <a:lnTo>
                    <a:pt x="24" y="55"/>
                  </a:lnTo>
                  <a:lnTo>
                    <a:pt x="28" y="55"/>
                  </a:lnTo>
                  <a:lnTo>
                    <a:pt x="28" y="51"/>
                  </a:lnTo>
                  <a:lnTo>
                    <a:pt x="28" y="47"/>
                  </a:lnTo>
                  <a:lnTo>
                    <a:pt x="32" y="47"/>
                  </a:lnTo>
                  <a:lnTo>
                    <a:pt x="36" y="47"/>
                  </a:lnTo>
                  <a:lnTo>
                    <a:pt x="36" y="43"/>
                  </a:lnTo>
                  <a:lnTo>
                    <a:pt x="39" y="43"/>
                  </a:lnTo>
                  <a:lnTo>
                    <a:pt x="39" y="39"/>
                  </a:lnTo>
                  <a:lnTo>
                    <a:pt x="43" y="39"/>
                  </a:lnTo>
                  <a:lnTo>
                    <a:pt x="43" y="35"/>
                  </a:lnTo>
                  <a:lnTo>
                    <a:pt x="47" y="35"/>
                  </a:lnTo>
                  <a:lnTo>
                    <a:pt x="47" y="39"/>
                  </a:lnTo>
                  <a:lnTo>
                    <a:pt x="51" y="39"/>
                  </a:lnTo>
                  <a:lnTo>
                    <a:pt x="51" y="35"/>
                  </a:lnTo>
                  <a:lnTo>
                    <a:pt x="55" y="35"/>
                  </a:lnTo>
                  <a:lnTo>
                    <a:pt x="59" y="35"/>
                  </a:lnTo>
                  <a:lnTo>
                    <a:pt x="59" y="31"/>
                  </a:lnTo>
                  <a:lnTo>
                    <a:pt x="55" y="31"/>
                  </a:lnTo>
                  <a:lnTo>
                    <a:pt x="55" y="27"/>
                  </a:lnTo>
                  <a:lnTo>
                    <a:pt x="55" y="23"/>
                  </a:lnTo>
                  <a:lnTo>
                    <a:pt x="55" y="19"/>
                  </a:lnTo>
                  <a:lnTo>
                    <a:pt x="59" y="19"/>
                  </a:lnTo>
                  <a:lnTo>
                    <a:pt x="63" y="19"/>
                  </a:lnTo>
                  <a:lnTo>
                    <a:pt x="63" y="15"/>
                  </a:lnTo>
                  <a:lnTo>
                    <a:pt x="67" y="15"/>
                  </a:lnTo>
                  <a:lnTo>
                    <a:pt x="71" y="15"/>
                  </a:lnTo>
                  <a:lnTo>
                    <a:pt x="75" y="15"/>
                  </a:lnTo>
                  <a:lnTo>
                    <a:pt x="75" y="12"/>
                  </a:lnTo>
                  <a:lnTo>
                    <a:pt x="79" y="12"/>
                  </a:lnTo>
                  <a:lnTo>
                    <a:pt x="79" y="8"/>
                  </a:lnTo>
                  <a:lnTo>
                    <a:pt x="82" y="8"/>
                  </a:lnTo>
                  <a:lnTo>
                    <a:pt x="82" y="12"/>
                  </a:lnTo>
                  <a:lnTo>
                    <a:pt x="82" y="8"/>
                  </a:lnTo>
                  <a:lnTo>
                    <a:pt x="86" y="8"/>
                  </a:lnTo>
                  <a:lnTo>
                    <a:pt x="86" y="4"/>
                  </a:lnTo>
                  <a:lnTo>
                    <a:pt x="90" y="4"/>
                  </a:lnTo>
                  <a:lnTo>
                    <a:pt x="90" y="0"/>
                  </a:lnTo>
                  <a:lnTo>
                    <a:pt x="94" y="0"/>
                  </a:lnTo>
                  <a:lnTo>
                    <a:pt x="98" y="0"/>
                  </a:lnTo>
                  <a:lnTo>
                    <a:pt x="98" y="4"/>
                  </a:lnTo>
                  <a:lnTo>
                    <a:pt x="98" y="8"/>
                  </a:lnTo>
                  <a:lnTo>
                    <a:pt x="98" y="12"/>
                  </a:lnTo>
                  <a:lnTo>
                    <a:pt x="98" y="15"/>
                  </a:lnTo>
                  <a:lnTo>
                    <a:pt x="94" y="15"/>
                  </a:lnTo>
                  <a:lnTo>
                    <a:pt x="98" y="15"/>
                  </a:lnTo>
                  <a:lnTo>
                    <a:pt x="94" y="15"/>
                  </a:lnTo>
                  <a:lnTo>
                    <a:pt x="94" y="19"/>
                  </a:lnTo>
                  <a:lnTo>
                    <a:pt x="94" y="23"/>
                  </a:lnTo>
                  <a:lnTo>
                    <a:pt x="98" y="23"/>
                  </a:lnTo>
                  <a:lnTo>
                    <a:pt x="98" y="27"/>
                  </a:lnTo>
                  <a:lnTo>
                    <a:pt x="98" y="31"/>
                  </a:lnTo>
                  <a:lnTo>
                    <a:pt x="98" y="35"/>
                  </a:lnTo>
                  <a:lnTo>
                    <a:pt x="98" y="39"/>
                  </a:lnTo>
                  <a:lnTo>
                    <a:pt x="98" y="43"/>
                  </a:lnTo>
                  <a:lnTo>
                    <a:pt x="102" y="43"/>
                  </a:lnTo>
                  <a:lnTo>
                    <a:pt x="106" y="43"/>
                  </a:lnTo>
                  <a:lnTo>
                    <a:pt x="110" y="43"/>
                  </a:lnTo>
                  <a:lnTo>
                    <a:pt x="110" y="47"/>
                  </a:lnTo>
                  <a:lnTo>
                    <a:pt x="110" y="51"/>
                  </a:lnTo>
                  <a:lnTo>
                    <a:pt x="114" y="51"/>
                  </a:lnTo>
                  <a:lnTo>
                    <a:pt x="118" y="55"/>
                  </a:lnTo>
                  <a:lnTo>
                    <a:pt x="118" y="51"/>
                  </a:lnTo>
                  <a:lnTo>
                    <a:pt x="118" y="55"/>
                  </a:lnTo>
                  <a:lnTo>
                    <a:pt x="118" y="58"/>
                  </a:lnTo>
                  <a:lnTo>
                    <a:pt x="118" y="62"/>
                  </a:lnTo>
                  <a:lnTo>
                    <a:pt x="114" y="62"/>
                  </a:lnTo>
                  <a:lnTo>
                    <a:pt x="114" y="66"/>
                  </a:lnTo>
                  <a:lnTo>
                    <a:pt x="114" y="70"/>
                  </a:lnTo>
                  <a:lnTo>
                    <a:pt x="114" y="74"/>
                  </a:lnTo>
                  <a:lnTo>
                    <a:pt x="118" y="70"/>
                  </a:lnTo>
                  <a:lnTo>
                    <a:pt x="118" y="74"/>
                  </a:lnTo>
                  <a:lnTo>
                    <a:pt x="122" y="74"/>
                  </a:lnTo>
                  <a:lnTo>
                    <a:pt x="125" y="74"/>
                  </a:lnTo>
                  <a:lnTo>
                    <a:pt x="125" y="78"/>
                  </a:lnTo>
                  <a:lnTo>
                    <a:pt x="129" y="78"/>
                  </a:lnTo>
                  <a:lnTo>
                    <a:pt x="129" y="74"/>
                  </a:lnTo>
                  <a:lnTo>
                    <a:pt x="133" y="74"/>
                  </a:lnTo>
                  <a:lnTo>
                    <a:pt x="133" y="70"/>
                  </a:lnTo>
                  <a:lnTo>
                    <a:pt x="133" y="66"/>
                  </a:lnTo>
                  <a:lnTo>
                    <a:pt x="133" y="70"/>
                  </a:lnTo>
                  <a:lnTo>
                    <a:pt x="133" y="66"/>
                  </a:lnTo>
                  <a:lnTo>
                    <a:pt x="137" y="66"/>
                  </a:lnTo>
                  <a:lnTo>
                    <a:pt x="137" y="62"/>
                  </a:lnTo>
                  <a:lnTo>
                    <a:pt x="133" y="62"/>
                  </a:lnTo>
                  <a:lnTo>
                    <a:pt x="137" y="62"/>
                  </a:lnTo>
                  <a:lnTo>
                    <a:pt x="133" y="62"/>
                  </a:lnTo>
                  <a:lnTo>
                    <a:pt x="133" y="58"/>
                  </a:lnTo>
                  <a:lnTo>
                    <a:pt x="137" y="58"/>
                  </a:lnTo>
                  <a:lnTo>
                    <a:pt x="133" y="58"/>
                  </a:lnTo>
                  <a:lnTo>
                    <a:pt x="137" y="58"/>
                  </a:lnTo>
                  <a:lnTo>
                    <a:pt x="137" y="55"/>
                  </a:lnTo>
                  <a:lnTo>
                    <a:pt x="137" y="51"/>
                  </a:lnTo>
                  <a:lnTo>
                    <a:pt x="141" y="51"/>
                  </a:lnTo>
                  <a:lnTo>
                    <a:pt x="141" y="47"/>
                  </a:lnTo>
                  <a:lnTo>
                    <a:pt x="141" y="51"/>
                  </a:lnTo>
                  <a:lnTo>
                    <a:pt x="145" y="51"/>
                  </a:lnTo>
                  <a:lnTo>
                    <a:pt x="145" y="55"/>
                  </a:lnTo>
                  <a:lnTo>
                    <a:pt x="145" y="51"/>
                  </a:lnTo>
                  <a:lnTo>
                    <a:pt x="149" y="51"/>
                  </a:lnTo>
                  <a:lnTo>
                    <a:pt x="149" y="55"/>
                  </a:lnTo>
                  <a:lnTo>
                    <a:pt x="153" y="55"/>
                  </a:lnTo>
                  <a:lnTo>
                    <a:pt x="153" y="51"/>
                  </a:lnTo>
                  <a:lnTo>
                    <a:pt x="157" y="51"/>
                  </a:lnTo>
                  <a:lnTo>
                    <a:pt x="161" y="51"/>
                  </a:lnTo>
                  <a:lnTo>
                    <a:pt x="161" y="47"/>
                  </a:lnTo>
                  <a:lnTo>
                    <a:pt x="165" y="47"/>
                  </a:lnTo>
                  <a:lnTo>
                    <a:pt x="165" y="51"/>
                  </a:lnTo>
                  <a:lnTo>
                    <a:pt x="161" y="51"/>
                  </a:lnTo>
                  <a:lnTo>
                    <a:pt x="161" y="55"/>
                  </a:lnTo>
                  <a:lnTo>
                    <a:pt x="161" y="58"/>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13" name="Freeform 14"/>
            <p:cNvSpPr>
              <a:spLocks/>
            </p:cNvSpPr>
            <p:nvPr/>
          </p:nvSpPr>
          <p:spPr bwMode="auto">
            <a:xfrm>
              <a:off x="1959" y="2318"/>
              <a:ext cx="235" cy="329"/>
            </a:xfrm>
            <a:custGeom>
              <a:avLst/>
              <a:gdLst>
                <a:gd name="T0" fmla="*/ 195 w 235"/>
                <a:gd name="T1" fmla="*/ 243 h 329"/>
                <a:gd name="T2" fmla="*/ 184 w 235"/>
                <a:gd name="T3" fmla="*/ 255 h 329"/>
                <a:gd name="T4" fmla="*/ 188 w 235"/>
                <a:gd name="T5" fmla="*/ 274 h 329"/>
                <a:gd name="T6" fmla="*/ 192 w 235"/>
                <a:gd name="T7" fmla="*/ 294 h 329"/>
                <a:gd name="T8" fmla="*/ 195 w 235"/>
                <a:gd name="T9" fmla="*/ 313 h 329"/>
                <a:gd name="T10" fmla="*/ 192 w 235"/>
                <a:gd name="T11" fmla="*/ 325 h 329"/>
                <a:gd name="T12" fmla="*/ 172 w 235"/>
                <a:gd name="T13" fmla="*/ 329 h 329"/>
                <a:gd name="T14" fmla="*/ 160 w 235"/>
                <a:gd name="T15" fmla="*/ 313 h 329"/>
                <a:gd name="T16" fmla="*/ 145 w 235"/>
                <a:gd name="T17" fmla="*/ 301 h 329"/>
                <a:gd name="T18" fmla="*/ 137 w 235"/>
                <a:gd name="T19" fmla="*/ 286 h 329"/>
                <a:gd name="T20" fmla="*/ 125 w 235"/>
                <a:gd name="T21" fmla="*/ 274 h 329"/>
                <a:gd name="T22" fmla="*/ 117 w 235"/>
                <a:gd name="T23" fmla="*/ 258 h 329"/>
                <a:gd name="T24" fmla="*/ 106 w 235"/>
                <a:gd name="T25" fmla="*/ 247 h 329"/>
                <a:gd name="T26" fmla="*/ 94 w 235"/>
                <a:gd name="T27" fmla="*/ 235 h 329"/>
                <a:gd name="T28" fmla="*/ 94 w 235"/>
                <a:gd name="T29" fmla="*/ 219 h 329"/>
                <a:gd name="T30" fmla="*/ 78 w 235"/>
                <a:gd name="T31" fmla="*/ 212 h 329"/>
                <a:gd name="T32" fmla="*/ 63 w 235"/>
                <a:gd name="T33" fmla="*/ 212 h 329"/>
                <a:gd name="T34" fmla="*/ 51 w 235"/>
                <a:gd name="T35" fmla="*/ 215 h 329"/>
                <a:gd name="T36" fmla="*/ 39 w 235"/>
                <a:gd name="T37" fmla="*/ 219 h 329"/>
                <a:gd name="T38" fmla="*/ 43 w 235"/>
                <a:gd name="T39" fmla="*/ 208 h 329"/>
                <a:gd name="T40" fmla="*/ 55 w 235"/>
                <a:gd name="T41" fmla="*/ 196 h 329"/>
                <a:gd name="T42" fmla="*/ 55 w 235"/>
                <a:gd name="T43" fmla="*/ 180 h 329"/>
                <a:gd name="T44" fmla="*/ 63 w 235"/>
                <a:gd name="T45" fmla="*/ 172 h 329"/>
                <a:gd name="T46" fmla="*/ 86 w 235"/>
                <a:gd name="T47" fmla="*/ 172 h 329"/>
                <a:gd name="T48" fmla="*/ 78 w 235"/>
                <a:gd name="T49" fmla="*/ 157 h 329"/>
                <a:gd name="T50" fmla="*/ 74 w 235"/>
                <a:gd name="T51" fmla="*/ 137 h 329"/>
                <a:gd name="T52" fmla="*/ 70 w 235"/>
                <a:gd name="T53" fmla="*/ 126 h 329"/>
                <a:gd name="T54" fmla="*/ 59 w 235"/>
                <a:gd name="T55" fmla="*/ 129 h 329"/>
                <a:gd name="T56" fmla="*/ 55 w 235"/>
                <a:gd name="T57" fmla="*/ 133 h 329"/>
                <a:gd name="T58" fmla="*/ 39 w 235"/>
                <a:gd name="T59" fmla="*/ 133 h 329"/>
                <a:gd name="T60" fmla="*/ 27 w 235"/>
                <a:gd name="T61" fmla="*/ 129 h 329"/>
                <a:gd name="T62" fmla="*/ 16 w 235"/>
                <a:gd name="T63" fmla="*/ 118 h 329"/>
                <a:gd name="T64" fmla="*/ 4 w 235"/>
                <a:gd name="T65" fmla="*/ 106 h 329"/>
                <a:gd name="T66" fmla="*/ 4 w 235"/>
                <a:gd name="T67" fmla="*/ 90 h 329"/>
                <a:gd name="T68" fmla="*/ 4 w 235"/>
                <a:gd name="T69" fmla="*/ 67 h 329"/>
                <a:gd name="T70" fmla="*/ 0 w 235"/>
                <a:gd name="T71" fmla="*/ 47 h 329"/>
                <a:gd name="T72" fmla="*/ 8 w 235"/>
                <a:gd name="T73" fmla="*/ 40 h 329"/>
                <a:gd name="T74" fmla="*/ 20 w 235"/>
                <a:gd name="T75" fmla="*/ 36 h 329"/>
                <a:gd name="T76" fmla="*/ 31 w 235"/>
                <a:gd name="T77" fmla="*/ 36 h 329"/>
                <a:gd name="T78" fmla="*/ 43 w 235"/>
                <a:gd name="T79" fmla="*/ 24 h 329"/>
                <a:gd name="T80" fmla="*/ 59 w 235"/>
                <a:gd name="T81" fmla="*/ 24 h 329"/>
                <a:gd name="T82" fmla="*/ 74 w 235"/>
                <a:gd name="T83" fmla="*/ 16 h 329"/>
                <a:gd name="T84" fmla="*/ 86 w 235"/>
                <a:gd name="T85" fmla="*/ 12 h 329"/>
                <a:gd name="T86" fmla="*/ 98 w 235"/>
                <a:gd name="T87" fmla="*/ 0 h 329"/>
                <a:gd name="T88" fmla="*/ 106 w 235"/>
                <a:gd name="T89" fmla="*/ 16 h 329"/>
                <a:gd name="T90" fmla="*/ 117 w 235"/>
                <a:gd name="T91" fmla="*/ 28 h 329"/>
                <a:gd name="T92" fmla="*/ 121 w 235"/>
                <a:gd name="T93" fmla="*/ 47 h 329"/>
                <a:gd name="T94" fmla="*/ 133 w 235"/>
                <a:gd name="T95" fmla="*/ 59 h 329"/>
                <a:gd name="T96" fmla="*/ 141 w 235"/>
                <a:gd name="T97" fmla="*/ 75 h 329"/>
                <a:gd name="T98" fmla="*/ 160 w 235"/>
                <a:gd name="T99" fmla="*/ 83 h 329"/>
                <a:gd name="T100" fmla="*/ 172 w 235"/>
                <a:gd name="T101" fmla="*/ 79 h 329"/>
                <a:gd name="T102" fmla="*/ 184 w 235"/>
                <a:gd name="T103" fmla="*/ 83 h 329"/>
                <a:gd name="T104" fmla="*/ 195 w 235"/>
                <a:gd name="T105" fmla="*/ 94 h 329"/>
                <a:gd name="T106" fmla="*/ 199 w 235"/>
                <a:gd name="T107" fmla="*/ 106 h 329"/>
                <a:gd name="T108" fmla="*/ 207 w 235"/>
                <a:gd name="T109" fmla="*/ 114 h 329"/>
                <a:gd name="T110" fmla="*/ 219 w 235"/>
                <a:gd name="T111" fmla="*/ 118 h 329"/>
                <a:gd name="T112" fmla="*/ 227 w 235"/>
                <a:gd name="T113" fmla="*/ 133 h 329"/>
                <a:gd name="T114" fmla="*/ 231 w 235"/>
                <a:gd name="T115" fmla="*/ 145 h 329"/>
                <a:gd name="T116" fmla="*/ 227 w 235"/>
                <a:gd name="T117" fmla="*/ 165 h 329"/>
                <a:gd name="T118" fmla="*/ 223 w 235"/>
                <a:gd name="T119" fmla="*/ 176 h 329"/>
                <a:gd name="T120" fmla="*/ 215 w 235"/>
                <a:gd name="T121" fmla="*/ 192 h 329"/>
                <a:gd name="T122" fmla="*/ 215 w 235"/>
                <a:gd name="T123" fmla="*/ 212 h 329"/>
                <a:gd name="T124" fmla="*/ 211 w 235"/>
                <a:gd name="T125" fmla="*/ 231 h 3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5"/>
                <a:gd name="T190" fmla="*/ 0 h 329"/>
                <a:gd name="T191" fmla="*/ 235 w 235"/>
                <a:gd name="T192" fmla="*/ 329 h 32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5" h="329">
                  <a:moveTo>
                    <a:pt x="207" y="235"/>
                  </a:moveTo>
                  <a:lnTo>
                    <a:pt x="207" y="239"/>
                  </a:lnTo>
                  <a:lnTo>
                    <a:pt x="203" y="239"/>
                  </a:lnTo>
                  <a:lnTo>
                    <a:pt x="203" y="243"/>
                  </a:lnTo>
                  <a:lnTo>
                    <a:pt x="199" y="243"/>
                  </a:lnTo>
                  <a:lnTo>
                    <a:pt x="195" y="243"/>
                  </a:lnTo>
                  <a:lnTo>
                    <a:pt x="195" y="247"/>
                  </a:lnTo>
                  <a:lnTo>
                    <a:pt x="192" y="247"/>
                  </a:lnTo>
                  <a:lnTo>
                    <a:pt x="192" y="251"/>
                  </a:lnTo>
                  <a:lnTo>
                    <a:pt x="188" y="251"/>
                  </a:lnTo>
                  <a:lnTo>
                    <a:pt x="188" y="255"/>
                  </a:lnTo>
                  <a:lnTo>
                    <a:pt x="184" y="255"/>
                  </a:lnTo>
                  <a:lnTo>
                    <a:pt x="184" y="258"/>
                  </a:lnTo>
                  <a:lnTo>
                    <a:pt x="184" y="262"/>
                  </a:lnTo>
                  <a:lnTo>
                    <a:pt x="184" y="266"/>
                  </a:lnTo>
                  <a:lnTo>
                    <a:pt x="184" y="270"/>
                  </a:lnTo>
                  <a:lnTo>
                    <a:pt x="188" y="270"/>
                  </a:lnTo>
                  <a:lnTo>
                    <a:pt x="188" y="274"/>
                  </a:lnTo>
                  <a:lnTo>
                    <a:pt x="188" y="278"/>
                  </a:lnTo>
                  <a:lnTo>
                    <a:pt x="188" y="282"/>
                  </a:lnTo>
                  <a:lnTo>
                    <a:pt x="192" y="282"/>
                  </a:lnTo>
                  <a:lnTo>
                    <a:pt x="192" y="286"/>
                  </a:lnTo>
                  <a:lnTo>
                    <a:pt x="192" y="290"/>
                  </a:lnTo>
                  <a:lnTo>
                    <a:pt x="192" y="294"/>
                  </a:lnTo>
                  <a:lnTo>
                    <a:pt x="192" y="297"/>
                  </a:lnTo>
                  <a:lnTo>
                    <a:pt x="192" y="301"/>
                  </a:lnTo>
                  <a:lnTo>
                    <a:pt x="192" y="305"/>
                  </a:lnTo>
                  <a:lnTo>
                    <a:pt x="195" y="305"/>
                  </a:lnTo>
                  <a:lnTo>
                    <a:pt x="195" y="309"/>
                  </a:lnTo>
                  <a:lnTo>
                    <a:pt x="195" y="313"/>
                  </a:lnTo>
                  <a:lnTo>
                    <a:pt x="195" y="317"/>
                  </a:lnTo>
                  <a:lnTo>
                    <a:pt x="199" y="317"/>
                  </a:lnTo>
                  <a:lnTo>
                    <a:pt x="199" y="321"/>
                  </a:lnTo>
                  <a:lnTo>
                    <a:pt x="199" y="325"/>
                  </a:lnTo>
                  <a:lnTo>
                    <a:pt x="195" y="325"/>
                  </a:lnTo>
                  <a:lnTo>
                    <a:pt x="192" y="325"/>
                  </a:lnTo>
                  <a:lnTo>
                    <a:pt x="188" y="325"/>
                  </a:lnTo>
                  <a:lnTo>
                    <a:pt x="184" y="325"/>
                  </a:lnTo>
                  <a:lnTo>
                    <a:pt x="180" y="325"/>
                  </a:lnTo>
                  <a:lnTo>
                    <a:pt x="176" y="325"/>
                  </a:lnTo>
                  <a:lnTo>
                    <a:pt x="172" y="325"/>
                  </a:lnTo>
                  <a:lnTo>
                    <a:pt x="172" y="329"/>
                  </a:lnTo>
                  <a:lnTo>
                    <a:pt x="168" y="325"/>
                  </a:lnTo>
                  <a:lnTo>
                    <a:pt x="168" y="321"/>
                  </a:lnTo>
                  <a:lnTo>
                    <a:pt x="164" y="321"/>
                  </a:lnTo>
                  <a:lnTo>
                    <a:pt x="164" y="317"/>
                  </a:lnTo>
                  <a:lnTo>
                    <a:pt x="160" y="317"/>
                  </a:lnTo>
                  <a:lnTo>
                    <a:pt x="160" y="313"/>
                  </a:lnTo>
                  <a:lnTo>
                    <a:pt x="156" y="313"/>
                  </a:lnTo>
                  <a:lnTo>
                    <a:pt x="156" y="309"/>
                  </a:lnTo>
                  <a:lnTo>
                    <a:pt x="156" y="305"/>
                  </a:lnTo>
                  <a:lnTo>
                    <a:pt x="152" y="305"/>
                  </a:lnTo>
                  <a:lnTo>
                    <a:pt x="149" y="301"/>
                  </a:lnTo>
                  <a:lnTo>
                    <a:pt x="145" y="301"/>
                  </a:lnTo>
                  <a:lnTo>
                    <a:pt x="145" y="297"/>
                  </a:lnTo>
                  <a:lnTo>
                    <a:pt x="145" y="294"/>
                  </a:lnTo>
                  <a:lnTo>
                    <a:pt x="141" y="294"/>
                  </a:lnTo>
                  <a:lnTo>
                    <a:pt x="141" y="290"/>
                  </a:lnTo>
                  <a:lnTo>
                    <a:pt x="137" y="290"/>
                  </a:lnTo>
                  <a:lnTo>
                    <a:pt x="137" y="286"/>
                  </a:lnTo>
                  <a:lnTo>
                    <a:pt x="133" y="286"/>
                  </a:lnTo>
                  <a:lnTo>
                    <a:pt x="133" y="282"/>
                  </a:lnTo>
                  <a:lnTo>
                    <a:pt x="129" y="282"/>
                  </a:lnTo>
                  <a:lnTo>
                    <a:pt x="125" y="282"/>
                  </a:lnTo>
                  <a:lnTo>
                    <a:pt x="125" y="278"/>
                  </a:lnTo>
                  <a:lnTo>
                    <a:pt x="125" y="274"/>
                  </a:lnTo>
                  <a:lnTo>
                    <a:pt x="125" y="270"/>
                  </a:lnTo>
                  <a:lnTo>
                    <a:pt x="121" y="270"/>
                  </a:lnTo>
                  <a:lnTo>
                    <a:pt x="121" y="266"/>
                  </a:lnTo>
                  <a:lnTo>
                    <a:pt x="117" y="266"/>
                  </a:lnTo>
                  <a:lnTo>
                    <a:pt x="117" y="262"/>
                  </a:lnTo>
                  <a:lnTo>
                    <a:pt x="117" y="258"/>
                  </a:lnTo>
                  <a:lnTo>
                    <a:pt x="113" y="258"/>
                  </a:lnTo>
                  <a:lnTo>
                    <a:pt x="113" y="255"/>
                  </a:lnTo>
                  <a:lnTo>
                    <a:pt x="109" y="255"/>
                  </a:lnTo>
                  <a:lnTo>
                    <a:pt x="109" y="251"/>
                  </a:lnTo>
                  <a:lnTo>
                    <a:pt x="106" y="251"/>
                  </a:lnTo>
                  <a:lnTo>
                    <a:pt x="106" y="247"/>
                  </a:lnTo>
                  <a:lnTo>
                    <a:pt x="102" y="247"/>
                  </a:lnTo>
                  <a:lnTo>
                    <a:pt x="102" y="243"/>
                  </a:lnTo>
                  <a:lnTo>
                    <a:pt x="98" y="243"/>
                  </a:lnTo>
                  <a:lnTo>
                    <a:pt x="98" y="239"/>
                  </a:lnTo>
                  <a:lnTo>
                    <a:pt x="98" y="235"/>
                  </a:lnTo>
                  <a:lnTo>
                    <a:pt x="94" y="235"/>
                  </a:lnTo>
                  <a:lnTo>
                    <a:pt x="94" y="231"/>
                  </a:lnTo>
                  <a:lnTo>
                    <a:pt x="90" y="231"/>
                  </a:lnTo>
                  <a:lnTo>
                    <a:pt x="90" y="227"/>
                  </a:lnTo>
                  <a:lnTo>
                    <a:pt x="94" y="227"/>
                  </a:lnTo>
                  <a:lnTo>
                    <a:pt x="94" y="223"/>
                  </a:lnTo>
                  <a:lnTo>
                    <a:pt x="94" y="219"/>
                  </a:lnTo>
                  <a:lnTo>
                    <a:pt x="90" y="219"/>
                  </a:lnTo>
                  <a:lnTo>
                    <a:pt x="90" y="215"/>
                  </a:lnTo>
                  <a:lnTo>
                    <a:pt x="86" y="215"/>
                  </a:lnTo>
                  <a:lnTo>
                    <a:pt x="82" y="215"/>
                  </a:lnTo>
                  <a:lnTo>
                    <a:pt x="82" y="212"/>
                  </a:lnTo>
                  <a:lnTo>
                    <a:pt x="78" y="212"/>
                  </a:lnTo>
                  <a:lnTo>
                    <a:pt x="78" y="208"/>
                  </a:lnTo>
                  <a:lnTo>
                    <a:pt x="74" y="208"/>
                  </a:lnTo>
                  <a:lnTo>
                    <a:pt x="70" y="208"/>
                  </a:lnTo>
                  <a:lnTo>
                    <a:pt x="66" y="208"/>
                  </a:lnTo>
                  <a:lnTo>
                    <a:pt x="66" y="212"/>
                  </a:lnTo>
                  <a:lnTo>
                    <a:pt x="63" y="212"/>
                  </a:lnTo>
                  <a:lnTo>
                    <a:pt x="59" y="212"/>
                  </a:lnTo>
                  <a:lnTo>
                    <a:pt x="55" y="212"/>
                  </a:lnTo>
                  <a:lnTo>
                    <a:pt x="55" y="215"/>
                  </a:lnTo>
                  <a:lnTo>
                    <a:pt x="55" y="212"/>
                  </a:lnTo>
                  <a:lnTo>
                    <a:pt x="51" y="212"/>
                  </a:lnTo>
                  <a:lnTo>
                    <a:pt x="51" y="215"/>
                  </a:lnTo>
                  <a:lnTo>
                    <a:pt x="47" y="215"/>
                  </a:lnTo>
                  <a:lnTo>
                    <a:pt x="47" y="219"/>
                  </a:lnTo>
                  <a:lnTo>
                    <a:pt x="43" y="219"/>
                  </a:lnTo>
                  <a:lnTo>
                    <a:pt x="43" y="223"/>
                  </a:lnTo>
                  <a:lnTo>
                    <a:pt x="43" y="219"/>
                  </a:lnTo>
                  <a:lnTo>
                    <a:pt x="39" y="219"/>
                  </a:lnTo>
                  <a:lnTo>
                    <a:pt x="35" y="219"/>
                  </a:lnTo>
                  <a:lnTo>
                    <a:pt x="35" y="215"/>
                  </a:lnTo>
                  <a:lnTo>
                    <a:pt x="35" y="212"/>
                  </a:lnTo>
                  <a:lnTo>
                    <a:pt x="39" y="212"/>
                  </a:lnTo>
                  <a:lnTo>
                    <a:pt x="39" y="208"/>
                  </a:lnTo>
                  <a:lnTo>
                    <a:pt x="43" y="208"/>
                  </a:lnTo>
                  <a:lnTo>
                    <a:pt x="43" y="204"/>
                  </a:lnTo>
                  <a:lnTo>
                    <a:pt x="47" y="204"/>
                  </a:lnTo>
                  <a:lnTo>
                    <a:pt x="47" y="200"/>
                  </a:lnTo>
                  <a:lnTo>
                    <a:pt x="51" y="200"/>
                  </a:lnTo>
                  <a:lnTo>
                    <a:pt x="51" y="196"/>
                  </a:lnTo>
                  <a:lnTo>
                    <a:pt x="55" y="196"/>
                  </a:lnTo>
                  <a:lnTo>
                    <a:pt x="59" y="196"/>
                  </a:lnTo>
                  <a:lnTo>
                    <a:pt x="59" y="192"/>
                  </a:lnTo>
                  <a:lnTo>
                    <a:pt x="59" y="188"/>
                  </a:lnTo>
                  <a:lnTo>
                    <a:pt x="55" y="188"/>
                  </a:lnTo>
                  <a:lnTo>
                    <a:pt x="55" y="184"/>
                  </a:lnTo>
                  <a:lnTo>
                    <a:pt x="55" y="180"/>
                  </a:lnTo>
                  <a:lnTo>
                    <a:pt x="59" y="180"/>
                  </a:lnTo>
                  <a:lnTo>
                    <a:pt x="55" y="180"/>
                  </a:lnTo>
                  <a:lnTo>
                    <a:pt x="55" y="176"/>
                  </a:lnTo>
                  <a:lnTo>
                    <a:pt x="59" y="176"/>
                  </a:lnTo>
                  <a:lnTo>
                    <a:pt x="63" y="176"/>
                  </a:lnTo>
                  <a:lnTo>
                    <a:pt x="63" y="172"/>
                  </a:lnTo>
                  <a:lnTo>
                    <a:pt x="66" y="172"/>
                  </a:lnTo>
                  <a:lnTo>
                    <a:pt x="70" y="172"/>
                  </a:lnTo>
                  <a:lnTo>
                    <a:pt x="74" y="172"/>
                  </a:lnTo>
                  <a:lnTo>
                    <a:pt x="78" y="172"/>
                  </a:lnTo>
                  <a:lnTo>
                    <a:pt x="82" y="172"/>
                  </a:lnTo>
                  <a:lnTo>
                    <a:pt x="86" y="172"/>
                  </a:lnTo>
                  <a:lnTo>
                    <a:pt x="86" y="169"/>
                  </a:lnTo>
                  <a:lnTo>
                    <a:pt x="86" y="165"/>
                  </a:lnTo>
                  <a:lnTo>
                    <a:pt x="86" y="161"/>
                  </a:lnTo>
                  <a:lnTo>
                    <a:pt x="86" y="157"/>
                  </a:lnTo>
                  <a:lnTo>
                    <a:pt x="82" y="157"/>
                  </a:lnTo>
                  <a:lnTo>
                    <a:pt x="78" y="157"/>
                  </a:lnTo>
                  <a:lnTo>
                    <a:pt x="74" y="157"/>
                  </a:lnTo>
                  <a:lnTo>
                    <a:pt x="74" y="153"/>
                  </a:lnTo>
                  <a:lnTo>
                    <a:pt x="74" y="149"/>
                  </a:lnTo>
                  <a:lnTo>
                    <a:pt x="74" y="145"/>
                  </a:lnTo>
                  <a:lnTo>
                    <a:pt x="74" y="141"/>
                  </a:lnTo>
                  <a:lnTo>
                    <a:pt x="74" y="137"/>
                  </a:lnTo>
                  <a:lnTo>
                    <a:pt x="74" y="133"/>
                  </a:lnTo>
                  <a:lnTo>
                    <a:pt x="74" y="129"/>
                  </a:lnTo>
                  <a:lnTo>
                    <a:pt x="74" y="126"/>
                  </a:lnTo>
                  <a:lnTo>
                    <a:pt x="74" y="122"/>
                  </a:lnTo>
                  <a:lnTo>
                    <a:pt x="74" y="126"/>
                  </a:lnTo>
                  <a:lnTo>
                    <a:pt x="70" y="126"/>
                  </a:lnTo>
                  <a:lnTo>
                    <a:pt x="66" y="126"/>
                  </a:lnTo>
                  <a:lnTo>
                    <a:pt x="66" y="129"/>
                  </a:lnTo>
                  <a:lnTo>
                    <a:pt x="66" y="126"/>
                  </a:lnTo>
                  <a:lnTo>
                    <a:pt x="66" y="129"/>
                  </a:lnTo>
                  <a:lnTo>
                    <a:pt x="63" y="129"/>
                  </a:lnTo>
                  <a:lnTo>
                    <a:pt x="59" y="129"/>
                  </a:lnTo>
                  <a:lnTo>
                    <a:pt x="59" y="133"/>
                  </a:lnTo>
                  <a:lnTo>
                    <a:pt x="59" y="129"/>
                  </a:lnTo>
                  <a:lnTo>
                    <a:pt x="59" y="133"/>
                  </a:lnTo>
                  <a:lnTo>
                    <a:pt x="55" y="133"/>
                  </a:lnTo>
                  <a:lnTo>
                    <a:pt x="59" y="133"/>
                  </a:lnTo>
                  <a:lnTo>
                    <a:pt x="55" y="133"/>
                  </a:lnTo>
                  <a:lnTo>
                    <a:pt x="51" y="133"/>
                  </a:lnTo>
                  <a:lnTo>
                    <a:pt x="47" y="133"/>
                  </a:lnTo>
                  <a:lnTo>
                    <a:pt x="43" y="133"/>
                  </a:lnTo>
                  <a:lnTo>
                    <a:pt x="43" y="137"/>
                  </a:lnTo>
                  <a:lnTo>
                    <a:pt x="39" y="137"/>
                  </a:lnTo>
                  <a:lnTo>
                    <a:pt x="39" y="133"/>
                  </a:lnTo>
                  <a:lnTo>
                    <a:pt x="39" y="137"/>
                  </a:lnTo>
                  <a:lnTo>
                    <a:pt x="39" y="133"/>
                  </a:lnTo>
                  <a:lnTo>
                    <a:pt x="35" y="133"/>
                  </a:lnTo>
                  <a:lnTo>
                    <a:pt x="31" y="133"/>
                  </a:lnTo>
                  <a:lnTo>
                    <a:pt x="31" y="129"/>
                  </a:lnTo>
                  <a:lnTo>
                    <a:pt x="27" y="129"/>
                  </a:lnTo>
                  <a:lnTo>
                    <a:pt x="27" y="126"/>
                  </a:lnTo>
                  <a:lnTo>
                    <a:pt x="23" y="126"/>
                  </a:lnTo>
                  <a:lnTo>
                    <a:pt x="23" y="122"/>
                  </a:lnTo>
                  <a:lnTo>
                    <a:pt x="20" y="122"/>
                  </a:lnTo>
                  <a:lnTo>
                    <a:pt x="20" y="118"/>
                  </a:lnTo>
                  <a:lnTo>
                    <a:pt x="16" y="118"/>
                  </a:lnTo>
                  <a:lnTo>
                    <a:pt x="16" y="114"/>
                  </a:lnTo>
                  <a:lnTo>
                    <a:pt x="12" y="114"/>
                  </a:lnTo>
                  <a:lnTo>
                    <a:pt x="12" y="110"/>
                  </a:lnTo>
                  <a:lnTo>
                    <a:pt x="8" y="110"/>
                  </a:lnTo>
                  <a:lnTo>
                    <a:pt x="8" y="106"/>
                  </a:lnTo>
                  <a:lnTo>
                    <a:pt x="4" y="106"/>
                  </a:lnTo>
                  <a:lnTo>
                    <a:pt x="4" y="102"/>
                  </a:lnTo>
                  <a:lnTo>
                    <a:pt x="0" y="102"/>
                  </a:lnTo>
                  <a:lnTo>
                    <a:pt x="0" y="98"/>
                  </a:lnTo>
                  <a:lnTo>
                    <a:pt x="4" y="98"/>
                  </a:lnTo>
                  <a:lnTo>
                    <a:pt x="4" y="94"/>
                  </a:lnTo>
                  <a:lnTo>
                    <a:pt x="4" y="90"/>
                  </a:lnTo>
                  <a:lnTo>
                    <a:pt x="4" y="86"/>
                  </a:lnTo>
                  <a:lnTo>
                    <a:pt x="4" y="83"/>
                  </a:lnTo>
                  <a:lnTo>
                    <a:pt x="4" y="79"/>
                  </a:lnTo>
                  <a:lnTo>
                    <a:pt x="4" y="75"/>
                  </a:lnTo>
                  <a:lnTo>
                    <a:pt x="4" y="71"/>
                  </a:lnTo>
                  <a:lnTo>
                    <a:pt x="4" y="67"/>
                  </a:lnTo>
                  <a:lnTo>
                    <a:pt x="4" y="63"/>
                  </a:lnTo>
                  <a:lnTo>
                    <a:pt x="4" y="59"/>
                  </a:lnTo>
                  <a:lnTo>
                    <a:pt x="0" y="59"/>
                  </a:lnTo>
                  <a:lnTo>
                    <a:pt x="0" y="55"/>
                  </a:lnTo>
                  <a:lnTo>
                    <a:pt x="0" y="51"/>
                  </a:lnTo>
                  <a:lnTo>
                    <a:pt x="0" y="47"/>
                  </a:lnTo>
                  <a:lnTo>
                    <a:pt x="0" y="43"/>
                  </a:lnTo>
                  <a:lnTo>
                    <a:pt x="0" y="47"/>
                  </a:lnTo>
                  <a:lnTo>
                    <a:pt x="0" y="43"/>
                  </a:lnTo>
                  <a:lnTo>
                    <a:pt x="4" y="43"/>
                  </a:lnTo>
                  <a:lnTo>
                    <a:pt x="4" y="40"/>
                  </a:lnTo>
                  <a:lnTo>
                    <a:pt x="8" y="40"/>
                  </a:lnTo>
                  <a:lnTo>
                    <a:pt x="8" y="43"/>
                  </a:lnTo>
                  <a:lnTo>
                    <a:pt x="8" y="40"/>
                  </a:lnTo>
                  <a:lnTo>
                    <a:pt x="12" y="40"/>
                  </a:lnTo>
                  <a:lnTo>
                    <a:pt x="16" y="40"/>
                  </a:lnTo>
                  <a:lnTo>
                    <a:pt x="16" y="36"/>
                  </a:lnTo>
                  <a:lnTo>
                    <a:pt x="20" y="36"/>
                  </a:lnTo>
                  <a:lnTo>
                    <a:pt x="20" y="32"/>
                  </a:lnTo>
                  <a:lnTo>
                    <a:pt x="23" y="36"/>
                  </a:lnTo>
                  <a:lnTo>
                    <a:pt x="23" y="32"/>
                  </a:lnTo>
                  <a:lnTo>
                    <a:pt x="23" y="36"/>
                  </a:lnTo>
                  <a:lnTo>
                    <a:pt x="27" y="36"/>
                  </a:lnTo>
                  <a:lnTo>
                    <a:pt x="31" y="36"/>
                  </a:lnTo>
                  <a:lnTo>
                    <a:pt x="31" y="32"/>
                  </a:lnTo>
                  <a:lnTo>
                    <a:pt x="35" y="32"/>
                  </a:lnTo>
                  <a:lnTo>
                    <a:pt x="39" y="32"/>
                  </a:lnTo>
                  <a:lnTo>
                    <a:pt x="39" y="28"/>
                  </a:lnTo>
                  <a:lnTo>
                    <a:pt x="43" y="28"/>
                  </a:lnTo>
                  <a:lnTo>
                    <a:pt x="43" y="24"/>
                  </a:lnTo>
                  <a:lnTo>
                    <a:pt x="47" y="24"/>
                  </a:lnTo>
                  <a:lnTo>
                    <a:pt x="47" y="28"/>
                  </a:lnTo>
                  <a:lnTo>
                    <a:pt x="47" y="24"/>
                  </a:lnTo>
                  <a:lnTo>
                    <a:pt x="51" y="24"/>
                  </a:lnTo>
                  <a:lnTo>
                    <a:pt x="55" y="24"/>
                  </a:lnTo>
                  <a:lnTo>
                    <a:pt x="59" y="24"/>
                  </a:lnTo>
                  <a:lnTo>
                    <a:pt x="59" y="20"/>
                  </a:lnTo>
                  <a:lnTo>
                    <a:pt x="59" y="16"/>
                  </a:lnTo>
                  <a:lnTo>
                    <a:pt x="63" y="16"/>
                  </a:lnTo>
                  <a:lnTo>
                    <a:pt x="66" y="16"/>
                  </a:lnTo>
                  <a:lnTo>
                    <a:pt x="70" y="16"/>
                  </a:lnTo>
                  <a:lnTo>
                    <a:pt x="74" y="16"/>
                  </a:lnTo>
                  <a:lnTo>
                    <a:pt x="74" y="12"/>
                  </a:lnTo>
                  <a:lnTo>
                    <a:pt x="78" y="12"/>
                  </a:lnTo>
                  <a:lnTo>
                    <a:pt x="78" y="8"/>
                  </a:lnTo>
                  <a:lnTo>
                    <a:pt x="82" y="8"/>
                  </a:lnTo>
                  <a:lnTo>
                    <a:pt x="82" y="12"/>
                  </a:lnTo>
                  <a:lnTo>
                    <a:pt x="86" y="12"/>
                  </a:lnTo>
                  <a:lnTo>
                    <a:pt x="90" y="12"/>
                  </a:lnTo>
                  <a:lnTo>
                    <a:pt x="90" y="8"/>
                  </a:lnTo>
                  <a:lnTo>
                    <a:pt x="94" y="8"/>
                  </a:lnTo>
                  <a:lnTo>
                    <a:pt x="94" y="4"/>
                  </a:lnTo>
                  <a:lnTo>
                    <a:pt x="94" y="0"/>
                  </a:lnTo>
                  <a:lnTo>
                    <a:pt x="98" y="0"/>
                  </a:lnTo>
                  <a:lnTo>
                    <a:pt x="98" y="4"/>
                  </a:lnTo>
                  <a:lnTo>
                    <a:pt x="102" y="4"/>
                  </a:lnTo>
                  <a:lnTo>
                    <a:pt x="102" y="8"/>
                  </a:lnTo>
                  <a:lnTo>
                    <a:pt x="102" y="12"/>
                  </a:lnTo>
                  <a:lnTo>
                    <a:pt x="106" y="12"/>
                  </a:lnTo>
                  <a:lnTo>
                    <a:pt x="106" y="16"/>
                  </a:lnTo>
                  <a:lnTo>
                    <a:pt x="109" y="16"/>
                  </a:lnTo>
                  <a:lnTo>
                    <a:pt x="113" y="16"/>
                  </a:lnTo>
                  <a:lnTo>
                    <a:pt x="113" y="20"/>
                  </a:lnTo>
                  <a:lnTo>
                    <a:pt x="113" y="24"/>
                  </a:lnTo>
                  <a:lnTo>
                    <a:pt x="113" y="28"/>
                  </a:lnTo>
                  <a:lnTo>
                    <a:pt x="117" y="28"/>
                  </a:lnTo>
                  <a:lnTo>
                    <a:pt x="117" y="32"/>
                  </a:lnTo>
                  <a:lnTo>
                    <a:pt x="117" y="36"/>
                  </a:lnTo>
                  <a:lnTo>
                    <a:pt x="117" y="40"/>
                  </a:lnTo>
                  <a:lnTo>
                    <a:pt x="121" y="40"/>
                  </a:lnTo>
                  <a:lnTo>
                    <a:pt x="121" y="43"/>
                  </a:lnTo>
                  <a:lnTo>
                    <a:pt x="121" y="47"/>
                  </a:lnTo>
                  <a:lnTo>
                    <a:pt x="121" y="51"/>
                  </a:lnTo>
                  <a:lnTo>
                    <a:pt x="125" y="51"/>
                  </a:lnTo>
                  <a:lnTo>
                    <a:pt x="125" y="55"/>
                  </a:lnTo>
                  <a:lnTo>
                    <a:pt x="129" y="55"/>
                  </a:lnTo>
                  <a:lnTo>
                    <a:pt x="129" y="59"/>
                  </a:lnTo>
                  <a:lnTo>
                    <a:pt x="133" y="59"/>
                  </a:lnTo>
                  <a:lnTo>
                    <a:pt x="133" y="63"/>
                  </a:lnTo>
                  <a:lnTo>
                    <a:pt x="133" y="67"/>
                  </a:lnTo>
                  <a:lnTo>
                    <a:pt x="137" y="67"/>
                  </a:lnTo>
                  <a:lnTo>
                    <a:pt x="137" y="71"/>
                  </a:lnTo>
                  <a:lnTo>
                    <a:pt x="141" y="71"/>
                  </a:lnTo>
                  <a:lnTo>
                    <a:pt x="141" y="75"/>
                  </a:lnTo>
                  <a:lnTo>
                    <a:pt x="145" y="75"/>
                  </a:lnTo>
                  <a:lnTo>
                    <a:pt x="145" y="79"/>
                  </a:lnTo>
                  <a:lnTo>
                    <a:pt x="149" y="83"/>
                  </a:lnTo>
                  <a:lnTo>
                    <a:pt x="152" y="83"/>
                  </a:lnTo>
                  <a:lnTo>
                    <a:pt x="156" y="83"/>
                  </a:lnTo>
                  <a:lnTo>
                    <a:pt x="160" y="83"/>
                  </a:lnTo>
                  <a:lnTo>
                    <a:pt x="164" y="83"/>
                  </a:lnTo>
                  <a:lnTo>
                    <a:pt x="168" y="83"/>
                  </a:lnTo>
                  <a:lnTo>
                    <a:pt x="168" y="79"/>
                  </a:lnTo>
                  <a:lnTo>
                    <a:pt x="168" y="75"/>
                  </a:lnTo>
                  <a:lnTo>
                    <a:pt x="172" y="75"/>
                  </a:lnTo>
                  <a:lnTo>
                    <a:pt x="172" y="79"/>
                  </a:lnTo>
                  <a:lnTo>
                    <a:pt x="172" y="75"/>
                  </a:lnTo>
                  <a:lnTo>
                    <a:pt x="172" y="79"/>
                  </a:lnTo>
                  <a:lnTo>
                    <a:pt x="176" y="79"/>
                  </a:lnTo>
                  <a:lnTo>
                    <a:pt x="180" y="79"/>
                  </a:lnTo>
                  <a:lnTo>
                    <a:pt x="180" y="83"/>
                  </a:lnTo>
                  <a:lnTo>
                    <a:pt x="184" y="83"/>
                  </a:lnTo>
                  <a:lnTo>
                    <a:pt x="184" y="86"/>
                  </a:lnTo>
                  <a:lnTo>
                    <a:pt x="188" y="86"/>
                  </a:lnTo>
                  <a:lnTo>
                    <a:pt x="188" y="90"/>
                  </a:lnTo>
                  <a:lnTo>
                    <a:pt x="192" y="90"/>
                  </a:lnTo>
                  <a:lnTo>
                    <a:pt x="192" y="94"/>
                  </a:lnTo>
                  <a:lnTo>
                    <a:pt x="195" y="94"/>
                  </a:lnTo>
                  <a:lnTo>
                    <a:pt x="192" y="94"/>
                  </a:lnTo>
                  <a:lnTo>
                    <a:pt x="195" y="94"/>
                  </a:lnTo>
                  <a:lnTo>
                    <a:pt x="195" y="98"/>
                  </a:lnTo>
                  <a:lnTo>
                    <a:pt x="195" y="102"/>
                  </a:lnTo>
                  <a:lnTo>
                    <a:pt x="199" y="102"/>
                  </a:lnTo>
                  <a:lnTo>
                    <a:pt x="199" y="106"/>
                  </a:lnTo>
                  <a:lnTo>
                    <a:pt x="203" y="106"/>
                  </a:lnTo>
                  <a:lnTo>
                    <a:pt x="203" y="110"/>
                  </a:lnTo>
                  <a:lnTo>
                    <a:pt x="207" y="110"/>
                  </a:lnTo>
                  <a:lnTo>
                    <a:pt x="207" y="114"/>
                  </a:lnTo>
                  <a:lnTo>
                    <a:pt x="211" y="114"/>
                  </a:lnTo>
                  <a:lnTo>
                    <a:pt x="207" y="114"/>
                  </a:lnTo>
                  <a:lnTo>
                    <a:pt x="207" y="110"/>
                  </a:lnTo>
                  <a:lnTo>
                    <a:pt x="211" y="110"/>
                  </a:lnTo>
                  <a:lnTo>
                    <a:pt x="211" y="114"/>
                  </a:lnTo>
                  <a:lnTo>
                    <a:pt x="215" y="114"/>
                  </a:lnTo>
                  <a:lnTo>
                    <a:pt x="215" y="118"/>
                  </a:lnTo>
                  <a:lnTo>
                    <a:pt x="219" y="118"/>
                  </a:lnTo>
                  <a:lnTo>
                    <a:pt x="219" y="122"/>
                  </a:lnTo>
                  <a:lnTo>
                    <a:pt x="219" y="126"/>
                  </a:lnTo>
                  <a:lnTo>
                    <a:pt x="219" y="129"/>
                  </a:lnTo>
                  <a:lnTo>
                    <a:pt x="223" y="129"/>
                  </a:lnTo>
                  <a:lnTo>
                    <a:pt x="227" y="129"/>
                  </a:lnTo>
                  <a:lnTo>
                    <a:pt x="227" y="133"/>
                  </a:lnTo>
                  <a:lnTo>
                    <a:pt x="231" y="133"/>
                  </a:lnTo>
                  <a:lnTo>
                    <a:pt x="231" y="137"/>
                  </a:lnTo>
                  <a:lnTo>
                    <a:pt x="235" y="137"/>
                  </a:lnTo>
                  <a:lnTo>
                    <a:pt x="235" y="141"/>
                  </a:lnTo>
                  <a:lnTo>
                    <a:pt x="235" y="145"/>
                  </a:lnTo>
                  <a:lnTo>
                    <a:pt x="231" y="145"/>
                  </a:lnTo>
                  <a:lnTo>
                    <a:pt x="231" y="149"/>
                  </a:lnTo>
                  <a:lnTo>
                    <a:pt x="227" y="149"/>
                  </a:lnTo>
                  <a:lnTo>
                    <a:pt x="227" y="153"/>
                  </a:lnTo>
                  <a:lnTo>
                    <a:pt x="227" y="157"/>
                  </a:lnTo>
                  <a:lnTo>
                    <a:pt x="227" y="161"/>
                  </a:lnTo>
                  <a:lnTo>
                    <a:pt x="227" y="165"/>
                  </a:lnTo>
                  <a:lnTo>
                    <a:pt x="227" y="169"/>
                  </a:lnTo>
                  <a:lnTo>
                    <a:pt x="231" y="169"/>
                  </a:lnTo>
                  <a:lnTo>
                    <a:pt x="231" y="172"/>
                  </a:lnTo>
                  <a:lnTo>
                    <a:pt x="227" y="172"/>
                  </a:lnTo>
                  <a:lnTo>
                    <a:pt x="227" y="176"/>
                  </a:lnTo>
                  <a:lnTo>
                    <a:pt x="223" y="176"/>
                  </a:lnTo>
                  <a:lnTo>
                    <a:pt x="223" y="180"/>
                  </a:lnTo>
                  <a:lnTo>
                    <a:pt x="223" y="184"/>
                  </a:lnTo>
                  <a:lnTo>
                    <a:pt x="219" y="184"/>
                  </a:lnTo>
                  <a:lnTo>
                    <a:pt x="219" y="188"/>
                  </a:lnTo>
                  <a:lnTo>
                    <a:pt x="215" y="188"/>
                  </a:lnTo>
                  <a:lnTo>
                    <a:pt x="215" y="192"/>
                  </a:lnTo>
                  <a:lnTo>
                    <a:pt x="215" y="196"/>
                  </a:lnTo>
                  <a:lnTo>
                    <a:pt x="215" y="200"/>
                  </a:lnTo>
                  <a:lnTo>
                    <a:pt x="219" y="204"/>
                  </a:lnTo>
                  <a:lnTo>
                    <a:pt x="219" y="208"/>
                  </a:lnTo>
                  <a:lnTo>
                    <a:pt x="219" y="212"/>
                  </a:lnTo>
                  <a:lnTo>
                    <a:pt x="215" y="212"/>
                  </a:lnTo>
                  <a:lnTo>
                    <a:pt x="215" y="215"/>
                  </a:lnTo>
                  <a:lnTo>
                    <a:pt x="215" y="219"/>
                  </a:lnTo>
                  <a:lnTo>
                    <a:pt x="211" y="219"/>
                  </a:lnTo>
                  <a:lnTo>
                    <a:pt x="211" y="223"/>
                  </a:lnTo>
                  <a:lnTo>
                    <a:pt x="211" y="227"/>
                  </a:lnTo>
                  <a:lnTo>
                    <a:pt x="211" y="231"/>
                  </a:lnTo>
                  <a:lnTo>
                    <a:pt x="211" y="235"/>
                  </a:lnTo>
                  <a:lnTo>
                    <a:pt x="207" y="235"/>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14" name="Freeform 15"/>
            <p:cNvSpPr>
              <a:spLocks/>
            </p:cNvSpPr>
            <p:nvPr/>
          </p:nvSpPr>
          <p:spPr bwMode="auto">
            <a:xfrm>
              <a:off x="1427" y="438"/>
              <a:ext cx="462" cy="559"/>
            </a:xfrm>
            <a:custGeom>
              <a:avLst/>
              <a:gdLst>
                <a:gd name="T0" fmla="*/ 329 w 462"/>
                <a:gd name="T1" fmla="*/ 321 h 559"/>
                <a:gd name="T2" fmla="*/ 352 w 462"/>
                <a:gd name="T3" fmla="*/ 321 h 559"/>
                <a:gd name="T4" fmla="*/ 356 w 462"/>
                <a:gd name="T5" fmla="*/ 340 h 559"/>
                <a:gd name="T6" fmla="*/ 368 w 462"/>
                <a:gd name="T7" fmla="*/ 352 h 559"/>
                <a:gd name="T8" fmla="*/ 380 w 462"/>
                <a:gd name="T9" fmla="*/ 372 h 559"/>
                <a:gd name="T10" fmla="*/ 391 w 462"/>
                <a:gd name="T11" fmla="*/ 391 h 559"/>
                <a:gd name="T12" fmla="*/ 403 w 462"/>
                <a:gd name="T13" fmla="*/ 411 h 559"/>
                <a:gd name="T14" fmla="*/ 415 w 462"/>
                <a:gd name="T15" fmla="*/ 430 h 559"/>
                <a:gd name="T16" fmla="*/ 430 w 462"/>
                <a:gd name="T17" fmla="*/ 446 h 559"/>
                <a:gd name="T18" fmla="*/ 442 w 462"/>
                <a:gd name="T19" fmla="*/ 465 h 559"/>
                <a:gd name="T20" fmla="*/ 454 w 462"/>
                <a:gd name="T21" fmla="*/ 485 h 559"/>
                <a:gd name="T22" fmla="*/ 458 w 462"/>
                <a:gd name="T23" fmla="*/ 505 h 559"/>
                <a:gd name="T24" fmla="*/ 430 w 462"/>
                <a:gd name="T25" fmla="*/ 512 h 559"/>
                <a:gd name="T26" fmla="*/ 411 w 462"/>
                <a:gd name="T27" fmla="*/ 524 h 559"/>
                <a:gd name="T28" fmla="*/ 391 w 462"/>
                <a:gd name="T29" fmla="*/ 536 h 559"/>
                <a:gd name="T30" fmla="*/ 368 w 462"/>
                <a:gd name="T31" fmla="*/ 544 h 559"/>
                <a:gd name="T32" fmla="*/ 344 w 462"/>
                <a:gd name="T33" fmla="*/ 555 h 559"/>
                <a:gd name="T34" fmla="*/ 321 w 462"/>
                <a:gd name="T35" fmla="*/ 532 h 559"/>
                <a:gd name="T36" fmla="*/ 297 w 462"/>
                <a:gd name="T37" fmla="*/ 497 h 559"/>
                <a:gd name="T38" fmla="*/ 274 w 462"/>
                <a:gd name="T39" fmla="*/ 454 h 559"/>
                <a:gd name="T40" fmla="*/ 274 w 462"/>
                <a:gd name="T41" fmla="*/ 415 h 559"/>
                <a:gd name="T42" fmla="*/ 251 w 462"/>
                <a:gd name="T43" fmla="*/ 376 h 559"/>
                <a:gd name="T44" fmla="*/ 196 w 462"/>
                <a:gd name="T45" fmla="*/ 340 h 559"/>
                <a:gd name="T46" fmla="*/ 168 w 462"/>
                <a:gd name="T47" fmla="*/ 313 h 559"/>
                <a:gd name="T48" fmla="*/ 196 w 462"/>
                <a:gd name="T49" fmla="*/ 254 h 559"/>
                <a:gd name="T50" fmla="*/ 184 w 462"/>
                <a:gd name="T51" fmla="*/ 215 h 559"/>
                <a:gd name="T52" fmla="*/ 149 w 462"/>
                <a:gd name="T53" fmla="*/ 184 h 559"/>
                <a:gd name="T54" fmla="*/ 125 w 462"/>
                <a:gd name="T55" fmla="*/ 118 h 559"/>
                <a:gd name="T56" fmla="*/ 82 w 462"/>
                <a:gd name="T57" fmla="*/ 106 h 559"/>
                <a:gd name="T58" fmla="*/ 75 w 462"/>
                <a:gd name="T59" fmla="*/ 133 h 559"/>
                <a:gd name="T60" fmla="*/ 51 w 462"/>
                <a:gd name="T61" fmla="*/ 121 h 559"/>
                <a:gd name="T62" fmla="*/ 28 w 462"/>
                <a:gd name="T63" fmla="*/ 102 h 559"/>
                <a:gd name="T64" fmla="*/ 32 w 462"/>
                <a:gd name="T65" fmla="*/ 59 h 559"/>
                <a:gd name="T66" fmla="*/ 0 w 462"/>
                <a:gd name="T67" fmla="*/ 24 h 559"/>
                <a:gd name="T68" fmla="*/ 32 w 462"/>
                <a:gd name="T69" fmla="*/ 8 h 559"/>
                <a:gd name="T70" fmla="*/ 71 w 462"/>
                <a:gd name="T71" fmla="*/ 39 h 559"/>
                <a:gd name="T72" fmla="*/ 102 w 462"/>
                <a:gd name="T73" fmla="*/ 59 h 559"/>
                <a:gd name="T74" fmla="*/ 133 w 462"/>
                <a:gd name="T75" fmla="*/ 55 h 559"/>
                <a:gd name="T76" fmla="*/ 161 w 462"/>
                <a:gd name="T77" fmla="*/ 55 h 559"/>
                <a:gd name="T78" fmla="*/ 188 w 462"/>
                <a:gd name="T79" fmla="*/ 71 h 559"/>
                <a:gd name="T80" fmla="*/ 215 w 462"/>
                <a:gd name="T81" fmla="*/ 90 h 559"/>
                <a:gd name="T82" fmla="*/ 247 w 462"/>
                <a:gd name="T83" fmla="*/ 118 h 559"/>
                <a:gd name="T84" fmla="*/ 286 w 462"/>
                <a:gd name="T85" fmla="*/ 102 h 559"/>
                <a:gd name="T86" fmla="*/ 313 w 462"/>
                <a:gd name="T87" fmla="*/ 110 h 559"/>
                <a:gd name="T88" fmla="*/ 325 w 462"/>
                <a:gd name="T89" fmla="*/ 121 h 559"/>
                <a:gd name="T90" fmla="*/ 333 w 462"/>
                <a:gd name="T91" fmla="*/ 145 h 559"/>
                <a:gd name="T92" fmla="*/ 329 w 462"/>
                <a:gd name="T93" fmla="*/ 157 h 559"/>
                <a:gd name="T94" fmla="*/ 333 w 462"/>
                <a:gd name="T95" fmla="*/ 176 h 559"/>
                <a:gd name="T96" fmla="*/ 344 w 462"/>
                <a:gd name="T97" fmla="*/ 196 h 559"/>
                <a:gd name="T98" fmla="*/ 333 w 462"/>
                <a:gd name="T99" fmla="*/ 192 h 559"/>
                <a:gd name="T100" fmla="*/ 325 w 462"/>
                <a:gd name="T101" fmla="*/ 200 h 559"/>
                <a:gd name="T102" fmla="*/ 317 w 462"/>
                <a:gd name="T103" fmla="*/ 207 h 559"/>
                <a:gd name="T104" fmla="*/ 309 w 462"/>
                <a:gd name="T105" fmla="*/ 215 h 559"/>
                <a:gd name="T106" fmla="*/ 297 w 462"/>
                <a:gd name="T107" fmla="*/ 227 h 559"/>
                <a:gd name="T108" fmla="*/ 282 w 462"/>
                <a:gd name="T109" fmla="*/ 243 h 559"/>
                <a:gd name="T110" fmla="*/ 266 w 462"/>
                <a:gd name="T111" fmla="*/ 250 h 559"/>
                <a:gd name="T112" fmla="*/ 247 w 462"/>
                <a:gd name="T113" fmla="*/ 258 h 559"/>
                <a:gd name="T114" fmla="*/ 243 w 462"/>
                <a:gd name="T115" fmla="*/ 278 h 559"/>
                <a:gd name="T116" fmla="*/ 254 w 462"/>
                <a:gd name="T117" fmla="*/ 282 h 559"/>
                <a:gd name="T118" fmla="*/ 270 w 462"/>
                <a:gd name="T119" fmla="*/ 297 h 559"/>
                <a:gd name="T120" fmla="*/ 294 w 462"/>
                <a:gd name="T121" fmla="*/ 305 h 559"/>
                <a:gd name="T122" fmla="*/ 309 w 462"/>
                <a:gd name="T123" fmla="*/ 321 h 5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62"/>
                <a:gd name="T187" fmla="*/ 0 h 559"/>
                <a:gd name="T188" fmla="*/ 462 w 462"/>
                <a:gd name="T189" fmla="*/ 559 h 5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62" h="559">
                  <a:moveTo>
                    <a:pt x="309" y="321"/>
                  </a:moveTo>
                  <a:lnTo>
                    <a:pt x="313" y="321"/>
                  </a:lnTo>
                  <a:lnTo>
                    <a:pt x="317" y="321"/>
                  </a:lnTo>
                  <a:lnTo>
                    <a:pt x="317" y="325"/>
                  </a:lnTo>
                  <a:lnTo>
                    <a:pt x="321" y="325"/>
                  </a:lnTo>
                  <a:lnTo>
                    <a:pt x="325" y="325"/>
                  </a:lnTo>
                  <a:lnTo>
                    <a:pt x="325" y="321"/>
                  </a:lnTo>
                  <a:lnTo>
                    <a:pt x="329" y="321"/>
                  </a:lnTo>
                  <a:lnTo>
                    <a:pt x="333" y="321"/>
                  </a:lnTo>
                  <a:lnTo>
                    <a:pt x="337" y="321"/>
                  </a:lnTo>
                  <a:lnTo>
                    <a:pt x="340" y="321"/>
                  </a:lnTo>
                  <a:lnTo>
                    <a:pt x="344" y="321"/>
                  </a:lnTo>
                  <a:lnTo>
                    <a:pt x="348" y="321"/>
                  </a:lnTo>
                  <a:lnTo>
                    <a:pt x="348" y="317"/>
                  </a:lnTo>
                  <a:lnTo>
                    <a:pt x="352" y="317"/>
                  </a:lnTo>
                  <a:lnTo>
                    <a:pt x="352" y="321"/>
                  </a:lnTo>
                  <a:lnTo>
                    <a:pt x="356" y="321"/>
                  </a:lnTo>
                  <a:lnTo>
                    <a:pt x="356" y="325"/>
                  </a:lnTo>
                  <a:lnTo>
                    <a:pt x="352" y="325"/>
                  </a:lnTo>
                  <a:lnTo>
                    <a:pt x="356" y="325"/>
                  </a:lnTo>
                  <a:lnTo>
                    <a:pt x="356" y="329"/>
                  </a:lnTo>
                  <a:lnTo>
                    <a:pt x="356" y="333"/>
                  </a:lnTo>
                  <a:lnTo>
                    <a:pt x="356" y="336"/>
                  </a:lnTo>
                  <a:lnTo>
                    <a:pt x="356" y="340"/>
                  </a:lnTo>
                  <a:lnTo>
                    <a:pt x="356" y="344"/>
                  </a:lnTo>
                  <a:lnTo>
                    <a:pt x="360" y="344"/>
                  </a:lnTo>
                  <a:lnTo>
                    <a:pt x="364" y="344"/>
                  </a:lnTo>
                  <a:lnTo>
                    <a:pt x="364" y="348"/>
                  </a:lnTo>
                  <a:lnTo>
                    <a:pt x="368" y="348"/>
                  </a:lnTo>
                  <a:lnTo>
                    <a:pt x="364" y="348"/>
                  </a:lnTo>
                  <a:lnTo>
                    <a:pt x="364" y="352"/>
                  </a:lnTo>
                  <a:lnTo>
                    <a:pt x="368" y="352"/>
                  </a:lnTo>
                  <a:lnTo>
                    <a:pt x="368" y="356"/>
                  </a:lnTo>
                  <a:lnTo>
                    <a:pt x="368" y="360"/>
                  </a:lnTo>
                  <a:lnTo>
                    <a:pt x="372" y="360"/>
                  </a:lnTo>
                  <a:lnTo>
                    <a:pt x="372" y="364"/>
                  </a:lnTo>
                  <a:lnTo>
                    <a:pt x="376" y="364"/>
                  </a:lnTo>
                  <a:lnTo>
                    <a:pt x="376" y="368"/>
                  </a:lnTo>
                  <a:lnTo>
                    <a:pt x="376" y="372"/>
                  </a:lnTo>
                  <a:lnTo>
                    <a:pt x="380" y="372"/>
                  </a:lnTo>
                  <a:lnTo>
                    <a:pt x="380" y="376"/>
                  </a:lnTo>
                  <a:lnTo>
                    <a:pt x="383" y="376"/>
                  </a:lnTo>
                  <a:lnTo>
                    <a:pt x="383" y="379"/>
                  </a:lnTo>
                  <a:lnTo>
                    <a:pt x="383" y="383"/>
                  </a:lnTo>
                  <a:lnTo>
                    <a:pt x="387" y="383"/>
                  </a:lnTo>
                  <a:lnTo>
                    <a:pt x="387" y="387"/>
                  </a:lnTo>
                  <a:lnTo>
                    <a:pt x="391" y="387"/>
                  </a:lnTo>
                  <a:lnTo>
                    <a:pt x="391" y="391"/>
                  </a:lnTo>
                  <a:lnTo>
                    <a:pt x="391" y="395"/>
                  </a:lnTo>
                  <a:lnTo>
                    <a:pt x="395" y="395"/>
                  </a:lnTo>
                  <a:lnTo>
                    <a:pt x="395" y="399"/>
                  </a:lnTo>
                  <a:lnTo>
                    <a:pt x="399" y="399"/>
                  </a:lnTo>
                  <a:lnTo>
                    <a:pt x="399" y="403"/>
                  </a:lnTo>
                  <a:lnTo>
                    <a:pt x="399" y="407"/>
                  </a:lnTo>
                  <a:lnTo>
                    <a:pt x="403" y="407"/>
                  </a:lnTo>
                  <a:lnTo>
                    <a:pt x="403" y="411"/>
                  </a:lnTo>
                  <a:lnTo>
                    <a:pt x="407" y="411"/>
                  </a:lnTo>
                  <a:lnTo>
                    <a:pt x="407" y="415"/>
                  </a:lnTo>
                  <a:lnTo>
                    <a:pt x="407" y="419"/>
                  </a:lnTo>
                  <a:lnTo>
                    <a:pt x="411" y="419"/>
                  </a:lnTo>
                  <a:lnTo>
                    <a:pt x="411" y="422"/>
                  </a:lnTo>
                  <a:lnTo>
                    <a:pt x="415" y="422"/>
                  </a:lnTo>
                  <a:lnTo>
                    <a:pt x="415" y="426"/>
                  </a:lnTo>
                  <a:lnTo>
                    <a:pt x="415" y="430"/>
                  </a:lnTo>
                  <a:lnTo>
                    <a:pt x="419" y="430"/>
                  </a:lnTo>
                  <a:lnTo>
                    <a:pt x="419" y="434"/>
                  </a:lnTo>
                  <a:lnTo>
                    <a:pt x="423" y="434"/>
                  </a:lnTo>
                  <a:lnTo>
                    <a:pt x="423" y="438"/>
                  </a:lnTo>
                  <a:lnTo>
                    <a:pt x="423" y="442"/>
                  </a:lnTo>
                  <a:lnTo>
                    <a:pt x="426" y="442"/>
                  </a:lnTo>
                  <a:lnTo>
                    <a:pt x="426" y="446"/>
                  </a:lnTo>
                  <a:lnTo>
                    <a:pt x="430" y="446"/>
                  </a:lnTo>
                  <a:lnTo>
                    <a:pt x="430" y="450"/>
                  </a:lnTo>
                  <a:lnTo>
                    <a:pt x="430" y="454"/>
                  </a:lnTo>
                  <a:lnTo>
                    <a:pt x="434" y="454"/>
                  </a:lnTo>
                  <a:lnTo>
                    <a:pt x="434" y="458"/>
                  </a:lnTo>
                  <a:lnTo>
                    <a:pt x="438" y="458"/>
                  </a:lnTo>
                  <a:lnTo>
                    <a:pt x="438" y="462"/>
                  </a:lnTo>
                  <a:lnTo>
                    <a:pt x="438" y="465"/>
                  </a:lnTo>
                  <a:lnTo>
                    <a:pt x="442" y="465"/>
                  </a:lnTo>
                  <a:lnTo>
                    <a:pt x="442" y="469"/>
                  </a:lnTo>
                  <a:lnTo>
                    <a:pt x="446" y="469"/>
                  </a:lnTo>
                  <a:lnTo>
                    <a:pt x="446" y="473"/>
                  </a:lnTo>
                  <a:lnTo>
                    <a:pt x="446" y="477"/>
                  </a:lnTo>
                  <a:lnTo>
                    <a:pt x="450" y="477"/>
                  </a:lnTo>
                  <a:lnTo>
                    <a:pt x="450" y="481"/>
                  </a:lnTo>
                  <a:lnTo>
                    <a:pt x="454" y="481"/>
                  </a:lnTo>
                  <a:lnTo>
                    <a:pt x="454" y="485"/>
                  </a:lnTo>
                  <a:lnTo>
                    <a:pt x="454" y="489"/>
                  </a:lnTo>
                  <a:lnTo>
                    <a:pt x="458" y="489"/>
                  </a:lnTo>
                  <a:lnTo>
                    <a:pt x="458" y="493"/>
                  </a:lnTo>
                  <a:lnTo>
                    <a:pt x="462" y="493"/>
                  </a:lnTo>
                  <a:lnTo>
                    <a:pt x="462" y="497"/>
                  </a:lnTo>
                  <a:lnTo>
                    <a:pt x="462" y="501"/>
                  </a:lnTo>
                  <a:lnTo>
                    <a:pt x="458" y="501"/>
                  </a:lnTo>
                  <a:lnTo>
                    <a:pt x="458" y="505"/>
                  </a:lnTo>
                  <a:lnTo>
                    <a:pt x="454" y="505"/>
                  </a:lnTo>
                  <a:lnTo>
                    <a:pt x="450" y="505"/>
                  </a:lnTo>
                  <a:lnTo>
                    <a:pt x="450" y="508"/>
                  </a:lnTo>
                  <a:lnTo>
                    <a:pt x="446" y="508"/>
                  </a:lnTo>
                  <a:lnTo>
                    <a:pt x="442" y="508"/>
                  </a:lnTo>
                  <a:lnTo>
                    <a:pt x="438" y="512"/>
                  </a:lnTo>
                  <a:lnTo>
                    <a:pt x="434" y="512"/>
                  </a:lnTo>
                  <a:lnTo>
                    <a:pt x="430" y="512"/>
                  </a:lnTo>
                  <a:lnTo>
                    <a:pt x="430" y="516"/>
                  </a:lnTo>
                  <a:lnTo>
                    <a:pt x="426" y="516"/>
                  </a:lnTo>
                  <a:lnTo>
                    <a:pt x="423" y="516"/>
                  </a:lnTo>
                  <a:lnTo>
                    <a:pt x="423" y="520"/>
                  </a:lnTo>
                  <a:lnTo>
                    <a:pt x="419" y="520"/>
                  </a:lnTo>
                  <a:lnTo>
                    <a:pt x="415" y="520"/>
                  </a:lnTo>
                  <a:lnTo>
                    <a:pt x="415" y="524"/>
                  </a:lnTo>
                  <a:lnTo>
                    <a:pt x="411" y="524"/>
                  </a:lnTo>
                  <a:lnTo>
                    <a:pt x="407" y="524"/>
                  </a:lnTo>
                  <a:lnTo>
                    <a:pt x="407" y="528"/>
                  </a:lnTo>
                  <a:lnTo>
                    <a:pt x="403" y="528"/>
                  </a:lnTo>
                  <a:lnTo>
                    <a:pt x="399" y="528"/>
                  </a:lnTo>
                  <a:lnTo>
                    <a:pt x="399" y="532"/>
                  </a:lnTo>
                  <a:lnTo>
                    <a:pt x="395" y="532"/>
                  </a:lnTo>
                  <a:lnTo>
                    <a:pt x="391" y="532"/>
                  </a:lnTo>
                  <a:lnTo>
                    <a:pt x="391" y="536"/>
                  </a:lnTo>
                  <a:lnTo>
                    <a:pt x="387" y="536"/>
                  </a:lnTo>
                  <a:lnTo>
                    <a:pt x="383" y="536"/>
                  </a:lnTo>
                  <a:lnTo>
                    <a:pt x="383" y="540"/>
                  </a:lnTo>
                  <a:lnTo>
                    <a:pt x="380" y="540"/>
                  </a:lnTo>
                  <a:lnTo>
                    <a:pt x="376" y="540"/>
                  </a:lnTo>
                  <a:lnTo>
                    <a:pt x="376" y="544"/>
                  </a:lnTo>
                  <a:lnTo>
                    <a:pt x="372" y="544"/>
                  </a:lnTo>
                  <a:lnTo>
                    <a:pt x="368" y="544"/>
                  </a:lnTo>
                  <a:lnTo>
                    <a:pt x="364" y="548"/>
                  </a:lnTo>
                  <a:lnTo>
                    <a:pt x="360" y="548"/>
                  </a:lnTo>
                  <a:lnTo>
                    <a:pt x="356" y="548"/>
                  </a:lnTo>
                  <a:lnTo>
                    <a:pt x="356" y="551"/>
                  </a:lnTo>
                  <a:lnTo>
                    <a:pt x="352" y="551"/>
                  </a:lnTo>
                  <a:lnTo>
                    <a:pt x="348" y="551"/>
                  </a:lnTo>
                  <a:lnTo>
                    <a:pt x="348" y="555"/>
                  </a:lnTo>
                  <a:lnTo>
                    <a:pt x="344" y="555"/>
                  </a:lnTo>
                  <a:lnTo>
                    <a:pt x="337" y="559"/>
                  </a:lnTo>
                  <a:lnTo>
                    <a:pt x="333" y="555"/>
                  </a:lnTo>
                  <a:lnTo>
                    <a:pt x="333" y="548"/>
                  </a:lnTo>
                  <a:lnTo>
                    <a:pt x="333" y="544"/>
                  </a:lnTo>
                  <a:lnTo>
                    <a:pt x="333" y="540"/>
                  </a:lnTo>
                  <a:lnTo>
                    <a:pt x="329" y="536"/>
                  </a:lnTo>
                  <a:lnTo>
                    <a:pt x="325" y="536"/>
                  </a:lnTo>
                  <a:lnTo>
                    <a:pt x="321" y="532"/>
                  </a:lnTo>
                  <a:lnTo>
                    <a:pt x="317" y="524"/>
                  </a:lnTo>
                  <a:lnTo>
                    <a:pt x="313" y="520"/>
                  </a:lnTo>
                  <a:lnTo>
                    <a:pt x="309" y="524"/>
                  </a:lnTo>
                  <a:lnTo>
                    <a:pt x="309" y="520"/>
                  </a:lnTo>
                  <a:lnTo>
                    <a:pt x="313" y="512"/>
                  </a:lnTo>
                  <a:lnTo>
                    <a:pt x="313" y="508"/>
                  </a:lnTo>
                  <a:lnTo>
                    <a:pt x="305" y="501"/>
                  </a:lnTo>
                  <a:lnTo>
                    <a:pt x="297" y="497"/>
                  </a:lnTo>
                  <a:lnTo>
                    <a:pt x="294" y="493"/>
                  </a:lnTo>
                  <a:lnTo>
                    <a:pt x="290" y="489"/>
                  </a:lnTo>
                  <a:lnTo>
                    <a:pt x="282" y="481"/>
                  </a:lnTo>
                  <a:lnTo>
                    <a:pt x="282" y="477"/>
                  </a:lnTo>
                  <a:lnTo>
                    <a:pt x="278" y="469"/>
                  </a:lnTo>
                  <a:lnTo>
                    <a:pt x="274" y="465"/>
                  </a:lnTo>
                  <a:lnTo>
                    <a:pt x="274" y="462"/>
                  </a:lnTo>
                  <a:lnTo>
                    <a:pt x="274" y="454"/>
                  </a:lnTo>
                  <a:lnTo>
                    <a:pt x="270" y="450"/>
                  </a:lnTo>
                  <a:lnTo>
                    <a:pt x="270" y="442"/>
                  </a:lnTo>
                  <a:lnTo>
                    <a:pt x="270" y="438"/>
                  </a:lnTo>
                  <a:lnTo>
                    <a:pt x="270" y="434"/>
                  </a:lnTo>
                  <a:lnTo>
                    <a:pt x="270" y="430"/>
                  </a:lnTo>
                  <a:lnTo>
                    <a:pt x="274" y="426"/>
                  </a:lnTo>
                  <a:lnTo>
                    <a:pt x="274" y="419"/>
                  </a:lnTo>
                  <a:lnTo>
                    <a:pt x="274" y="415"/>
                  </a:lnTo>
                  <a:lnTo>
                    <a:pt x="282" y="399"/>
                  </a:lnTo>
                  <a:lnTo>
                    <a:pt x="282" y="395"/>
                  </a:lnTo>
                  <a:lnTo>
                    <a:pt x="278" y="395"/>
                  </a:lnTo>
                  <a:lnTo>
                    <a:pt x="270" y="391"/>
                  </a:lnTo>
                  <a:lnTo>
                    <a:pt x="266" y="391"/>
                  </a:lnTo>
                  <a:lnTo>
                    <a:pt x="262" y="387"/>
                  </a:lnTo>
                  <a:lnTo>
                    <a:pt x="254" y="379"/>
                  </a:lnTo>
                  <a:lnTo>
                    <a:pt x="251" y="376"/>
                  </a:lnTo>
                  <a:lnTo>
                    <a:pt x="243" y="372"/>
                  </a:lnTo>
                  <a:lnTo>
                    <a:pt x="235" y="372"/>
                  </a:lnTo>
                  <a:lnTo>
                    <a:pt x="231" y="368"/>
                  </a:lnTo>
                  <a:lnTo>
                    <a:pt x="223" y="360"/>
                  </a:lnTo>
                  <a:lnTo>
                    <a:pt x="215" y="348"/>
                  </a:lnTo>
                  <a:lnTo>
                    <a:pt x="211" y="348"/>
                  </a:lnTo>
                  <a:lnTo>
                    <a:pt x="200" y="340"/>
                  </a:lnTo>
                  <a:lnTo>
                    <a:pt x="196" y="340"/>
                  </a:lnTo>
                  <a:lnTo>
                    <a:pt x="192" y="340"/>
                  </a:lnTo>
                  <a:lnTo>
                    <a:pt x="188" y="336"/>
                  </a:lnTo>
                  <a:lnTo>
                    <a:pt x="188" y="333"/>
                  </a:lnTo>
                  <a:lnTo>
                    <a:pt x="184" y="333"/>
                  </a:lnTo>
                  <a:lnTo>
                    <a:pt x="180" y="333"/>
                  </a:lnTo>
                  <a:lnTo>
                    <a:pt x="172" y="321"/>
                  </a:lnTo>
                  <a:lnTo>
                    <a:pt x="168" y="317"/>
                  </a:lnTo>
                  <a:lnTo>
                    <a:pt x="168" y="313"/>
                  </a:lnTo>
                  <a:lnTo>
                    <a:pt x="176" y="290"/>
                  </a:lnTo>
                  <a:lnTo>
                    <a:pt x="180" y="286"/>
                  </a:lnTo>
                  <a:lnTo>
                    <a:pt x="184" y="278"/>
                  </a:lnTo>
                  <a:lnTo>
                    <a:pt x="184" y="270"/>
                  </a:lnTo>
                  <a:lnTo>
                    <a:pt x="184" y="266"/>
                  </a:lnTo>
                  <a:lnTo>
                    <a:pt x="188" y="262"/>
                  </a:lnTo>
                  <a:lnTo>
                    <a:pt x="192" y="258"/>
                  </a:lnTo>
                  <a:lnTo>
                    <a:pt x="196" y="254"/>
                  </a:lnTo>
                  <a:lnTo>
                    <a:pt x="196" y="250"/>
                  </a:lnTo>
                  <a:lnTo>
                    <a:pt x="200" y="247"/>
                  </a:lnTo>
                  <a:lnTo>
                    <a:pt x="196" y="239"/>
                  </a:lnTo>
                  <a:lnTo>
                    <a:pt x="192" y="235"/>
                  </a:lnTo>
                  <a:lnTo>
                    <a:pt x="192" y="227"/>
                  </a:lnTo>
                  <a:lnTo>
                    <a:pt x="192" y="223"/>
                  </a:lnTo>
                  <a:lnTo>
                    <a:pt x="188" y="223"/>
                  </a:lnTo>
                  <a:lnTo>
                    <a:pt x="184" y="215"/>
                  </a:lnTo>
                  <a:lnTo>
                    <a:pt x="184" y="211"/>
                  </a:lnTo>
                  <a:lnTo>
                    <a:pt x="180" y="207"/>
                  </a:lnTo>
                  <a:lnTo>
                    <a:pt x="176" y="207"/>
                  </a:lnTo>
                  <a:lnTo>
                    <a:pt x="165" y="204"/>
                  </a:lnTo>
                  <a:lnTo>
                    <a:pt x="161" y="204"/>
                  </a:lnTo>
                  <a:lnTo>
                    <a:pt x="157" y="204"/>
                  </a:lnTo>
                  <a:lnTo>
                    <a:pt x="153" y="200"/>
                  </a:lnTo>
                  <a:lnTo>
                    <a:pt x="149" y="184"/>
                  </a:lnTo>
                  <a:lnTo>
                    <a:pt x="145" y="176"/>
                  </a:lnTo>
                  <a:lnTo>
                    <a:pt x="133" y="168"/>
                  </a:lnTo>
                  <a:lnTo>
                    <a:pt x="129" y="161"/>
                  </a:lnTo>
                  <a:lnTo>
                    <a:pt x="129" y="153"/>
                  </a:lnTo>
                  <a:lnTo>
                    <a:pt x="125" y="145"/>
                  </a:lnTo>
                  <a:lnTo>
                    <a:pt x="129" y="133"/>
                  </a:lnTo>
                  <a:lnTo>
                    <a:pt x="125" y="125"/>
                  </a:lnTo>
                  <a:lnTo>
                    <a:pt x="125" y="118"/>
                  </a:lnTo>
                  <a:lnTo>
                    <a:pt x="122" y="114"/>
                  </a:lnTo>
                  <a:lnTo>
                    <a:pt x="114" y="110"/>
                  </a:lnTo>
                  <a:lnTo>
                    <a:pt x="106" y="110"/>
                  </a:lnTo>
                  <a:lnTo>
                    <a:pt x="98" y="114"/>
                  </a:lnTo>
                  <a:lnTo>
                    <a:pt x="94" y="114"/>
                  </a:lnTo>
                  <a:lnTo>
                    <a:pt x="90" y="110"/>
                  </a:lnTo>
                  <a:lnTo>
                    <a:pt x="86" y="110"/>
                  </a:lnTo>
                  <a:lnTo>
                    <a:pt x="82" y="106"/>
                  </a:lnTo>
                  <a:lnTo>
                    <a:pt x="79" y="106"/>
                  </a:lnTo>
                  <a:lnTo>
                    <a:pt x="75" y="110"/>
                  </a:lnTo>
                  <a:lnTo>
                    <a:pt x="75" y="118"/>
                  </a:lnTo>
                  <a:lnTo>
                    <a:pt x="75" y="121"/>
                  </a:lnTo>
                  <a:lnTo>
                    <a:pt x="79" y="121"/>
                  </a:lnTo>
                  <a:lnTo>
                    <a:pt x="79" y="129"/>
                  </a:lnTo>
                  <a:lnTo>
                    <a:pt x="75" y="129"/>
                  </a:lnTo>
                  <a:lnTo>
                    <a:pt x="75" y="133"/>
                  </a:lnTo>
                  <a:lnTo>
                    <a:pt x="71" y="141"/>
                  </a:lnTo>
                  <a:lnTo>
                    <a:pt x="71" y="145"/>
                  </a:lnTo>
                  <a:lnTo>
                    <a:pt x="67" y="145"/>
                  </a:lnTo>
                  <a:lnTo>
                    <a:pt x="63" y="141"/>
                  </a:lnTo>
                  <a:lnTo>
                    <a:pt x="63" y="137"/>
                  </a:lnTo>
                  <a:lnTo>
                    <a:pt x="59" y="129"/>
                  </a:lnTo>
                  <a:lnTo>
                    <a:pt x="55" y="121"/>
                  </a:lnTo>
                  <a:lnTo>
                    <a:pt x="51" y="121"/>
                  </a:lnTo>
                  <a:lnTo>
                    <a:pt x="47" y="121"/>
                  </a:lnTo>
                  <a:lnTo>
                    <a:pt x="43" y="125"/>
                  </a:lnTo>
                  <a:lnTo>
                    <a:pt x="43" y="129"/>
                  </a:lnTo>
                  <a:lnTo>
                    <a:pt x="39" y="129"/>
                  </a:lnTo>
                  <a:lnTo>
                    <a:pt x="28" y="125"/>
                  </a:lnTo>
                  <a:lnTo>
                    <a:pt x="28" y="110"/>
                  </a:lnTo>
                  <a:lnTo>
                    <a:pt x="28" y="106"/>
                  </a:lnTo>
                  <a:lnTo>
                    <a:pt x="28" y="102"/>
                  </a:lnTo>
                  <a:lnTo>
                    <a:pt x="28" y="98"/>
                  </a:lnTo>
                  <a:lnTo>
                    <a:pt x="32" y="94"/>
                  </a:lnTo>
                  <a:lnTo>
                    <a:pt x="32" y="86"/>
                  </a:lnTo>
                  <a:lnTo>
                    <a:pt x="36" y="75"/>
                  </a:lnTo>
                  <a:lnTo>
                    <a:pt x="39" y="71"/>
                  </a:lnTo>
                  <a:lnTo>
                    <a:pt x="36" y="63"/>
                  </a:lnTo>
                  <a:lnTo>
                    <a:pt x="36" y="59"/>
                  </a:lnTo>
                  <a:lnTo>
                    <a:pt x="32" y="59"/>
                  </a:lnTo>
                  <a:lnTo>
                    <a:pt x="24" y="59"/>
                  </a:lnTo>
                  <a:lnTo>
                    <a:pt x="20" y="55"/>
                  </a:lnTo>
                  <a:lnTo>
                    <a:pt x="16" y="51"/>
                  </a:lnTo>
                  <a:lnTo>
                    <a:pt x="12" y="51"/>
                  </a:lnTo>
                  <a:lnTo>
                    <a:pt x="8" y="51"/>
                  </a:lnTo>
                  <a:lnTo>
                    <a:pt x="4" y="55"/>
                  </a:lnTo>
                  <a:lnTo>
                    <a:pt x="0" y="55"/>
                  </a:lnTo>
                  <a:lnTo>
                    <a:pt x="0" y="24"/>
                  </a:lnTo>
                  <a:lnTo>
                    <a:pt x="0" y="20"/>
                  </a:lnTo>
                  <a:lnTo>
                    <a:pt x="4" y="16"/>
                  </a:lnTo>
                  <a:lnTo>
                    <a:pt x="12" y="12"/>
                  </a:lnTo>
                  <a:lnTo>
                    <a:pt x="12" y="8"/>
                  </a:lnTo>
                  <a:lnTo>
                    <a:pt x="20" y="0"/>
                  </a:lnTo>
                  <a:lnTo>
                    <a:pt x="24" y="0"/>
                  </a:lnTo>
                  <a:lnTo>
                    <a:pt x="32" y="4"/>
                  </a:lnTo>
                  <a:lnTo>
                    <a:pt x="32" y="8"/>
                  </a:lnTo>
                  <a:lnTo>
                    <a:pt x="36" y="12"/>
                  </a:lnTo>
                  <a:lnTo>
                    <a:pt x="36" y="16"/>
                  </a:lnTo>
                  <a:lnTo>
                    <a:pt x="39" y="20"/>
                  </a:lnTo>
                  <a:lnTo>
                    <a:pt x="47" y="24"/>
                  </a:lnTo>
                  <a:lnTo>
                    <a:pt x="55" y="32"/>
                  </a:lnTo>
                  <a:lnTo>
                    <a:pt x="59" y="35"/>
                  </a:lnTo>
                  <a:lnTo>
                    <a:pt x="63" y="35"/>
                  </a:lnTo>
                  <a:lnTo>
                    <a:pt x="71" y="39"/>
                  </a:lnTo>
                  <a:lnTo>
                    <a:pt x="71" y="43"/>
                  </a:lnTo>
                  <a:lnTo>
                    <a:pt x="75" y="43"/>
                  </a:lnTo>
                  <a:lnTo>
                    <a:pt x="79" y="47"/>
                  </a:lnTo>
                  <a:lnTo>
                    <a:pt x="82" y="51"/>
                  </a:lnTo>
                  <a:lnTo>
                    <a:pt x="86" y="51"/>
                  </a:lnTo>
                  <a:lnTo>
                    <a:pt x="90" y="55"/>
                  </a:lnTo>
                  <a:lnTo>
                    <a:pt x="94" y="59"/>
                  </a:lnTo>
                  <a:lnTo>
                    <a:pt x="102" y="59"/>
                  </a:lnTo>
                  <a:lnTo>
                    <a:pt x="106" y="59"/>
                  </a:lnTo>
                  <a:lnTo>
                    <a:pt x="110" y="59"/>
                  </a:lnTo>
                  <a:lnTo>
                    <a:pt x="114" y="63"/>
                  </a:lnTo>
                  <a:lnTo>
                    <a:pt x="118" y="63"/>
                  </a:lnTo>
                  <a:lnTo>
                    <a:pt x="122" y="63"/>
                  </a:lnTo>
                  <a:lnTo>
                    <a:pt x="125" y="63"/>
                  </a:lnTo>
                  <a:lnTo>
                    <a:pt x="129" y="59"/>
                  </a:lnTo>
                  <a:lnTo>
                    <a:pt x="133" y="55"/>
                  </a:lnTo>
                  <a:lnTo>
                    <a:pt x="137" y="55"/>
                  </a:lnTo>
                  <a:lnTo>
                    <a:pt x="141" y="55"/>
                  </a:lnTo>
                  <a:lnTo>
                    <a:pt x="145" y="55"/>
                  </a:lnTo>
                  <a:lnTo>
                    <a:pt x="149" y="59"/>
                  </a:lnTo>
                  <a:lnTo>
                    <a:pt x="153" y="59"/>
                  </a:lnTo>
                  <a:lnTo>
                    <a:pt x="157" y="59"/>
                  </a:lnTo>
                  <a:lnTo>
                    <a:pt x="157" y="55"/>
                  </a:lnTo>
                  <a:lnTo>
                    <a:pt x="161" y="55"/>
                  </a:lnTo>
                  <a:lnTo>
                    <a:pt x="165" y="55"/>
                  </a:lnTo>
                  <a:lnTo>
                    <a:pt x="168" y="55"/>
                  </a:lnTo>
                  <a:lnTo>
                    <a:pt x="172" y="55"/>
                  </a:lnTo>
                  <a:lnTo>
                    <a:pt x="176" y="55"/>
                  </a:lnTo>
                  <a:lnTo>
                    <a:pt x="180" y="63"/>
                  </a:lnTo>
                  <a:lnTo>
                    <a:pt x="184" y="63"/>
                  </a:lnTo>
                  <a:lnTo>
                    <a:pt x="188" y="67"/>
                  </a:lnTo>
                  <a:lnTo>
                    <a:pt x="188" y="71"/>
                  </a:lnTo>
                  <a:lnTo>
                    <a:pt x="192" y="71"/>
                  </a:lnTo>
                  <a:lnTo>
                    <a:pt x="196" y="71"/>
                  </a:lnTo>
                  <a:lnTo>
                    <a:pt x="200" y="75"/>
                  </a:lnTo>
                  <a:lnTo>
                    <a:pt x="204" y="75"/>
                  </a:lnTo>
                  <a:lnTo>
                    <a:pt x="204" y="78"/>
                  </a:lnTo>
                  <a:lnTo>
                    <a:pt x="208" y="82"/>
                  </a:lnTo>
                  <a:lnTo>
                    <a:pt x="211" y="86"/>
                  </a:lnTo>
                  <a:lnTo>
                    <a:pt x="215" y="90"/>
                  </a:lnTo>
                  <a:lnTo>
                    <a:pt x="219" y="94"/>
                  </a:lnTo>
                  <a:lnTo>
                    <a:pt x="219" y="102"/>
                  </a:lnTo>
                  <a:lnTo>
                    <a:pt x="215" y="102"/>
                  </a:lnTo>
                  <a:lnTo>
                    <a:pt x="219" y="106"/>
                  </a:lnTo>
                  <a:lnTo>
                    <a:pt x="227" y="114"/>
                  </a:lnTo>
                  <a:lnTo>
                    <a:pt x="235" y="114"/>
                  </a:lnTo>
                  <a:lnTo>
                    <a:pt x="243" y="118"/>
                  </a:lnTo>
                  <a:lnTo>
                    <a:pt x="247" y="118"/>
                  </a:lnTo>
                  <a:lnTo>
                    <a:pt x="251" y="114"/>
                  </a:lnTo>
                  <a:lnTo>
                    <a:pt x="258" y="118"/>
                  </a:lnTo>
                  <a:lnTo>
                    <a:pt x="262" y="118"/>
                  </a:lnTo>
                  <a:lnTo>
                    <a:pt x="266" y="118"/>
                  </a:lnTo>
                  <a:lnTo>
                    <a:pt x="266" y="114"/>
                  </a:lnTo>
                  <a:lnTo>
                    <a:pt x="270" y="114"/>
                  </a:lnTo>
                  <a:lnTo>
                    <a:pt x="278" y="102"/>
                  </a:lnTo>
                  <a:lnTo>
                    <a:pt x="286" y="102"/>
                  </a:lnTo>
                  <a:lnTo>
                    <a:pt x="290" y="102"/>
                  </a:lnTo>
                  <a:lnTo>
                    <a:pt x="290" y="98"/>
                  </a:lnTo>
                  <a:lnTo>
                    <a:pt x="294" y="98"/>
                  </a:lnTo>
                  <a:lnTo>
                    <a:pt x="297" y="102"/>
                  </a:lnTo>
                  <a:lnTo>
                    <a:pt x="301" y="102"/>
                  </a:lnTo>
                  <a:lnTo>
                    <a:pt x="305" y="106"/>
                  </a:lnTo>
                  <a:lnTo>
                    <a:pt x="309" y="106"/>
                  </a:lnTo>
                  <a:lnTo>
                    <a:pt x="313" y="110"/>
                  </a:lnTo>
                  <a:lnTo>
                    <a:pt x="317" y="106"/>
                  </a:lnTo>
                  <a:lnTo>
                    <a:pt x="317" y="110"/>
                  </a:lnTo>
                  <a:lnTo>
                    <a:pt x="317" y="114"/>
                  </a:lnTo>
                  <a:lnTo>
                    <a:pt x="321" y="110"/>
                  </a:lnTo>
                  <a:lnTo>
                    <a:pt x="321" y="114"/>
                  </a:lnTo>
                  <a:lnTo>
                    <a:pt x="321" y="118"/>
                  </a:lnTo>
                  <a:lnTo>
                    <a:pt x="321" y="121"/>
                  </a:lnTo>
                  <a:lnTo>
                    <a:pt x="325" y="121"/>
                  </a:lnTo>
                  <a:lnTo>
                    <a:pt x="325" y="125"/>
                  </a:lnTo>
                  <a:lnTo>
                    <a:pt x="325" y="129"/>
                  </a:lnTo>
                  <a:lnTo>
                    <a:pt x="325" y="133"/>
                  </a:lnTo>
                  <a:lnTo>
                    <a:pt x="329" y="133"/>
                  </a:lnTo>
                  <a:lnTo>
                    <a:pt x="329" y="137"/>
                  </a:lnTo>
                  <a:lnTo>
                    <a:pt x="333" y="137"/>
                  </a:lnTo>
                  <a:lnTo>
                    <a:pt x="333" y="141"/>
                  </a:lnTo>
                  <a:lnTo>
                    <a:pt x="333" y="145"/>
                  </a:lnTo>
                  <a:lnTo>
                    <a:pt x="329" y="145"/>
                  </a:lnTo>
                  <a:lnTo>
                    <a:pt x="333" y="145"/>
                  </a:lnTo>
                  <a:lnTo>
                    <a:pt x="329" y="145"/>
                  </a:lnTo>
                  <a:lnTo>
                    <a:pt x="329" y="149"/>
                  </a:lnTo>
                  <a:lnTo>
                    <a:pt x="329" y="153"/>
                  </a:lnTo>
                  <a:lnTo>
                    <a:pt x="325" y="153"/>
                  </a:lnTo>
                  <a:lnTo>
                    <a:pt x="325" y="157"/>
                  </a:lnTo>
                  <a:lnTo>
                    <a:pt x="329" y="157"/>
                  </a:lnTo>
                  <a:lnTo>
                    <a:pt x="329" y="161"/>
                  </a:lnTo>
                  <a:lnTo>
                    <a:pt x="333" y="161"/>
                  </a:lnTo>
                  <a:lnTo>
                    <a:pt x="333" y="164"/>
                  </a:lnTo>
                  <a:lnTo>
                    <a:pt x="337" y="164"/>
                  </a:lnTo>
                  <a:lnTo>
                    <a:pt x="337" y="168"/>
                  </a:lnTo>
                  <a:lnTo>
                    <a:pt x="337" y="172"/>
                  </a:lnTo>
                  <a:lnTo>
                    <a:pt x="333" y="172"/>
                  </a:lnTo>
                  <a:lnTo>
                    <a:pt x="333" y="176"/>
                  </a:lnTo>
                  <a:lnTo>
                    <a:pt x="337" y="176"/>
                  </a:lnTo>
                  <a:lnTo>
                    <a:pt x="337" y="180"/>
                  </a:lnTo>
                  <a:lnTo>
                    <a:pt x="340" y="180"/>
                  </a:lnTo>
                  <a:lnTo>
                    <a:pt x="340" y="184"/>
                  </a:lnTo>
                  <a:lnTo>
                    <a:pt x="340" y="188"/>
                  </a:lnTo>
                  <a:lnTo>
                    <a:pt x="344" y="188"/>
                  </a:lnTo>
                  <a:lnTo>
                    <a:pt x="344" y="192"/>
                  </a:lnTo>
                  <a:lnTo>
                    <a:pt x="344" y="196"/>
                  </a:lnTo>
                  <a:lnTo>
                    <a:pt x="340" y="196"/>
                  </a:lnTo>
                  <a:lnTo>
                    <a:pt x="340" y="192"/>
                  </a:lnTo>
                  <a:lnTo>
                    <a:pt x="340" y="196"/>
                  </a:lnTo>
                  <a:lnTo>
                    <a:pt x="340" y="192"/>
                  </a:lnTo>
                  <a:lnTo>
                    <a:pt x="337" y="192"/>
                  </a:lnTo>
                  <a:lnTo>
                    <a:pt x="337" y="196"/>
                  </a:lnTo>
                  <a:lnTo>
                    <a:pt x="337" y="192"/>
                  </a:lnTo>
                  <a:lnTo>
                    <a:pt x="333" y="192"/>
                  </a:lnTo>
                  <a:lnTo>
                    <a:pt x="333" y="196"/>
                  </a:lnTo>
                  <a:lnTo>
                    <a:pt x="333" y="192"/>
                  </a:lnTo>
                  <a:lnTo>
                    <a:pt x="329" y="192"/>
                  </a:lnTo>
                  <a:lnTo>
                    <a:pt x="329" y="196"/>
                  </a:lnTo>
                  <a:lnTo>
                    <a:pt x="325" y="196"/>
                  </a:lnTo>
                  <a:lnTo>
                    <a:pt x="329" y="196"/>
                  </a:lnTo>
                  <a:lnTo>
                    <a:pt x="325" y="196"/>
                  </a:lnTo>
                  <a:lnTo>
                    <a:pt x="325" y="200"/>
                  </a:lnTo>
                  <a:lnTo>
                    <a:pt x="321" y="200"/>
                  </a:lnTo>
                  <a:lnTo>
                    <a:pt x="325" y="200"/>
                  </a:lnTo>
                  <a:lnTo>
                    <a:pt x="321" y="200"/>
                  </a:lnTo>
                  <a:lnTo>
                    <a:pt x="321" y="204"/>
                  </a:lnTo>
                  <a:lnTo>
                    <a:pt x="317" y="204"/>
                  </a:lnTo>
                  <a:lnTo>
                    <a:pt x="317" y="207"/>
                  </a:lnTo>
                  <a:lnTo>
                    <a:pt x="317" y="204"/>
                  </a:lnTo>
                  <a:lnTo>
                    <a:pt x="317" y="207"/>
                  </a:lnTo>
                  <a:lnTo>
                    <a:pt x="313" y="207"/>
                  </a:lnTo>
                  <a:lnTo>
                    <a:pt x="317" y="207"/>
                  </a:lnTo>
                  <a:lnTo>
                    <a:pt x="317" y="211"/>
                  </a:lnTo>
                  <a:lnTo>
                    <a:pt x="313" y="211"/>
                  </a:lnTo>
                  <a:lnTo>
                    <a:pt x="313" y="207"/>
                  </a:lnTo>
                  <a:lnTo>
                    <a:pt x="309" y="207"/>
                  </a:lnTo>
                  <a:lnTo>
                    <a:pt x="309" y="211"/>
                  </a:lnTo>
                  <a:lnTo>
                    <a:pt x="309" y="215"/>
                  </a:lnTo>
                  <a:lnTo>
                    <a:pt x="305" y="215"/>
                  </a:lnTo>
                  <a:lnTo>
                    <a:pt x="309" y="215"/>
                  </a:lnTo>
                  <a:lnTo>
                    <a:pt x="305" y="215"/>
                  </a:lnTo>
                  <a:lnTo>
                    <a:pt x="305" y="219"/>
                  </a:lnTo>
                  <a:lnTo>
                    <a:pt x="305" y="223"/>
                  </a:lnTo>
                  <a:lnTo>
                    <a:pt x="301" y="223"/>
                  </a:lnTo>
                  <a:lnTo>
                    <a:pt x="301" y="227"/>
                  </a:lnTo>
                  <a:lnTo>
                    <a:pt x="297" y="227"/>
                  </a:lnTo>
                  <a:lnTo>
                    <a:pt x="297" y="231"/>
                  </a:lnTo>
                  <a:lnTo>
                    <a:pt x="294" y="231"/>
                  </a:lnTo>
                  <a:lnTo>
                    <a:pt x="294" y="235"/>
                  </a:lnTo>
                  <a:lnTo>
                    <a:pt x="290" y="235"/>
                  </a:lnTo>
                  <a:lnTo>
                    <a:pt x="290" y="239"/>
                  </a:lnTo>
                  <a:lnTo>
                    <a:pt x="286" y="239"/>
                  </a:lnTo>
                  <a:lnTo>
                    <a:pt x="282" y="239"/>
                  </a:lnTo>
                  <a:lnTo>
                    <a:pt x="282" y="243"/>
                  </a:lnTo>
                  <a:lnTo>
                    <a:pt x="278" y="243"/>
                  </a:lnTo>
                  <a:lnTo>
                    <a:pt x="274" y="243"/>
                  </a:lnTo>
                  <a:lnTo>
                    <a:pt x="270" y="243"/>
                  </a:lnTo>
                  <a:lnTo>
                    <a:pt x="270" y="247"/>
                  </a:lnTo>
                  <a:lnTo>
                    <a:pt x="270" y="250"/>
                  </a:lnTo>
                  <a:lnTo>
                    <a:pt x="266" y="250"/>
                  </a:lnTo>
                  <a:lnTo>
                    <a:pt x="266" y="254"/>
                  </a:lnTo>
                  <a:lnTo>
                    <a:pt x="266" y="250"/>
                  </a:lnTo>
                  <a:lnTo>
                    <a:pt x="266" y="254"/>
                  </a:lnTo>
                  <a:lnTo>
                    <a:pt x="262" y="254"/>
                  </a:lnTo>
                  <a:lnTo>
                    <a:pt x="262" y="250"/>
                  </a:lnTo>
                  <a:lnTo>
                    <a:pt x="258" y="254"/>
                  </a:lnTo>
                  <a:lnTo>
                    <a:pt x="254" y="254"/>
                  </a:lnTo>
                  <a:lnTo>
                    <a:pt x="254" y="258"/>
                  </a:lnTo>
                  <a:lnTo>
                    <a:pt x="251" y="258"/>
                  </a:lnTo>
                  <a:lnTo>
                    <a:pt x="247" y="258"/>
                  </a:lnTo>
                  <a:lnTo>
                    <a:pt x="247" y="262"/>
                  </a:lnTo>
                  <a:lnTo>
                    <a:pt x="243" y="262"/>
                  </a:lnTo>
                  <a:lnTo>
                    <a:pt x="239" y="262"/>
                  </a:lnTo>
                  <a:lnTo>
                    <a:pt x="239" y="266"/>
                  </a:lnTo>
                  <a:lnTo>
                    <a:pt x="243" y="266"/>
                  </a:lnTo>
                  <a:lnTo>
                    <a:pt x="243" y="270"/>
                  </a:lnTo>
                  <a:lnTo>
                    <a:pt x="243" y="274"/>
                  </a:lnTo>
                  <a:lnTo>
                    <a:pt x="243" y="278"/>
                  </a:lnTo>
                  <a:lnTo>
                    <a:pt x="239" y="278"/>
                  </a:lnTo>
                  <a:lnTo>
                    <a:pt x="243" y="278"/>
                  </a:lnTo>
                  <a:lnTo>
                    <a:pt x="243" y="282"/>
                  </a:lnTo>
                  <a:lnTo>
                    <a:pt x="247" y="282"/>
                  </a:lnTo>
                  <a:lnTo>
                    <a:pt x="251" y="282"/>
                  </a:lnTo>
                  <a:lnTo>
                    <a:pt x="251" y="278"/>
                  </a:lnTo>
                  <a:lnTo>
                    <a:pt x="254" y="278"/>
                  </a:lnTo>
                  <a:lnTo>
                    <a:pt x="254" y="282"/>
                  </a:lnTo>
                  <a:lnTo>
                    <a:pt x="258" y="282"/>
                  </a:lnTo>
                  <a:lnTo>
                    <a:pt x="258" y="286"/>
                  </a:lnTo>
                  <a:lnTo>
                    <a:pt x="262" y="286"/>
                  </a:lnTo>
                  <a:lnTo>
                    <a:pt x="266" y="286"/>
                  </a:lnTo>
                  <a:lnTo>
                    <a:pt x="266" y="290"/>
                  </a:lnTo>
                  <a:lnTo>
                    <a:pt x="270" y="290"/>
                  </a:lnTo>
                  <a:lnTo>
                    <a:pt x="270" y="293"/>
                  </a:lnTo>
                  <a:lnTo>
                    <a:pt x="270" y="297"/>
                  </a:lnTo>
                  <a:lnTo>
                    <a:pt x="274" y="297"/>
                  </a:lnTo>
                  <a:lnTo>
                    <a:pt x="278" y="297"/>
                  </a:lnTo>
                  <a:lnTo>
                    <a:pt x="282" y="297"/>
                  </a:lnTo>
                  <a:lnTo>
                    <a:pt x="286" y="297"/>
                  </a:lnTo>
                  <a:lnTo>
                    <a:pt x="290" y="297"/>
                  </a:lnTo>
                  <a:lnTo>
                    <a:pt x="294" y="297"/>
                  </a:lnTo>
                  <a:lnTo>
                    <a:pt x="294" y="301"/>
                  </a:lnTo>
                  <a:lnTo>
                    <a:pt x="294" y="305"/>
                  </a:lnTo>
                  <a:lnTo>
                    <a:pt x="297" y="305"/>
                  </a:lnTo>
                  <a:lnTo>
                    <a:pt x="297" y="309"/>
                  </a:lnTo>
                  <a:lnTo>
                    <a:pt x="301" y="309"/>
                  </a:lnTo>
                  <a:lnTo>
                    <a:pt x="301" y="313"/>
                  </a:lnTo>
                  <a:lnTo>
                    <a:pt x="305" y="313"/>
                  </a:lnTo>
                  <a:lnTo>
                    <a:pt x="305" y="317"/>
                  </a:lnTo>
                  <a:lnTo>
                    <a:pt x="305" y="321"/>
                  </a:lnTo>
                  <a:lnTo>
                    <a:pt x="309" y="321"/>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15" name="Freeform 16"/>
            <p:cNvSpPr>
              <a:spLocks/>
            </p:cNvSpPr>
            <p:nvPr/>
          </p:nvSpPr>
          <p:spPr bwMode="auto">
            <a:xfrm>
              <a:off x="1666" y="536"/>
              <a:ext cx="367" cy="465"/>
            </a:xfrm>
            <a:custGeom>
              <a:avLst/>
              <a:gdLst>
                <a:gd name="T0" fmla="*/ 199 w 367"/>
                <a:gd name="T1" fmla="*/ 70 h 465"/>
                <a:gd name="T2" fmla="*/ 195 w 367"/>
                <a:gd name="T3" fmla="*/ 90 h 465"/>
                <a:gd name="T4" fmla="*/ 195 w 367"/>
                <a:gd name="T5" fmla="*/ 113 h 465"/>
                <a:gd name="T6" fmla="*/ 203 w 367"/>
                <a:gd name="T7" fmla="*/ 129 h 465"/>
                <a:gd name="T8" fmla="*/ 215 w 367"/>
                <a:gd name="T9" fmla="*/ 149 h 465"/>
                <a:gd name="T10" fmla="*/ 215 w 367"/>
                <a:gd name="T11" fmla="*/ 172 h 465"/>
                <a:gd name="T12" fmla="*/ 223 w 367"/>
                <a:gd name="T13" fmla="*/ 195 h 465"/>
                <a:gd name="T14" fmla="*/ 234 w 367"/>
                <a:gd name="T15" fmla="*/ 215 h 465"/>
                <a:gd name="T16" fmla="*/ 242 w 367"/>
                <a:gd name="T17" fmla="*/ 238 h 465"/>
                <a:gd name="T18" fmla="*/ 258 w 367"/>
                <a:gd name="T19" fmla="*/ 254 h 465"/>
                <a:gd name="T20" fmla="*/ 270 w 367"/>
                <a:gd name="T21" fmla="*/ 274 h 465"/>
                <a:gd name="T22" fmla="*/ 285 w 367"/>
                <a:gd name="T23" fmla="*/ 289 h 465"/>
                <a:gd name="T24" fmla="*/ 301 w 367"/>
                <a:gd name="T25" fmla="*/ 305 h 465"/>
                <a:gd name="T26" fmla="*/ 316 w 367"/>
                <a:gd name="T27" fmla="*/ 321 h 465"/>
                <a:gd name="T28" fmla="*/ 324 w 367"/>
                <a:gd name="T29" fmla="*/ 336 h 465"/>
                <a:gd name="T30" fmla="*/ 336 w 367"/>
                <a:gd name="T31" fmla="*/ 348 h 465"/>
                <a:gd name="T32" fmla="*/ 348 w 367"/>
                <a:gd name="T33" fmla="*/ 360 h 465"/>
                <a:gd name="T34" fmla="*/ 356 w 367"/>
                <a:gd name="T35" fmla="*/ 375 h 465"/>
                <a:gd name="T36" fmla="*/ 363 w 367"/>
                <a:gd name="T37" fmla="*/ 399 h 465"/>
                <a:gd name="T38" fmla="*/ 352 w 367"/>
                <a:gd name="T39" fmla="*/ 403 h 465"/>
                <a:gd name="T40" fmla="*/ 336 w 367"/>
                <a:gd name="T41" fmla="*/ 418 h 465"/>
                <a:gd name="T42" fmla="*/ 348 w 367"/>
                <a:gd name="T43" fmla="*/ 438 h 465"/>
                <a:gd name="T44" fmla="*/ 328 w 367"/>
                <a:gd name="T45" fmla="*/ 450 h 465"/>
                <a:gd name="T46" fmla="*/ 309 w 367"/>
                <a:gd name="T47" fmla="*/ 457 h 465"/>
                <a:gd name="T48" fmla="*/ 289 w 367"/>
                <a:gd name="T49" fmla="*/ 461 h 465"/>
                <a:gd name="T50" fmla="*/ 273 w 367"/>
                <a:gd name="T51" fmla="*/ 446 h 465"/>
                <a:gd name="T52" fmla="*/ 254 w 367"/>
                <a:gd name="T53" fmla="*/ 434 h 465"/>
                <a:gd name="T54" fmla="*/ 238 w 367"/>
                <a:gd name="T55" fmla="*/ 418 h 465"/>
                <a:gd name="T56" fmla="*/ 223 w 367"/>
                <a:gd name="T57" fmla="*/ 403 h 465"/>
                <a:gd name="T58" fmla="*/ 211 w 367"/>
                <a:gd name="T59" fmla="*/ 383 h 465"/>
                <a:gd name="T60" fmla="*/ 199 w 367"/>
                <a:gd name="T61" fmla="*/ 364 h 465"/>
                <a:gd name="T62" fmla="*/ 187 w 367"/>
                <a:gd name="T63" fmla="*/ 344 h 465"/>
                <a:gd name="T64" fmla="*/ 176 w 367"/>
                <a:gd name="T65" fmla="*/ 324 h 465"/>
                <a:gd name="T66" fmla="*/ 160 w 367"/>
                <a:gd name="T67" fmla="*/ 309 h 465"/>
                <a:gd name="T68" fmla="*/ 148 w 367"/>
                <a:gd name="T69" fmla="*/ 289 h 465"/>
                <a:gd name="T70" fmla="*/ 137 w 367"/>
                <a:gd name="T71" fmla="*/ 270 h 465"/>
                <a:gd name="T72" fmla="*/ 125 w 367"/>
                <a:gd name="T73" fmla="*/ 250 h 465"/>
                <a:gd name="T74" fmla="*/ 117 w 367"/>
                <a:gd name="T75" fmla="*/ 235 h 465"/>
                <a:gd name="T76" fmla="*/ 109 w 367"/>
                <a:gd name="T77" fmla="*/ 219 h 465"/>
                <a:gd name="T78" fmla="*/ 86 w 367"/>
                <a:gd name="T79" fmla="*/ 227 h 465"/>
                <a:gd name="T80" fmla="*/ 66 w 367"/>
                <a:gd name="T81" fmla="*/ 215 h 465"/>
                <a:gd name="T82" fmla="*/ 51 w 367"/>
                <a:gd name="T83" fmla="*/ 199 h 465"/>
                <a:gd name="T84" fmla="*/ 27 w 367"/>
                <a:gd name="T85" fmla="*/ 192 h 465"/>
                <a:gd name="T86" fmla="*/ 12 w 367"/>
                <a:gd name="T87" fmla="*/ 184 h 465"/>
                <a:gd name="T88" fmla="*/ 4 w 367"/>
                <a:gd name="T89" fmla="*/ 168 h 465"/>
                <a:gd name="T90" fmla="*/ 15 w 367"/>
                <a:gd name="T91" fmla="*/ 156 h 465"/>
                <a:gd name="T92" fmla="*/ 31 w 367"/>
                <a:gd name="T93" fmla="*/ 152 h 465"/>
                <a:gd name="T94" fmla="*/ 51 w 367"/>
                <a:gd name="T95" fmla="*/ 141 h 465"/>
                <a:gd name="T96" fmla="*/ 66 w 367"/>
                <a:gd name="T97" fmla="*/ 125 h 465"/>
                <a:gd name="T98" fmla="*/ 74 w 367"/>
                <a:gd name="T99" fmla="*/ 109 h 465"/>
                <a:gd name="T100" fmla="*/ 78 w 367"/>
                <a:gd name="T101" fmla="*/ 106 h 465"/>
                <a:gd name="T102" fmla="*/ 86 w 367"/>
                <a:gd name="T103" fmla="*/ 98 h 465"/>
                <a:gd name="T104" fmla="*/ 98 w 367"/>
                <a:gd name="T105" fmla="*/ 94 h 465"/>
                <a:gd name="T106" fmla="*/ 101 w 367"/>
                <a:gd name="T107" fmla="*/ 90 h 465"/>
                <a:gd name="T108" fmla="*/ 98 w 367"/>
                <a:gd name="T109" fmla="*/ 70 h 465"/>
                <a:gd name="T110" fmla="*/ 90 w 367"/>
                <a:gd name="T111" fmla="*/ 55 h 465"/>
                <a:gd name="T112" fmla="*/ 90 w 367"/>
                <a:gd name="T113" fmla="*/ 39 h 465"/>
                <a:gd name="T114" fmla="*/ 82 w 367"/>
                <a:gd name="T115" fmla="*/ 16 h 465"/>
                <a:gd name="T116" fmla="*/ 94 w 367"/>
                <a:gd name="T117" fmla="*/ 12 h 465"/>
                <a:gd name="T118" fmla="*/ 129 w 367"/>
                <a:gd name="T119" fmla="*/ 0 h 465"/>
                <a:gd name="T120" fmla="*/ 168 w 367"/>
                <a:gd name="T121" fmla="*/ 27 h 465"/>
                <a:gd name="T122" fmla="*/ 207 w 367"/>
                <a:gd name="T123" fmla="*/ 59 h 4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67"/>
                <a:gd name="T187" fmla="*/ 0 h 465"/>
                <a:gd name="T188" fmla="*/ 367 w 367"/>
                <a:gd name="T189" fmla="*/ 465 h 4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67" h="465">
                  <a:moveTo>
                    <a:pt x="215" y="59"/>
                  </a:moveTo>
                  <a:lnTo>
                    <a:pt x="215" y="63"/>
                  </a:lnTo>
                  <a:lnTo>
                    <a:pt x="211" y="63"/>
                  </a:lnTo>
                  <a:lnTo>
                    <a:pt x="207" y="63"/>
                  </a:lnTo>
                  <a:lnTo>
                    <a:pt x="203" y="63"/>
                  </a:lnTo>
                  <a:lnTo>
                    <a:pt x="203" y="66"/>
                  </a:lnTo>
                  <a:lnTo>
                    <a:pt x="199" y="66"/>
                  </a:lnTo>
                  <a:lnTo>
                    <a:pt x="199" y="70"/>
                  </a:lnTo>
                  <a:lnTo>
                    <a:pt x="195" y="70"/>
                  </a:lnTo>
                  <a:lnTo>
                    <a:pt x="195" y="74"/>
                  </a:lnTo>
                  <a:lnTo>
                    <a:pt x="191" y="74"/>
                  </a:lnTo>
                  <a:lnTo>
                    <a:pt x="191" y="78"/>
                  </a:lnTo>
                  <a:lnTo>
                    <a:pt x="191" y="82"/>
                  </a:lnTo>
                  <a:lnTo>
                    <a:pt x="195" y="82"/>
                  </a:lnTo>
                  <a:lnTo>
                    <a:pt x="195" y="86"/>
                  </a:lnTo>
                  <a:lnTo>
                    <a:pt x="195" y="90"/>
                  </a:lnTo>
                  <a:lnTo>
                    <a:pt x="195" y="94"/>
                  </a:lnTo>
                  <a:lnTo>
                    <a:pt x="195" y="98"/>
                  </a:lnTo>
                  <a:lnTo>
                    <a:pt x="195" y="102"/>
                  </a:lnTo>
                  <a:lnTo>
                    <a:pt x="195" y="106"/>
                  </a:lnTo>
                  <a:lnTo>
                    <a:pt x="199" y="106"/>
                  </a:lnTo>
                  <a:lnTo>
                    <a:pt x="199" y="109"/>
                  </a:lnTo>
                  <a:lnTo>
                    <a:pt x="195" y="109"/>
                  </a:lnTo>
                  <a:lnTo>
                    <a:pt x="195" y="113"/>
                  </a:lnTo>
                  <a:lnTo>
                    <a:pt x="199" y="113"/>
                  </a:lnTo>
                  <a:lnTo>
                    <a:pt x="199" y="117"/>
                  </a:lnTo>
                  <a:lnTo>
                    <a:pt x="195" y="117"/>
                  </a:lnTo>
                  <a:lnTo>
                    <a:pt x="195" y="121"/>
                  </a:lnTo>
                  <a:lnTo>
                    <a:pt x="199" y="121"/>
                  </a:lnTo>
                  <a:lnTo>
                    <a:pt x="199" y="125"/>
                  </a:lnTo>
                  <a:lnTo>
                    <a:pt x="203" y="125"/>
                  </a:lnTo>
                  <a:lnTo>
                    <a:pt x="203" y="129"/>
                  </a:lnTo>
                  <a:lnTo>
                    <a:pt x="203" y="133"/>
                  </a:lnTo>
                  <a:lnTo>
                    <a:pt x="207" y="133"/>
                  </a:lnTo>
                  <a:lnTo>
                    <a:pt x="207" y="137"/>
                  </a:lnTo>
                  <a:lnTo>
                    <a:pt x="207" y="141"/>
                  </a:lnTo>
                  <a:lnTo>
                    <a:pt x="211" y="141"/>
                  </a:lnTo>
                  <a:lnTo>
                    <a:pt x="211" y="145"/>
                  </a:lnTo>
                  <a:lnTo>
                    <a:pt x="215" y="145"/>
                  </a:lnTo>
                  <a:lnTo>
                    <a:pt x="215" y="149"/>
                  </a:lnTo>
                  <a:lnTo>
                    <a:pt x="219" y="149"/>
                  </a:lnTo>
                  <a:lnTo>
                    <a:pt x="219" y="152"/>
                  </a:lnTo>
                  <a:lnTo>
                    <a:pt x="219" y="156"/>
                  </a:lnTo>
                  <a:lnTo>
                    <a:pt x="219" y="160"/>
                  </a:lnTo>
                  <a:lnTo>
                    <a:pt x="219" y="164"/>
                  </a:lnTo>
                  <a:lnTo>
                    <a:pt x="219" y="168"/>
                  </a:lnTo>
                  <a:lnTo>
                    <a:pt x="215" y="168"/>
                  </a:lnTo>
                  <a:lnTo>
                    <a:pt x="215" y="172"/>
                  </a:lnTo>
                  <a:lnTo>
                    <a:pt x="215" y="176"/>
                  </a:lnTo>
                  <a:lnTo>
                    <a:pt x="215" y="180"/>
                  </a:lnTo>
                  <a:lnTo>
                    <a:pt x="215" y="184"/>
                  </a:lnTo>
                  <a:lnTo>
                    <a:pt x="219" y="184"/>
                  </a:lnTo>
                  <a:lnTo>
                    <a:pt x="219" y="188"/>
                  </a:lnTo>
                  <a:lnTo>
                    <a:pt x="223" y="188"/>
                  </a:lnTo>
                  <a:lnTo>
                    <a:pt x="223" y="192"/>
                  </a:lnTo>
                  <a:lnTo>
                    <a:pt x="223" y="195"/>
                  </a:lnTo>
                  <a:lnTo>
                    <a:pt x="223" y="199"/>
                  </a:lnTo>
                  <a:lnTo>
                    <a:pt x="227" y="199"/>
                  </a:lnTo>
                  <a:lnTo>
                    <a:pt x="227" y="203"/>
                  </a:lnTo>
                  <a:lnTo>
                    <a:pt x="227" y="207"/>
                  </a:lnTo>
                  <a:lnTo>
                    <a:pt x="230" y="207"/>
                  </a:lnTo>
                  <a:lnTo>
                    <a:pt x="230" y="211"/>
                  </a:lnTo>
                  <a:lnTo>
                    <a:pt x="234" y="211"/>
                  </a:lnTo>
                  <a:lnTo>
                    <a:pt x="234" y="215"/>
                  </a:lnTo>
                  <a:lnTo>
                    <a:pt x="238" y="215"/>
                  </a:lnTo>
                  <a:lnTo>
                    <a:pt x="238" y="219"/>
                  </a:lnTo>
                  <a:lnTo>
                    <a:pt x="242" y="219"/>
                  </a:lnTo>
                  <a:lnTo>
                    <a:pt x="242" y="223"/>
                  </a:lnTo>
                  <a:lnTo>
                    <a:pt x="242" y="227"/>
                  </a:lnTo>
                  <a:lnTo>
                    <a:pt x="242" y="231"/>
                  </a:lnTo>
                  <a:lnTo>
                    <a:pt x="242" y="235"/>
                  </a:lnTo>
                  <a:lnTo>
                    <a:pt x="242" y="238"/>
                  </a:lnTo>
                  <a:lnTo>
                    <a:pt x="242" y="242"/>
                  </a:lnTo>
                  <a:lnTo>
                    <a:pt x="246" y="242"/>
                  </a:lnTo>
                  <a:lnTo>
                    <a:pt x="246" y="246"/>
                  </a:lnTo>
                  <a:lnTo>
                    <a:pt x="246" y="250"/>
                  </a:lnTo>
                  <a:lnTo>
                    <a:pt x="250" y="250"/>
                  </a:lnTo>
                  <a:lnTo>
                    <a:pt x="254" y="250"/>
                  </a:lnTo>
                  <a:lnTo>
                    <a:pt x="254" y="254"/>
                  </a:lnTo>
                  <a:lnTo>
                    <a:pt x="258" y="254"/>
                  </a:lnTo>
                  <a:lnTo>
                    <a:pt x="258" y="258"/>
                  </a:lnTo>
                  <a:lnTo>
                    <a:pt x="262" y="258"/>
                  </a:lnTo>
                  <a:lnTo>
                    <a:pt x="262" y="262"/>
                  </a:lnTo>
                  <a:lnTo>
                    <a:pt x="266" y="262"/>
                  </a:lnTo>
                  <a:lnTo>
                    <a:pt x="266" y="266"/>
                  </a:lnTo>
                  <a:lnTo>
                    <a:pt x="270" y="266"/>
                  </a:lnTo>
                  <a:lnTo>
                    <a:pt x="270" y="270"/>
                  </a:lnTo>
                  <a:lnTo>
                    <a:pt x="270" y="274"/>
                  </a:lnTo>
                  <a:lnTo>
                    <a:pt x="270" y="278"/>
                  </a:lnTo>
                  <a:lnTo>
                    <a:pt x="273" y="278"/>
                  </a:lnTo>
                  <a:lnTo>
                    <a:pt x="273" y="281"/>
                  </a:lnTo>
                  <a:lnTo>
                    <a:pt x="277" y="281"/>
                  </a:lnTo>
                  <a:lnTo>
                    <a:pt x="281" y="281"/>
                  </a:lnTo>
                  <a:lnTo>
                    <a:pt x="281" y="285"/>
                  </a:lnTo>
                  <a:lnTo>
                    <a:pt x="285" y="285"/>
                  </a:lnTo>
                  <a:lnTo>
                    <a:pt x="285" y="289"/>
                  </a:lnTo>
                  <a:lnTo>
                    <a:pt x="285" y="293"/>
                  </a:lnTo>
                  <a:lnTo>
                    <a:pt x="289" y="293"/>
                  </a:lnTo>
                  <a:lnTo>
                    <a:pt x="289" y="297"/>
                  </a:lnTo>
                  <a:lnTo>
                    <a:pt x="289" y="301"/>
                  </a:lnTo>
                  <a:lnTo>
                    <a:pt x="293" y="301"/>
                  </a:lnTo>
                  <a:lnTo>
                    <a:pt x="293" y="305"/>
                  </a:lnTo>
                  <a:lnTo>
                    <a:pt x="297" y="305"/>
                  </a:lnTo>
                  <a:lnTo>
                    <a:pt x="301" y="305"/>
                  </a:lnTo>
                  <a:lnTo>
                    <a:pt x="301" y="309"/>
                  </a:lnTo>
                  <a:lnTo>
                    <a:pt x="305" y="309"/>
                  </a:lnTo>
                  <a:lnTo>
                    <a:pt x="309" y="309"/>
                  </a:lnTo>
                  <a:lnTo>
                    <a:pt x="309" y="313"/>
                  </a:lnTo>
                  <a:lnTo>
                    <a:pt x="313" y="313"/>
                  </a:lnTo>
                  <a:lnTo>
                    <a:pt x="313" y="317"/>
                  </a:lnTo>
                  <a:lnTo>
                    <a:pt x="316" y="317"/>
                  </a:lnTo>
                  <a:lnTo>
                    <a:pt x="316" y="321"/>
                  </a:lnTo>
                  <a:lnTo>
                    <a:pt x="320" y="321"/>
                  </a:lnTo>
                  <a:lnTo>
                    <a:pt x="320" y="324"/>
                  </a:lnTo>
                  <a:lnTo>
                    <a:pt x="324" y="324"/>
                  </a:lnTo>
                  <a:lnTo>
                    <a:pt x="324" y="328"/>
                  </a:lnTo>
                  <a:lnTo>
                    <a:pt x="320" y="328"/>
                  </a:lnTo>
                  <a:lnTo>
                    <a:pt x="320" y="332"/>
                  </a:lnTo>
                  <a:lnTo>
                    <a:pt x="320" y="336"/>
                  </a:lnTo>
                  <a:lnTo>
                    <a:pt x="324" y="336"/>
                  </a:lnTo>
                  <a:lnTo>
                    <a:pt x="324" y="340"/>
                  </a:lnTo>
                  <a:lnTo>
                    <a:pt x="328" y="340"/>
                  </a:lnTo>
                  <a:lnTo>
                    <a:pt x="332" y="340"/>
                  </a:lnTo>
                  <a:lnTo>
                    <a:pt x="332" y="344"/>
                  </a:lnTo>
                  <a:lnTo>
                    <a:pt x="332" y="348"/>
                  </a:lnTo>
                  <a:lnTo>
                    <a:pt x="336" y="348"/>
                  </a:lnTo>
                  <a:lnTo>
                    <a:pt x="336" y="352"/>
                  </a:lnTo>
                  <a:lnTo>
                    <a:pt x="336" y="348"/>
                  </a:lnTo>
                  <a:lnTo>
                    <a:pt x="336" y="352"/>
                  </a:lnTo>
                  <a:lnTo>
                    <a:pt x="336" y="348"/>
                  </a:lnTo>
                  <a:lnTo>
                    <a:pt x="336" y="352"/>
                  </a:lnTo>
                  <a:lnTo>
                    <a:pt x="340" y="352"/>
                  </a:lnTo>
                  <a:lnTo>
                    <a:pt x="340" y="356"/>
                  </a:lnTo>
                  <a:lnTo>
                    <a:pt x="344" y="356"/>
                  </a:lnTo>
                  <a:lnTo>
                    <a:pt x="344" y="360"/>
                  </a:lnTo>
                  <a:lnTo>
                    <a:pt x="348" y="360"/>
                  </a:lnTo>
                  <a:lnTo>
                    <a:pt x="352" y="360"/>
                  </a:lnTo>
                  <a:lnTo>
                    <a:pt x="352" y="364"/>
                  </a:lnTo>
                  <a:lnTo>
                    <a:pt x="352" y="367"/>
                  </a:lnTo>
                  <a:lnTo>
                    <a:pt x="352" y="371"/>
                  </a:lnTo>
                  <a:lnTo>
                    <a:pt x="356" y="371"/>
                  </a:lnTo>
                  <a:lnTo>
                    <a:pt x="356" y="375"/>
                  </a:lnTo>
                  <a:lnTo>
                    <a:pt x="359" y="375"/>
                  </a:lnTo>
                  <a:lnTo>
                    <a:pt x="356" y="375"/>
                  </a:lnTo>
                  <a:lnTo>
                    <a:pt x="356" y="379"/>
                  </a:lnTo>
                  <a:lnTo>
                    <a:pt x="356" y="383"/>
                  </a:lnTo>
                  <a:lnTo>
                    <a:pt x="356" y="387"/>
                  </a:lnTo>
                  <a:lnTo>
                    <a:pt x="356" y="391"/>
                  </a:lnTo>
                  <a:lnTo>
                    <a:pt x="359" y="391"/>
                  </a:lnTo>
                  <a:lnTo>
                    <a:pt x="359" y="395"/>
                  </a:lnTo>
                  <a:lnTo>
                    <a:pt x="363" y="395"/>
                  </a:lnTo>
                  <a:lnTo>
                    <a:pt x="363" y="399"/>
                  </a:lnTo>
                  <a:lnTo>
                    <a:pt x="363" y="403"/>
                  </a:lnTo>
                  <a:lnTo>
                    <a:pt x="367" y="403"/>
                  </a:lnTo>
                  <a:lnTo>
                    <a:pt x="363" y="403"/>
                  </a:lnTo>
                  <a:lnTo>
                    <a:pt x="363" y="399"/>
                  </a:lnTo>
                  <a:lnTo>
                    <a:pt x="359" y="399"/>
                  </a:lnTo>
                  <a:lnTo>
                    <a:pt x="356" y="399"/>
                  </a:lnTo>
                  <a:lnTo>
                    <a:pt x="352" y="399"/>
                  </a:lnTo>
                  <a:lnTo>
                    <a:pt x="352" y="403"/>
                  </a:lnTo>
                  <a:lnTo>
                    <a:pt x="348" y="403"/>
                  </a:lnTo>
                  <a:lnTo>
                    <a:pt x="344" y="403"/>
                  </a:lnTo>
                  <a:lnTo>
                    <a:pt x="344" y="407"/>
                  </a:lnTo>
                  <a:lnTo>
                    <a:pt x="340" y="407"/>
                  </a:lnTo>
                  <a:lnTo>
                    <a:pt x="340" y="410"/>
                  </a:lnTo>
                  <a:lnTo>
                    <a:pt x="336" y="410"/>
                  </a:lnTo>
                  <a:lnTo>
                    <a:pt x="336" y="414"/>
                  </a:lnTo>
                  <a:lnTo>
                    <a:pt x="336" y="418"/>
                  </a:lnTo>
                  <a:lnTo>
                    <a:pt x="336" y="422"/>
                  </a:lnTo>
                  <a:lnTo>
                    <a:pt x="336" y="426"/>
                  </a:lnTo>
                  <a:lnTo>
                    <a:pt x="336" y="430"/>
                  </a:lnTo>
                  <a:lnTo>
                    <a:pt x="340" y="430"/>
                  </a:lnTo>
                  <a:lnTo>
                    <a:pt x="340" y="434"/>
                  </a:lnTo>
                  <a:lnTo>
                    <a:pt x="344" y="434"/>
                  </a:lnTo>
                  <a:lnTo>
                    <a:pt x="344" y="438"/>
                  </a:lnTo>
                  <a:lnTo>
                    <a:pt x="348" y="438"/>
                  </a:lnTo>
                  <a:lnTo>
                    <a:pt x="344" y="438"/>
                  </a:lnTo>
                  <a:lnTo>
                    <a:pt x="344" y="442"/>
                  </a:lnTo>
                  <a:lnTo>
                    <a:pt x="340" y="442"/>
                  </a:lnTo>
                  <a:lnTo>
                    <a:pt x="340" y="446"/>
                  </a:lnTo>
                  <a:lnTo>
                    <a:pt x="336" y="446"/>
                  </a:lnTo>
                  <a:lnTo>
                    <a:pt x="332" y="446"/>
                  </a:lnTo>
                  <a:lnTo>
                    <a:pt x="332" y="450"/>
                  </a:lnTo>
                  <a:lnTo>
                    <a:pt x="328" y="450"/>
                  </a:lnTo>
                  <a:lnTo>
                    <a:pt x="328" y="453"/>
                  </a:lnTo>
                  <a:lnTo>
                    <a:pt x="324" y="453"/>
                  </a:lnTo>
                  <a:lnTo>
                    <a:pt x="324" y="457"/>
                  </a:lnTo>
                  <a:lnTo>
                    <a:pt x="324" y="461"/>
                  </a:lnTo>
                  <a:lnTo>
                    <a:pt x="320" y="461"/>
                  </a:lnTo>
                  <a:lnTo>
                    <a:pt x="316" y="457"/>
                  </a:lnTo>
                  <a:lnTo>
                    <a:pt x="313" y="457"/>
                  </a:lnTo>
                  <a:lnTo>
                    <a:pt x="309" y="457"/>
                  </a:lnTo>
                  <a:lnTo>
                    <a:pt x="305" y="457"/>
                  </a:lnTo>
                  <a:lnTo>
                    <a:pt x="305" y="461"/>
                  </a:lnTo>
                  <a:lnTo>
                    <a:pt x="301" y="461"/>
                  </a:lnTo>
                  <a:lnTo>
                    <a:pt x="297" y="461"/>
                  </a:lnTo>
                  <a:lnTo>
                    <a:pt x="297" y="465"/>
                  </a:lnTo>
                  <a:lnTo>
                    <a:pt x="297" y="461"/>
                  </a:lnTo>
                  <a:lnTo>
                    <a:pt x="293" y="461"/>
                  </a:lnTo>
                  <a:lnTo>
                    <a:pt x="289" y="461"/>
                  </a:lnTo>
                  <a:lnTo>
                    <a:pt x="285" y="461"/>
                  </a:lnTo>
                  <a:lnTo>
                    <a:pt x="285" y="457"/>
                  </a:lnTo>
                  <a:lnTo>
                    <a:pt x="281" y="457"/>
                  </a:lnTo>
                  <a:lnTo>
                    <a:pt x="281" y="453"/>
                  </a:lnTo>
                  <a:lnTo>
                    <a:pt x="277" y="453"/>
                  </a:lnTo>
                  <a:lnTo>
                    <a:pt x="277" y="450"/>
                  </a:lnTo>
                  <a:lnTo>
                    <a:pt x="273" y="450"/>
                  </a:lnTo>
                  <a:lnTo>
                    <a:pt x="273" y="446"/>
                  </a:lnTo>
                  <a:lnTo>
                    <a:pt x="270" y="446"/>
                  </a:lnTo>
                  <a:lnTo>
                    <a:pt x="270" y="442"/>
                  </a:lnTo>
                  <a:lnTo>
                    <a:pt x="266" y="442"/>
                  </a:lnTo>
                  <a:lnTo>
                    <a:pt x="266" y="438"/>
                  </a:lnTo>
                  <a:lnTo>
                    <a:pt x="262" y="438"/>
                  </a:lnTo>
                  <a:lnTo>
                    <a:pt x="262" y="434"/>
                  </a:lnTo>
                  <a:lnTo>
                    <a:pt x="258" y="434"/>
                  </a:lnTo>
                  <a:lnTo>
                    <a:pt x="254" y="434"/>
                  </a:lnTo>
                  <a:lnTo>
                    <a:pt x="254" y="430"/>
                  </a:lnTo>
                  <a:lnTo>
                    <a:pt x="250" y="430"/>
                  </a:lnTo>
                  <a:lnTo>
                    <a:pt x="250" y="426"/>
                  </a:lnTo>
                  <a:lnTo>
                    <a:pt x="246" y="426"/>
                  </a:lnTo>
                  <a:lnTo>
                    <a:pt x="246" y="422"/>
                  </a:lnTo>
                  <a:lnTo>
                    <a:pt x="242" y="422"/>
                  </a:lnTo>
                  <a:lnTo>
                    <a:pt x="242" y="418"/>
                  </a:lnTo>
                  <a:lnTo>
                    <a:pt x="238" y="418"/>
                  </a:lnTo>
                  <a:lnTo>
                    <a:pt x="238" y="414"/>
                  </a:lnTo>
                  <a:lnTo>
                    <a:pt x="234" y="414"/>
                  </a:lnTo>
                  <a:lnTo>
                    <a:pt x="234" y="410"/>
                  </a:lnTo>
                  <a:lnTo>
                    <a:pt x="230" y="410"/>
                  </a:lnTo>
                  <a:lnTo>
                    <a:pt x="230" y="407"/>
                  </a:lnTo>
                  <a:lnTo>
                    <a:pt x="227" y="407"/>
                  </a:lnTo>
                  <a:lnTo>
                    <a:pt x="227" y="403"/>
                  </a:lnTo>
                  <a:lnTo>
                    <a:pt x="223" y="403"/>
                  </a:lnTo>
                  <a:lnTo>
                    <a:pt x="223" y="399"/>
                  </a:lnTo>
                  <a:lnTo>
                    <a:pt x="223" y="395"/>
                  </a:lnTo>
                  <a:lnTo>
                    <a:pt x="219" y="395"/>
                  </a:lnTo>
                  <a:lnTo>
                    <a:pt x="219" y="391"/>
                  </a:lnTo>
                  <a:lnTo>
                    <a:pt x="215" y="391"/>
                  </a:lnTo>
                  <a:lnTo>
                    <a:pt x="215" y="387"/>
                  </a:lnTo>
                  <a:lnTo>
                    <a:pt x="215" y="383"/>
                  </a:lnTo>
                  <a:lnTo>
                    <a:pt x="211" y="383"/>
                  </a:lnTo>
                  <a:lnTo>
                    <a:pt x="211" y="379"/>
                  </a:lnTo>
                  <a:lnTo>
                    <a:pt x="207" y="379"/>
                  </a:lnTo>
                  <a:lnTo>
                    <a:pt x="207" y="375"/>
                  </a:lnTo>
                  <a:lnTo>
                    <a:pt x="207" y="371"/>
                  </a:lnTo>
                  <a:lnTo>
                    <a:pt x="203" y="371"/>
                  </a:lnTo>
                  <a:lnTo>
                    <a:pt x="203" y="367"/>
                  </a:lnTo>
                  <a:lnTo>
                    <a:pt x="199" y="367"/>
                  </a:lnTo>
                  <a:lnTo>
                    <a:pt x="199" y="364"/>
                  </a:lnTo>
                  <a:lnTo>
                    <a:pt x="199" y="360"/>
                  </a:lnTo>
                  <a:lnTo>
                    <a:pt x="195" y="360"/>
                  </a:lnTo>
                  <a:lnTo>
                    <a:pt x="195" y="356"/>
                  </a:lnTo>
                  <a:lnTo>
                    <a:pt x="191" y="356"/>
                  </a:lnTo>
                  <a:lnTo>
                    <a:pt x="191" y="352"/>
                  </a:lnTo>
                  <a:lnTo>
                    <a:pt x="191" y="348"/>
                  </a:lnTo>
                  <a:lnTo>
                    <a:pt x="187" y="348"/>
                  </a:lnTo>
                  <a:lnTo>
                    <a:pt x="187" y="344"/>
                  </a:lnTo>
                  <a:lnTo>
                    <a:pt x="184" y="344"/>
                  </a:lnTo>
                  <a:lnTo>
                    <a:pt x="184" y="340"/>
                  </a:lnTo>
                  <a:lnTo>
                    <a:pt x="184" y="336"/>
                  </a:lnTo>
                  <a:lnTo>
                    <a:pt x="180" y="336"/>
                  </a:lnTo>
                  <a:lnTo>
                    <a:pt x="180" y="332"/>
                  </a:lnTo>
                  <a:lnTo>
                    <a:pt x="176" y="332"/>
                  </a:lnTo>
                  <a:lnTo>
                    <a:pt x="176" y="328"/>
                  </a:lnTo>
                  <a:lnTo>
                    <a:pt x="176" y="324"/>
                  </a:lnTo>
                  <a:lnTo>
                    <a:pt x="172" y="324"/>
                  </a:lnTo>
                  <a:lnTo>
                    <a:pt x="172" y="321"/>
                  </a:lnTo>
                  <a:lnTo>
                    <a:pt x="168" y="321"/>
                  </a:lnTo>
                  <a:lnTo>
                    <a:pt x="168" y="317"/>
                  </a:lnTo>
                  <a:lnTo>
                    <a:pt x="168" y="313"/>
                  </a:lnTo>
                  <a:lnTo>
                    <a:pt x="164" y="313"/>
                  </a:lnTo>
                  <a:lnTo>
                    <a:pt x="164" y="309"/>
                  </a:lnTo>
                  <a:lnTo>
                    <a:pt x="160" y="309"/>
                  </a:lnTo>
                  <a:lnTo>
                    <a:pt x="160" y="305"/>
                  </a:lnTo>
                  <a:lnTo>
                    <a:pt x="160" y="301"/>
                  </a:lnTo>
                  <a:lnTo>
                    <a:pt x="156" y="301"/>
                  </a:lnTo>
                  <a:lnTo>
                    <a:pt x="156" y="297"/>
                  </a:lnTo>
                  <a:lnTo>
                    <a:pt x="152" y="297"/>
                  </a:lnTo>
                  <a:lnTo>
                    <a:pt x="152" y="293"/>
                  </a:lnTo>
                  <a:lnTo>
                    <a:pt x="152" y="289"/>
                  </a:lnTo>
                  <a:lnTo>
                    <a:pt x="148" y="289"/>
                  </a:lnTo>
                  <a:lnTo>
                    <a:pt x="148" y="285"/>
                  </a:lnTo>
                  <a:lnTo>
                    <a:pt x="144" y="285"/>
                  </a:lnTo>
                  <a:lnTo>
                    <a:pt x="144" y="281"/>
                  </a:lnTo>
                  <a:lnTo>
                    <a:pt x="144" y="278"/>
                  </a:lnTo>
                  <a:lnTo>
                    <a:pt x="141" y="278"/>
                  </a:lnTo>
                  <a:lnTo>
                    <a:pt x="141" y="274"/>
                  </a:lnTo>
                  <a:lnTo>
                    <a:pt x="137" y="274"/>
                  </a:lnTo>
                  <a:lnTo>
                    <a:pt x="137" y="270"/>
                  </a:lnTo>
                  <a:lnTo>
                    <a:pt x="137" y="266"/>
                  </a:lnTo>
                  <a:lnTo>
                    <a:pt x="133" y="266"/>
                  </a:lnTo>
                  <a:lnTo>
                    <a:pt x="133" y="262"/>
                  </a:lnTo>
                  <a:lnTo>
                    <a:pt x="129" y="262"/>
                  </a:lnTo>
                  <a:lnTo>
                    <a:pt x="129" y="258"/>
                  </a:lnTo>
                  <a:lnTo>
                    <a:pt x="129" y="254"/>
                  </a:lnTo>
                  <a:lnTo>
                    <a:pt x="125" y="254"/>
                  </a:lnTo>
                  <a:lnTo>
                    <a:pt x="125" y="250"/>
                  </a:lnTo>
                  <a:lnTo>
                    <a:pt x="129" y="250"/>
                  </a:lnTo>
                  <a:lnTo>
                    <a:pt x="125" y="250"/>
                  </a:lnTo>
                  <a:lnTo>
                    <a:pt x="125" y="246"/>
                  </a:lnTo>
                  <a:lnTo>
                    <a:pt x="121" y="246"/>
                  </a:lnTo>
                  <a:lnTo>
                    <a:pt x="117" y="246"/>
                  </a:lnTo>
                  <a:lnTo>
                    <a:pt x="117" y="242"/>
                  </a:lnTo>
                  <a:lnTo>
                    <a:pt x="117" y="238"/>
                  </a:lnTo>
                  <a:lnTo>
                    <a:pt x="117" y="235"/>
                  </a:lnTo>
                  <a:lnTo>
                    <a:pt x="117" y="231"/>
                  </a:lnTo>
                  <a:lnTo>
                    <a:pt x="117" y="227"/>
                  </a:lnTo>
                  <a:lnTo>
                    <a:pt x="113" y="227"/>
                  </a:lnTo>
                  <a:lnTo>
                    <a:pt x="117" y="227"/>
                  </a:lnTo>
                  <a:lnTo>
                    <a:pt x="117" y="223"/>
                  </a:lnTo>
                  <a:lnTo>
                    <a:pt x="113" y="223"/>
                  </a:lnTo>
                  <a:lnTo>
                    <a:pt x="113" y="219"/>
                  </a:lnTo>
                  <a:lnTo>
                    <a:pt x="109" y="219"/>
                  </a:lnTo>
                  <a:lnTo>
                    <a:pt x="109" y="223"/>
                  </a:lnTo>
                  <a:lnTo>
                    <a:pt x="105" y="223"/>
                  </a:lnTo>
                  <a:lnTo>
                    <a:pt x="101" y="223"/>
                  </a:lnTo>
                  <a:lnTo>
                    <a:pt x="98" y="223"/>
                  </a:lnTo>
                  <a:lnTo>
                    <a:pt x="94" y="223"/>
                  </a:lnTo>
                  <a:lnTo>
                    <a:pt x="90" y="223"/>
                  </a:lnTo>
                  <a:lnTo>
                    <a:pt x="86" y="223"/>
                  </a:lnTo>
                  <a:lnTo>
                    <a:pt x="86" y="227"/>
                  </a:lnTo>
                  <a:lnTo>
                    <a:pt x="82" y="227"/>
                  </a:lnTo>
                  <a:lnTo>
                    <a:pt x="78" y="227"/>
                  </a:lnTo>
                  <a:lnTo>
                    <a:pt x="78" y="223"/>
                  </a:lnTo>
                  <a:lnTo>
                    <a:pt x="74" y="223"/>
                  </a:lnTo>
                  <a:lnTo>
                    <a:pt x="70" y="223"/>
                  </a:lnTo>
                  <a:lnTo>
                    <a:pt x="66" y="223"/>
                  </a:lnTo>
                  <a:lnTo>
                    <a:pt x="66" y="219"/>
                  </a:lnTo>
                  <a:lnTo>
                    <a:pt x="66" y="215"/>
                  </a:lnTo>
                  <a:lnTo>
                    <a:pt x="62" y="215"/>
                  </a:lnTo>
                  <a:lnTo>
                    <a:pt x="62" y="211"/>
                  </a:lnTo>
                  <a:lnTo>
                    <a:pt x="58" y="211"/>
                  </a:lnTo>
                  <a:lnTo>
                    <a:pt x="58" y="207"/>
                  </a:lnTo>
                  <a:lnTo>
                    <a:pt x="55" y="207"/>
                  </a:lnTo>
                  <a:lnTo>
                    <a:pt x="55" y="203"/>
                  </a:lnTo>
                  <a:lnTo>
                    <a:pt x="55" y="199"/>
                  </a:lnTo>
                  <a:lnTo>
                    <a:pt x="51" y="199"/>
                  </a:lnTo>
                  <a:lnTo>
                    <a:pt x="47" y="199"/>
                  </a:lnTo>
                  <a:lnTo>
                    <a:pt x="43" y="199"/>
                  </a:lnTo>
                  <a:lnTo>
                    <a:pt x="39" y="199"/>
                  </a:lnTo>
                  <a:lnTo>
                    <a:pt x="35" y="199"/>
                  </a:lnTo>
                  <a:lnTo>
                    <a:pt x="31" y="199"/>
                  </a:lnTo>
                  <a:lnTo>
                    <a:pt x="31" y="195"/>
                  </a:lnTo>
                  <a:lnTo>
                    <a:pt x="31" y="192"/>
                  </a:lnTo>
                  <a:lnTo>
                    <a:pt x="27" y="192"/>
                  </a:lnTo>
                  <a:lnTo>
                    <a:pt x="27" y="188"/>
                  </a:lnTo>
                  <a:lnTo>
                    <a:pt x="23" y="188"/>
                  </a:lnTo>
                  <a:lnTo>
                    <a:pt x="19" y="188"/>
                  </a:lnTo>
                  <a:lnTo>
                    <a:pt x="19" y="184"/>
                  </a:lnTo>
                  <a:lnTo>
                    <a:pt x="15" y="184"/>
                  </a:lnTo>
                  <a:lnTo>
                    <a:pt x="15" y="180"/>
                  </a:lnTo>
                  <a:lnTo>
                    <a:pt x="12" y="180"/>
                  </a:lnTo>
                  <a:lnTo>
                    <a:pt x="12" y="184"/>
                  </a:lnTo>
                  <a:lnTo>
                    <a:pt x="8" y="184"/>
                  </a:lnTo>
                  <a:lnTo>
                    <a:pt x="4" y="184"/>
                  </a:lnTo>
                  <a:lnTo>
                    <a:pt x="4" y="180"/>
                  </a:lnTo>
                  <a:lnTo>
                    <a:pt x="0" y="180"/>
                  </a:lnTo>
                  <a:lnTo>
                    <a:pt x="4" y="180"/>
                  </a:lnTo>
                  <a:lnTo>
                    <a:pt x="4" y="176"/>
                  </a:lnTo>
                  <a:lnTo>
                    <a:pt x="4" y="172"/>
                  </a:lnTo>
                  <a:lnTo>
                    <a:pt x="4" y="168"/>
                  </a:lnTo>
                  <a:lnTo>
                    <a:pt x="0" y="168"/>
                  </a:lnTo>
                  <a:lnTo>
                    <a:pt x="0" y="164"/>
                  </a:lnTo>
                  <a:lnTo>
                    <a:pt x="4" y="164"/>
                  </a:lnTo>
                  <a:lnTo>
                    <a:pt x="8" y="164"/>
                  </a:lnTo>
                  <a:lnTo>
                    <a:pt x="8" y="160"/>
                  </a:lnTo>
                  <a:lnTo>
                    <a:pt x="12" y="160"/>
                  </a:lnTo>
                  <a:lnTo>
                    <a:pt x="15" y="160"/>
                  </a:lnTo>
                  <a:lnTo>
                    <a:pt x="15" y="156"/>
                  </a:lnTo>
                  <a:lnTo>
                    <a:pt x="19" y="156"/>
                  </a:lnTo>
                  <a:lnTo>
                    <a:pt x="23" y="152"/>
                  </a:lnTo>
                  <a:lnTo>
                    <a:pt x="23" y="156"/>
                  </a:lnTo>
                  <a:lnTo>
                    <a:pt x="27" y="156"/>
                  </a:lnTo>
                  <a:lnTo>
                    <a:pt x="27" y="152"/>
                  </a:lnTo>
                  <a:lnTo>
                    <a:pt x="27" y="156"/>
                  </a:lnTo>
                  <a:lnTo>
                    <a:pt x="27" y="152"/>
                  </a:lnTo>
                  <a:lnTo>
                    <a:pt x="31" y="152"/>
                  </a:lnTo>
                  <a:lnTo>
                    <a:pt x="31" y="149"/>
                  </a:lnTo>
                  <a:lnTo>
                    <a:pt x="31" y="145"/>
                  </a:lnTo>
                  <a:lnTo>
                    <a:pt x="35" y="145"/>
                  </a:lnTo>
                  <a:lnTo>
                    <a:pt x="39" y="145"/>
                  </a:lnTo>
                  <a:lnTo>
                    <a:pt x="43" y="145"/>
                  </a:lnTo>
                  <a:lnTo>
                    <a:pt x="43" y="141"/>
                  </a:lnTo>
                  <a:lnTo>
                    <a:pt x="47" y="141"/>
                  </a:lnTo>
                  <a:lnTo>
                    <a:pt x="51" y="141"/>
                  </a:lnTo>
                  <a:lnTo>
                    <a:pt x="51" y="137"/>
                  </a:lnTo>
                  <a:lnTo>
                    <a:pt x="55" y="137"/>
                  </a:lnTo>
                  <a:lnTo>
                    <a:pt x="55" y="133"/>
                  </a:lnTo>
                  <a:lnTo>
                    <a:pt x="58" y="133"/>
                  </a:lnTo>
                  <a:lnTo>
                    <a:pt x="58" y="129"/>
                  </a:lnTo>
                  <a:lnTo>
                    <a:pt x="62" y="129"/>
                  </a:lnTo>
                  <a:lnTo>
                    <a:pt x="62" y="125"/>
                  </a:lnTo>
                  <a:lnTo>
                    <a:pt x="66" y="125"/>
                  </a:lnTo>
                  <a:lnTo>
                    <a:pt x="66" y="121"/>
                  </a:lnTo>
                  <a:lnTo>
                    <a:pt x="66" y="117"/>
                  </a:lnTo>
                  <a:lnTo>
                    <a:pt x="70" y="117"/>
                  </a:lnTo>
                  <a:lnTo>
                    <a:pt x="66" y="117"/>
                  </a:lnTo>
                  <a:lnTo>
                    <a:pt x="70" y="117"/>
                  </a:lnTo>
                  <a:lnTo>
                    <a:pt x="70" y="113"/>
                  </a:lnTo>
                  <a:lnTo>
                    <a:pt x="70" y="109"/>
                  </a:lnTo>
                  <a:lnTo>
                    <a:pt x="74" y="109"/>
                  </a:lnTo>
                  <a:lnTo>
                    <a:pt x="74" y="113"/>
                  </a:lnTo>
                  <a:lnTo>
                    <a:pt x="78" y="113"/>
                  </a:lnTo>
                  <a:lnTo>
                    <a:pt x="78" y="109"/>
                  </a:lnTo>
                  <a:lnTo>
                    <a:pt x="74" y="109"/>
                  </a:lnTo>
                  <a:lnTo>
                    <a:pt x="78" y="109"/>
                  </a:lnTo>
                  <a:lnTo>
                    <a:pt x="78" y="106"/>
                  </a:lnTo>
                  <a:lnTo>
                    <a:pt x="78" y="109"/>
                  </a:lnTo>
                  <a:lnTo>
                    <a:pt x="78" y="106"/>
                  </a:lnTo>
                  <a:lnTo>
                    <a:pt x="82" y="106"/>
                  </a:lnTo>
                  <a:lnTo>
                    <a:pt x="82" y="102"/>
                  </a:lnTo>
                  <a:lnTo>
                    <a:pt x="86" y="102"/>
                  </a:lnTo>
                  <a:lnTo>
                    <a:pt x="82" y="102"/>
                  </a:lnTo>
                  <a:lnTo>
                    <a:pt x="86" y="102"/>
                  </a:lnTo>
                  <a:lnTo>
                    <a:pt x="86" y="98"/>
                  </a:lnTo>
                  <a:lnTo>
                    <a:pt x="90" y="98"/>
                  </a:lnTo>
                  <a:lnTo>
                    <a:pt x="86" y="98"/>
                  </a:lnTo>
                  <a:lnTo>
                    <a:pt x="90" y="98"/>
                  </a:lnTo>
                  <a:lnTo>
                    <a:pt x="90" y="94"/>
                  </a:lnTo>
                  <a:lnTo>
                    <a:pt x="94" y="94"/>
                  </a:lnTo>
                  <a:lnTo>
                    <a:pt x="94" y="98"/>
                  </a:lnTo>
                  <a:lnTo>
                    <a:pt x="94" y="94"/>
                  </a:lnTo>
                  <a:lnTo>
                    <a:pt x="98" y="94"/>
                  </a:lnTo>
                  <a:lnTo>
                    <a:pt x="98" y="98"/>
                  </a:lnTo>
                  <a:lnTo>
                    <a:pt x="98" y="94"/>
                  </a:lnTo>
                  <a:lnTo>
                    <a:pt x="101" y="94"/>
                  </a:lnTo>
                  <a:lnTo>
                    <a:pt x="101" y="98"/>
                  </a:lnTo>
                  <a:lnTo>
                    <a:pt x="101" y="94"/>
                  </a:lnTo>
                  <a:lnTo>
                    <a:pt x="101" y="98"/>
                  </a:lnTo>
                  <a:lnTo>
                    <a:pt x="105" y="98"/>
                  </a:lnTo>
                  <a:lnTo>
                    <a:pt x="105" y="94"/>
                  </a:lnTo>
                  <a:lnTo>
                    <a:pt x="105" y="90"/>
                  </a:lnTo>
                  <a:lnTo>
                    <a:pt x="101" y="90"/>
                  </a:lnTo>
                  <a:lnTo>
                    <a:pt x="101" y="86"/>
                  </a:lnTo>
                  <a:lnTo>
                    <a:pt x="101" y="82"/>
                  </a:lnTo>
                  <a:lnTo>
                    <a:pt x="98" y="82"/>
                  </a:lnTo>
                  <a:lnTo>
                    <a:pt x="98" y="78"/>
                  </a:lnTo>
                  <a:lnTo>
                    <a:pt x="94" y="78"/>
                  </a:lnTo>
                  <a:lnTo>
                    <a:pt x="94" y="74"/>
                  </a:lnTo>
                  <a:lnTo>
                    <a:pt x="98" y="74"/>
                  </a:lnTo>
                  <a:lnTo>
                    <a:pt x="98" y="70"/>
                  </a:lnTo>
                  <a:lnTo>
                    <a:pt x="98" y="66"/>
                  </a:lnTo>
                  <a:lnTo>
                    <a:pt x="94" y="66"/>
                  </a:lnTo>
                  <a:lnTo>
                    <a:pt x="94" y="63"/>
                  </a:lnTo>
                  <a:lnTo>
                    <a:pt x="90" y="63"/>
                  </a:lnTo>
                  <a:lnTo>
                    <a:pt x="90" y="59"/>
                  </a:lnTo>
                  <a:lnTo>
                    <a:pt x="86" y="59"/>
                  </a:lnTo>
                  <a:lnTo>
                    <a:pt x="86" y="55"/>
                  </a:lnTo>
                  <a:lnTo>
                    <a:pt x="90" y="55"/>
                  </a:lnTo>
                  <a:lnTo>
                    <a:pt x="90" y="51"/>
                  </a:lnTo>
                  <a:lnTo>
                    <a:pt x="90" y="47"/>
                  </a:lnTo>
                  <a:lnTo>
                    <a:pt x="94" y="47"/>
                  </a:lnTo>
                  <a:lnTo>
                    <a:pt x="90" y="47"/>
                  </a:lnTo>
                  <a:lnTo>
                    <a:pt x="94" y="47"/>
                  </a:lnTo>
                  <a:lnTo>
                    <a:pt x="94" y="43"/>
                  </a:lnTo>
                  <a:lnTo>
                    <a:pt x="94" y="39"/>
                  </a:lnTo>
                  <a:lnTo>
                    <a:pt x="90" y="39"/>
                  </a:lnTo>
                  <a:lnTo>
                    <a:pt x="90" y="35"/>
                  </a:lnTo>
                  <a:lnTo>
                    <a:pt x="86" y="35"/>
                  </a:lnTo>
                  <a:lnTo>
                    <a:pt x="86" y="31"/>
                  </a:lnTo>
                  <a:lnTo>
                    <a:pt x="86" y="27"/>
                  </a:lnTo>
                  <a:lnTo>
                    <a:pt x="86" y="23"/>
                  </a:lnTo>
                  <a:lnTo>
                    <a:pt x="82" y="23"/>
                  </a:lnTo>
                  <a:lnTo>
                    <a:pt x="82" y="20"/>
                  </a:lnTo>
                  <a:lnTo>
                    <a:pt x="82" y="16"/>
                  </a:lnTo>
                  <a:lnTo>
                    <a:pt x="82" y="12"/>
                  </a:lnTo>
                  <a:lnTo>
                    <a:pt x="78" y="16"/>
                  </a:lnTo>
                  <a:lnTo>
                    <a:pt x="78" y="12"/>
                  </a:lnTo>
                  <a:lnTo>
                    <a:pt x="78" y="8"/>
                  </a:lnTo>
                  <a:lnTo>
                    <a:pt x="82" y="8"/>
                  </a:lnTo>
                  <a:lnTo>
                    <a:pt x="86" y="12"/>
                  </a:lnTo>
                  <a:lnTo>
                    <a:pt x="90" y="12"/>
                  </a:lnTo>
                  <a:lnTo>
                    <a:pt x="94" y="12"/>
                  </a:lnTo>
                  <a:lnTo>
                    <a:pt x="98" y="12"/>
                  </a:lnTo>
                  <a:lnTo>
                    <a:pt x="101" y="12"/>
                  </a:lnTo>
                  <a:lnTo>
                    <a:pt x="105" y="16"/>
                  </a:lnTo>
                  <a:lnTo>
                    <a:pt x="109" y="8"/>
                  </a:lnTo>
                  <a:lnTo>
                    <a:pt x="117" y="4"/>
                  </a:lnTo>
                  <a:lnTo>
                    <a:pt x="117" y="0"/>
                  </a:lnTo>
                  <a:lnTo>
                    <a:pt x="121" y="0"/>
                  </a:lnTo>
                  <a:lnTo>
                    <a:pt x="129" y="0"/>
                  </a:lnTo>
                  <a:lnTo>
                    <a:pt x="133" y="0"/>
                  </a:lnTo>
                  <a:lnTo>
                    <a:pt x="141" y="4"/>
                  </a:lnTo>
                  <a:lnTo>
                    <a:pt x="144" y="12"/>
                  </a:lnTo>
                  <a:lnTo>
                    <a:pt x="148" y="12"/>
                  </a:lnTo>
                  <a:lnTo>
                    <a:pt x="152" y="12"/>
                  </a:lnTo>
                  <a:lnTo>
                    <a:pt x="156" y="20"/>
                  </a:lnTo>
                  <a:lnTo>
                    <a:pt x="164" y="23"/>
                  </a:lnTo>
                  <a:lnTo>
                    <a:pt x="168" y="27"/>
                  </a:lnTo>
                  <a:lnTo>
                    <a:pt x="172" y="27"/>
                  </a:lnTo>
                  <a:lnTo>
                    <a:pt x="176" y="35"/>
                  </a:lnTo>
                  <a:lnTo>
                    <a:pt x="180" y="35"/>
                  </a:lnTo>
                  <a:lnTo>
                    <a:pt x="191" y="43"/>
                  </a:lnTo>
                  <a:lnTo>
                    <a:pt x="195" y="47"/>
                  </a:lnTo>
                  <a:lnTo>
                    <a:pt x="203" y="51"/>
                  </a:lnTo>
                  <a:lnTo>
                    <a:pt x="203" y="55"/>
                  </a:lnTo>
                  <a:lnTo>
                    <a:pt x="207" y="59"/>
                  </a:lnTo>
                  <a:lnTo>
                    <a:pt x="211" y="59"/>
                  </a:lnTo>
                  <a:lnTo>
                    <a:pt x="215" y="59"/>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16" name="Freeform 17"/>
            <p:cNvSpPr>
              <a:spLocks/>
            </p:cNvSpPr>
            <p:nvPr/>
          </p:nvSpPr>
          <p:spPr bwMode="auto">
            <a:xfrm>
              <a:off x="1552" y="1173"/>
              <a:ext cx="403" cy="829"/>
            </a:xfrm>
            <a:custGeom>
              <a:avLst/>
              <a:gdLst>
                <a:gd name="T0" fmla="*/ 364 w 403"/>
                <a:gd name="T1" fmla="*/ 250 h 829"/>
                <a:gd name="T2" fmla="*/ 337 w 403"/>
                <a:gd name="T3" fmla="*/ 258 h 829"/>
                <a:gd name="T4" fmla="*/ 309 w 403"/>
                <a:gd name="T5" fmla="*/ 270 h 829"/>
                <a:gd name="T6" fmla="*/ 282 w 403"/>
                <a:gd name="T7" fmla="*/ 285 h 829"/>
                <a:gd name="T8" fmla="*/ 251 w 403"/>
                <a:gd name="T9" fmla="*/ 305 h 829"/>
                <a:gd name="T10" fmla="*/ 239 w 403"/>
                <a:gd name="T11" fmla="*/ 332 h 829"/>
                <a:gd name="T12" fmla="*/ 243 w 403"/>
                <a:gd name="T13" fmla="*/ 364 h 829"/>
                <a:gd name="T14" fmla="*/ 258 w 403"/>
                <a:gd name="T15" fmla="*/ 391 h 829"/>
                <a:gd name="T16" fmla="*/ 282 w 403"/>
                <a:gd name="T17" fmla="*/ 418 h 829"/>
                <a:gd name="T18" fmla="*/ 262 w 403"/>
                <a:gd name="T19" fmla="*/ 442 h 829"/>
                <a:gd name="T20" fmla="*/ 266 w 403"/>
                <a:gd name="T21" fmla="*/ 481 h 829"/>
                <a:gd name="T22" fmla="*/ 270 w 403"/>
                <a:gd name="T23" fmla="*/ 497 h 829"/>
                <a:gd name="T24" fmla="*/ 258 w 403"/>
                <a:gd name="T25" fmla="*/ 536 h 829"/>
                <a:gd name="T26" fmla="*/ 274 w 403"/>
                <a:gd name="T27" fmla="*/ 571 h 829"/>
                <a:gd name="T28" fmla="*/ 243 w 403"/>
                <a:gd name="T29" fmla="*/ 598 h 829"/>
                <a:gd name="T30" fmla="*/ 255 w 403"/>
                <a:gd name="T31" fmla="*/ 629 h 829"/>
                <a:gd name="T32" fmla="*/ 294 w 403"/>
                <a:gd name="T33" fmla="*/ 633 h 829"/>
                <a:gd name="T34" fmla="*/ 305 w 403"/>
                <a:gd name="T35" fmla="*/ 669 h 829"/>
                <a:gd name="T36" fmla="*/ 317 w 403"/>
                <a:gd name="T37" fmla="*/ 708 h 829"/>
                <a:gd name="T38" fmla="*/ 341 w 403"/>
                <a:gd name="T39" fmla="*/ 712 h 829"/>
                <a:gd name="T40" fmla="*/ 376 w 403"/>
                <a:gd name="T41" fmla="*/ 723 h 829"/>
                <a:gd name="T42" fmla="*/ 395 w 403"/>
                <a:gd name="T43" fmla="*/ 723 h 829"/>
                <a:gd name="T44" fmla="*/ 380 w 403"/>
                <a:gd name="T45" fmla="*/ 751 h 829"/>
                <a:gd name="T46" fmla="*/ 344 w 403"/>
                <a:gd name="T47" fmla="*/ 766 h 829"/>
                <a:gd name="T48" fmla="*/ 317 w 403"/>
                <a:gd name="T49" fmla="*/ 782 h 829"/>
                <a:gd name="T50" fmla="*/ 290 w 403"/>
                <a:gd name="T51" fmla="*/ 809 h 829"/>
                <a:gd name="T52" fmla="*/ 255 w 403"/>
                <a:gd name="T53" fmla="*/ 813 h 829"/>
                <a:gd name="T54" fmla="*/ 223 w 403"/>
                <a:gd name="T55" fmla="*/ 821 h 829"/>
                <a:gd name="T56" fmla="*/ 188 w 403"/>
                <a:gd name="T57" fmla="*/ 813 h 829"/>
                <a:gd name="T58" fmla="*/ 157 w 403"/>
                <a:gd name="T59" fmla="*/ 801 h 829"/>
                <a:gd name="T60" fmla="*/ 161 w 403"/>
                <a:gd name="T61" fmla="*/ 755 h 829"/>
                <a:gd name="T62" fmla="*/ 149 w 403"/>
                <a:gd name="T63" fmla="*/ 715 h 829"/>
                <a:gd name="T64" fmla="*/ 165 w 403"/>
                <a:gd name="T65" fmla="*/ 688 h 829"/>
                <a:gd name="T66" fmla="*/ 165 w 403"/>
                <a:gd name="T67" fmla="*/ 661 h 829"/>
                <a:gd name="T68" fmla="*/ 122 w 403"/>
                <a:gd name="T69" fmla="*/ 637 h 829"/>
                <a:gd name="T70" fmla="*/ 51 w 403"/>
                <a:gd name="T71" fmla="*/ 614 h 829"/>
                <a:gd name="T72" fmla="*/ 20 w 403"/>
                <a:gd name="T73" fmla="*/ 540 h 829"/>
                <a:gd name="T74" fmla="*/ 47 w 403"/>
                <a:gd name="T75" fmla="*/ 438 h 829"/>
                <a:gd name="T76" fmla="*/ 43 w 403"/>
                <a:gd name="T77" fmla="*/ 348 h 829"/>
                <a:gd name="T78" fmla="*/ 4 w 403"/>
                <a:gd name="T79" fmla="*/ 274 h 829"/>
                <a:gd name="T80" fmla="*/ 16 w 403"/>
                <a:gd name="T81" fmla="*/ 211 h 829"/>
                <a:gd name="T82" fmla="*/ 40 w 403"/>
                <a:gd name="T83" fmla="*/ 176 h 829"/>
                <a:gd name="T84" fmla="*/ 83 w 403"/>
                <a:gd name="T85" fmla="*/ 98 h 829"/>
                <a:gd name="T86" fmla="*/ 47 w 403"/>
                <a:gd name="T87" fmla="*/ 39 h 829"/>
                <a:gd name="T88" fmla="*/ 75 w 403"/>
                <a:gd name="T89" fmla="*/ 39 h 829"/>
                <a:gd name="T90" fmla="*/ 98 w 403"/>
                <a:gd name="T91" fmla="*/ 43 h 829"/>
                <a:gd name="T92" fmla="*/ 94 w 403"/>
                <a:gd name="T93" fmla="*/ 82 h 829"/>
                <a:gd name="T94" fmla="*/ 126 w 403"/>
                <a:gd name="T95" fmla="*/ 63 h 829"/>
                <a:gd name="T96" fmla="*/ 153 w 403"/>
                <a:gd name="T97" fmla="*/ 31 h 829"/>
                <a:gd name="T98" fmla="*/ 184 w 403"/>
                <a:gd name="T99" fmla="*/ 55 h 829"/>
                <a:gd name="T100" fmla="*/ 219 w 403"/>
                <a:gd name="T101" fmla="*/ 63 h 829"/>
                <a:gd name="T102" fmla="*/ 239 w 403"/>
                <a:gd name="T103" fmla="*/ 55 h 829"/>
                <a:gd name="T104" fmla="*/ 243 w 403"/>
                <a:gd name="T105" fmla="*/ 35 h 829"/>
                <a:gd name="T106" fmla="*/ 270 w 403"/>
                <a:gd name="T107" fmla="*/ 27 h 829"/>
                <a:gd name="T108" fmla="*/ 313 w 403"/>
                <a:gd name="T109" fmla="*/ 35 h 829"/>
                <a:gd name="T110" fmla="*/ 325 w 403"/>
                <a:gd name="T111" fmla="*/ 12 h 829"/>
                <a:gd name="T112" fmla="*/ 344 w 403"/>
                <a:gd name="T113" fmla="*/ 20 h 829"/>
                <a:gd name="T114" fmla="*/ 380 w 403"/>
                <a:gd name="T115" fmla="*/ 43 h 829"/>
                <a:gd name="T116" fmla="*/ 376 w 403"/>
                <a:gd name="T117" fmla="*/ 98 h 829"/>
                <a:gd name="T118" fmla="*/ 360 w 403"/>
                <a:gd name="T119" fmla="*/ 125 h 829"/>
                <a:gd name="T120" fmla="*/ 372 w 403"/>
                <a:gd name="T121" fmla="*/ 156 h 829"/>
                <a:gd name="T122" fmla="*/ 376 w 403"/>
                <a:gd name="T123" fmla="*/ 203 h 829"/>
                <a:gd name="T124" fmla="*/ 399 w 403"/>
                <a:gd name="T125" fmla="*/ 223 h 8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3"/>
                <a:gd name="T190" fmla="*/ 0 h 829"/>
                <a:gd name="T191" fmla="*/ 403 w 403"/>
                <a:gd name="T192" fmla="*/ 829 h 82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3" h="829">
                  <a:moveTo>
                    <a:pt x="387" y="235"/>
                  </a:moveTo>
                  <a:lnTo>
                    <a:pt x="387" y="239"/>
                  </a:lnTo>
                  <a:lnTo>
                    <a:pt x="387" y="242"/>
                  </a:lnTo>
                  <a:lnTo>
                    <a:pt x="387" y="246"/>
                  </a:lnTo>
                  <a:lnTo>
                    <a:pt x="384" y="246"/>
                  </a:lnTo>
                  <a:lnTo>
                    <a:pt x="380" y="246"/>
                  </a:lnTo>
                  <a:lnTo>
                    <a:pt x="380" y="250"/>
                  </a:lnTo>
                  <a:lnTo>
                    <a:pt x="384" y="250"/>
                  </a:lnTo>
                  <a:lnTo>
                    <a:pt x="380" y="250"/>
                  </a:lnTo>
                  <a:lnTo>
                    <a:pt x="376" y="250"/>
                  </a:lnTo>
                  <a:lnTo>
                    <a:pt x="372" y="250"/>
                  </a:lnTo>
                  <a:lnTo>
                    <a:pt x="372" y="246"/>
                  </a:lnTo>
                  <a:lnTo>
                    <a:pt x="368" y="246"/>
                  </a:lnTo>
                  <a:lnTo>
                    <a:pt x="364" y="246"/>
                  </a:lnTo>
                  <a:lnTo>
                    <a:pt x="364" y="250"/>
                  </a:lnTo>
                  <a:lnTo>
                    <a:pt x="364" y="246"/>
                  </a:lnTo>
                  <a:lnTo>
                    <a:pt x="360" y="246"/>
                  </a:lnTo>
                  <a:lnTo>
                    <a:pt x="360" y="242"/>
                  </a:lnTo>
                  <a:lnTo>
                    <a:pt x="360" y="239"/>
                  </a:lnTo>
                  <a:lnTo>
                    <a:pt x="356" y="239"/>
                  </a:lnTo>
                  <a:lnTo>
                    <a:pt x="352" y="239"/>
                  </a:lnTo>
                  <a:lnTo>
                    <a:pt x="348" y="239"/>
                  </a:lnTo>
                  <a:lnTo>
                    <a:pt x="348" y="242"/>
                  </a:lnTo>
                  <a:lnTo>
                    <a:pt x="344" y="242"/>
                  </a:lnTo>
                  <a:lnTo>
                    <a:pt x="341" y="242"/>
                  </a:lnTo>
                  <a:lnTo>
                    <a:pt x="341" y="246"/>
                  </a:lnTo>
                  <a:lnTo>
                    <a:pt x="341" y="250"/>
                  </a:lnTo>
                  <a:lnTo>
                    <a:pt x="341" y="254"/>
                  </a:lnTo>
                  <a:lnTo>
                    <a:pt x="341" y="258"/>
                  </a:lnTo>
                  <a:lnTo>
                    <a:pt x="337" y="258"/>
                  </a:lnTo>
                  <a:lnTo>
                    <a:pt x="337" y="262"/>
                  </a:lnTo>
                  <a:lnTo>
                    <a:pt x="341" y="262"/>
                  </a:lnTo>
                  <a:lnTo>
                    <a:pt x="341" y="266"/>
                  </a:lnTo>
                  <a:lnTo>
                    <a:pt x="337" y="266"/>
                  </a:lnTo>
                  <a:lnTo>
                    <a:pt x="337" y="270"/>
                  </a:lnTo>
                  <a:lnTo>
                    <a:pt x="333" y="270"/>
                  </a:lnTo>
                  <a:lnTo>
                    <a:pt x="333" y="274"/>
                  </a:lnTo>
                  <a:lnTo>
                    <a:pt x="329" y="274"/>
                  </a:lnTo>
                  <a:lnTo>
                    <a:pt x="329" y="278"/>
                  </a:lnTo>
                  <a:lnTo>
                    <a:pt x="325" y="278"/>
                  </a:lnTo>
                  <a:lnTo>
                    <a:pt x="321" y="274"/>
                  </a:lnTo>
                  <a:lnTo>
                    <a:pt x="317" y="274"/>
                  </a:lnTo>
                  <a:lnTo>
                    <a:pt x="313" y="274"/>
                  </a:lnTo>
                  <a:lnTo>
                    <a:pt x="313" y="270"/>
                  </a:lnTo>
                  <a:lnTo>
                    <a:pt x="309" y="270"/>
                  </a:lnTo>
                  <a:lnTo>
                    <a:pt x="305" y="270"/>
                  </a:lnTo>
                  <a:lnTo>
                    <a:pt x="305" y="274"/>
                  </a:lnTo>
                  <a:lnTo>
                    <a:pt x="305" y="270"/>
                  </a:lnTo>
                  <a:lnTo>
                    <a:pt x="301" y="270"/>
                  </a:lnTo>
                  <a:lnTo>
                    <a:pt x="298" y="270"/>
                  </a:lnTo>
                  <a:lnTo>
                    <a:pt x="298" y="266"/>
                  </a:lnTo>
                  <a:lnTo>
                    <a:pt x="294" y="266"/>
                  </a:lnTo>
                  <a:lnTo>
                    <a:pt x="294" y="270"/>
                  </a:lnTo>
                  <a:lnTo>
                    <a:pt x="294" y="274"/>
                  </a:lnTo>
                  <a:lnTo>
                    <a:pt x="290" y="274"/>
                  </a:lnTo>
                  <a:lnTo>
                    <a:pt x="290" y="278"/>
                  </a:lnTo>
                  <a:lnTo>
                    <a:pt x="286" y="278"/>
                  </a:lnTo>
                  <a:lnTo>
                    <a:pt x="286" y="282"/>
                  </a:lnTo>
                  <a:lnTo>
                    <a:pt x="282" y="282"/>
                  </a:lnTo>
                  <a:lnTo>
                    <a:pt x="282" y="285"/>
                  </a:lnTo>
                  <a:lnTo>
                    <a:pt x="278" y="285"/>
                  </a:lnTo>
                  <a:lnTo>
                    <a:pt x="278" y="289"/>
                  </a:lnTo>
                  <a:lnTo>
                    <a:pt x="274" y="289"/>
                  </a:lnTo>
                  <a:lnTo>
                    <a:pt x="270" y="289"/>
                  </a:lnTo>
                  <a:lnTo>
                    <a:pt x="270" y="285"/>
                  </a:lnTo>
                  <a:lnTo>
                    <a:pt x="270" y="289"/>
                  </a:lnTo>
                  <a:lnTo>
                    <a:pt x="266" y="289"/>
                  </a:lnTo>
                  <a:lnTo>
                    <a:pt x="266" y="293"/>
                  </a:lnTo>
                  <a:lnTo>
                    <a:pt x="262" y="293"/>
                  </a:lnTo>
                  <a:lnTo>
                    <a:pt x="258" y="293"/>
                  </a:lnTo>
                  <a:lnTo>
                    <a:pt x="258" y="297"/>
                  </a:lnTo>
                  <a:lnTo>
                    <a:pt x="258" y="301"/>
                  </a:lnTo>
                  <a:lnTo>
                    <a:pt x="255" y="301"/>
                  </a:lnTo>
                  <a:lnTo>
                    <a:pt x="255" y="305"/>
                  </a:lnTo>
                  <a:lnTo>
                    <a:pt x="251" y="305"/>
                  </a:lnTo>
                  <a:lnTo>
                    <a:pt x="251" y="309"/>
                  </a:lnTo>
                  <a:lnTo>
                    <a:pt x="251" y="313"/>
                  </a:lnTo>
                  <a:lnTo>
                    <a:pt x="255" y="313"/>
                  </a:lnTo>
                  <a:lnTo>
                    <a:pt x="255" y="317"/>
                  </a:lnTo>
                  <a:lnTo>
                    <a:pt x="251" y="317"/>
                  </a:lnTo>
                  <a:lnTo>
                    <a:pt x="251" y="313"/>
                  </a:lnTo>
                  <a:lnTo>
                    <a:pt x="247" y="317"/>
                  </a:lnTo>
                  <a:lnTo>
                    <a:pt x="243" y="317"/>
                  </a:lnTo>
                  <a:lnTo>
                    <a:pt x="239" y="317"/>
                  </a:lnTo>
                  <a:lnTo>
                    <a:pt x="239" y="321"/>
                  </a:lnTo>
                  <a:lnTo>
                    <a:pt x="239" y="325"/>
                  </a:lnTo>
                  <a:lnTo>
                    <a:pt x="235" y="325"/>
                  </a:lnTo>
                  <a:lnTo>
                    <a:pt x="235" y="328"/>
                  </a:lnTo>
                  <a:lnTo>
                    <a:pt x="235" y="332"/>
                  </a:lnTo>
                  <a:lnTo>
                    <a:pt x="239" y="332"/>
                  </a:lnTo>
                  <a:lnTo>
                    <a:pt x="243" y="332"/>
                  </a:lnTo>
                  <a:lnTo>
                    <a:pt x="243" y="336"/>
                  </a:lnTo>
                  <a:lnTo>
                    <a:pt x="243" y="340"/>
                  </a:lnTo>
                  <a:lnTo>
                    <a:pt x="247" y="340"/>
                  </a:lnTo>
                  <a:lnTo>
                    <a:pt x="247" y="344"/>
                  </a:lnTo>
                  <a:lnTo>
                    <a:pt x="247" y="348"/>
                  </a:lnTo>
                  <a:lnTo>
                    <a:pt x="247" y="352"/>
                  </a:lnTo>
                  <a:lnTo>
                    <a:pt x="243" y="352"/>
                  </a:lnTo>
                  <a:lnTo>
                    <a:pt x="247" y="352"/>
                  </a:lnTo>
                  <a:lnTo>
                    <a:pt x="251" y="352"/>
                  </a:lnTo>
                  <a:lnTo>
                    <a:pt x="251" y="356"/>
                  </a:lnTo>
                  <a:lnTo>
                    <a:pt x="247" y="356"/>
                  </a:lnTo>
                  <a:lnTo>
                    <a:pt x="247" y="360"/>
                  </a:lnTo>
                  <a:lnTo>
                    <a:pt x="243" y="360"/>
                  </a:lnTo>
                  <a:lnTo>
                    <a:pt x="243" y="364"/>
                  </a:lnTo>
                  <a:lnTo>
                    <a:pt x="243" y="368"/>
                  </a:lnTo>
                  <a:lnTo>
                    <a:pt x="247" y="368"/>
                  </a:lnTo>
                  <a:lnTo>
                    <a:pt x="247" y="371"/>
                  </a:lnTo>
                  <a:lnTo>
                    <a:pt x="251" y="371"/>
                  </a:lnTo>
                  <a:lnTo>
                    <a:pt x="251" y="368"/>
                  </a:lnTo>
                  <a:lnTo>
                    <a:pt x="251" y="371"/>
                  </a:lnTo>
                  <a:lnTo>
                    <a:pt x="255" y="371"/>
                  </a:lnTo>
                  <a:lnTo>
                    <a:pt x="255" y="375"/>
                  </a:lnTo>
                  <a:lnTo>
                    <a:pt x="258" y="375"/>
                  </a:lnTo>
                  <a:lnTo>
                    <a:pt x="262" y="375"/>
                  </a:lnTo>
                  <a:lnTo>
                    <a:pt x="262" y="379"/>
                  </a:lnTo>
                  <a:lnTo>
                    <a:pt x="262" y="383"/>
                  </a:lnTo>
                  <a:lnTo>
                    <a:pt x="258" y="383"/>
                  </a:lnTo>
                  <a:lnTo>
                    <a:pt x="258" y="387"/>
                  </a:lnTo>
                  <a:lnTo>
                    <a:pt x="258" y="391"/>
                  </a:lnTo>
                  <a:lnTo>
                    <a:pt x="262" y="391"/>
                  </a:lnTo>
                  <a:lnTo>
                    <a:pt x="266" y="391"/>
                  </a:lnTo>
                  <a:lnTo>
                    <a:pt x="270" y="391"/>
                  </a:lnTo>
                  <a:lnTo>
                    <a:pt x="274" y="391"/>
                  </a:lnTo>
                  <a:lnTo>
                    <a:pt x="278" y="391"/>
                  </a:lnTo>
                  <a:lnTo>
                    <a:pt x="278" y="395"/>
                  </a:lnTo>
                  <a:lnTo>
                    <a:pt x="282" y="395"/>
                  </a:lnTo>
                  <a:lnTo>
                    <a:pt x="286" y="395"/>
                  </a:lnTo>
                  <a:lnTo>
                    <a:pt x="286" y="399"/>
                  </a:lnTo>
                  <a:lnTo>
                    <a:pt x="286" y="403"/>
                  </a:lnTo>
                  <a:lnTo>
                    <a:pt x="286" y="407"/>
                  </a:lnTo>
                  <a:lnTo>
                    <a:pt x="286" y="411"/>
                  </a:lnTo>
                  <a:lnTo>
                    <a:pt x="286" y="414"/>
                  </a:lnTo>
                  <a:lnTo>
                    <a:pt x="286" y="418"/>
                  </a:lnTo>
                  <a:lnTo>
                    <a:pt x="282" y="418"/>
                  </a:lnTo>
                  <a:lnTo>
                    <a:pt x="282" y="422"/>
                  </a:lnTo>
                  <a:lnTo>
                    <a:pt x="278" y="422"/>
                  </a:lnTo>
                  <a:lnTo>
                    <a:pt x="278" y="426"/>
                  </a:lnTo>
                  <a:lnTo>
                    <a:pt x="278" y="430"/>
                  </a:lnTo>
                  <a:lnTo>
                    <a:pt x="274" y="430"/>
                  </a:lnTo>
                  <a:lnTo>
                    <a:pt x="270" y="430"/>
                  </a:lnTo>
                  <a:lnTo>
                    <a:pt x="266" y="430"/>
                  </a:lnTo>
                  <a:lnTo>
                    <a:pt x="262" y="430"/>
                  </a:lnTo>
                  <a:lnTo>
                    <a:pt x="258" y="430"/>
                  </a:lnTo>
                  <a:lnTo>
                    <a:pt x="258" y="434"/>
                  </a:lnTo>
                  <a:lnTo>
                    <a:pt x="255" y="434"/>
                  </a:lnTo>
                  <a:lnTo>
                    <a:pt x="255" y="438"/>
                  </a:lnTo>
                  <a:lnTo>
                    <a:pt x="258" y="438"/>
                  </a:lnTo>
                  <a:lnTo>
                    <a:pt x="258" y="442"/>
                  </a:lnTo>
                  <a:lnTo>
                    <a:pt x="262" y="442"/>
                  </a:lnTo>
                  <a:lnTo>
                    <a:pt x="262" y="446"/>
                  </a:lnTo>
                  <a:lnTo>
                    <a:pt x="262" y="450"/>
                  </a:lnTo>
                  <a:lnTo>
                    <a:pt x="262" y="454"/>
                  </a:lnTo>
                  <a:lnTo>
                    <a:pt x="262" y="457"/>
                  </a:lnTo>
                  <a:lnTo>
                    <a:pt x="266" y="457"/>
                  </a:lnTo>
                  <a:lnTo>
                    <a:pt x="266" y="461"/>
                  </a:lnTo>
                  <a:lnTo>
                    <a:pt x="266" y="465"/>
                  </a:lnTo>
                  <a:lnTo>
                    <a:pt x="266" y="469"/>
                  </a:lnTo>
                  <a:lnTo>
                    <a:pt x="262" y="469"/>
                  </a:lnTo>
                  <a:lnTo>
                    <a:pt x="262" y="473"/>
                  </a:lnTo>
                  <a:lnTo>
                    <a:pt x="258" y="473"/>
                  </a:lnTo>
                  <a:lnTo>
                    <a:pt x="262" y="473"/>
                  </a:lnTo>
                  <a:lnTo>
                    <a:pt x="262" y="477"/>
                  </a:lnTo>
                  <a:lnTo>
                    <a:pt x="262" y="481"/>
                  </a:lnTo>
                  <a:lnTo>
                    <a:pt x="266" y="481"/>
                  </a:lnTo>
                  <a:lnTo>
                    <a:pt x="270" y="481"/>
                  </a:lnTo>
                  <a:lnTo>
                    <a:pt x="270" y="485"/>
                  </a:lnTo>
                  <a:lnTo>
                    <a:pt x="274" y="485"/>
                  </a:lnTo>
                  <a:lnTo>
                    <a:pt x="274" y="489"/>
                  </a:lnTo>
                  <a:lnTo>
                    <a:pt x="278" y="489"/>
                  </a:lnTo>
                  <a:lnTo>
                    <a:pt x="282" y="489"/>
                  </a:lnTo>
                  <a:lnTo>
                    <a:pt x="282" y="485"/>
                  </a:lnTo>
                  <a:lnTo>
                    <a:pt x="282" y="489"/>
                  </a:lnTo>
                  <a:lnTo>
                    <a:pt x="286" y="489"/>
                  </a:lnTo>
                  <a:lnTo>
                    <a:pt x="286" y="493"/>
                  </a:lnTo>
                  <a:lnTo>
                    <a:pt x="282" y="493"/>
                  </a:lnTo>
                  <a:lnTo>
                    <a:pt x="282" y="497"/>
                  </a:lnTo>
                  <a:lnTo>
                    <a:pt x="278" y="497"/>
                  </a:lnTo>
                  <a:lnTo>
                    <a:pt x="274" y="497"/>
                  </a:lnTo>
                  <a:lnTo>
                    <a:pt x="270" y="497"/>
                  </a:lnTo>
                  <a:lnTo>
                    <a:pt x="266" y="497"/>
                  </a:lnTo>
                  <a:lnTo>
                    <a:pt x="266" y="500"/>
                  </a:lnTo>
                  <a:lnTo>
                    <a:pt x="262" y="500"/>
                  </a:lnTo>
                  <a:lnTo>
                    <a:pt x="262" y="504"/>
                  </a:lnTo>
                  <a:lnTo>
                    <a:pt x="262" y="508"/>
                  </a:lnTo>
                  <a:lnTo>
                    <a:pt x="258" y="508"/>
                  </a:lnTo>
                  <a:lnTo>
                    <a:pt x="255" y="508"/>
                  </a:lnTo>
                  <a:lnTo>
                    <a:pt x="255" y="512"/>
                  </a:lnTo>
                  <a:lnTo>
                    <a:pt x="255" y="516"/>
                  </a:lnTo>
                  <a:lnTo>
                    <a:pt x="255" y="520"/>
                  </a:lnTo>
                  <a:lnTo>
                    <a:pt x="255" y="524"/>
                  </a:lnTo>
                  <a:lnTo>
                    <a:pt x="258" y="524"/>
                  </a:lnTo>
                  <a:lnTo>
                    <a:pt x="258" y="528"/>
                  </a:lnTo>
                  <a:lnTo>
                    <a:pt x="258" y="532"/>
                  </a:lnTo>
                  <a:lnTo>
                    <a:pt x="258" y="536"/>
                  </a:lnTo>
                  <a:lnTo>
                    <a:pt x="262" y="536"/>
                  </a:lnTo>
                  <a:lnTo>
                    <a:pt x="262" y="540"/>
                  </a:lnTo>
                  <a:lnTo>
                    <a:pt x="262" y="543"/>
                  </a:lnTo>
                  <a:lnTo>
                    <a:pt x="266" y="543"/>
                  </a:lnTo>
                  <a:lnTo>
                    <a:pt x="266" y="547"/>
                  </a:lnTo>
                  <a:lnTo>
                    <a:pt x="266" y="551"/>
                  </a:lnTo>
                  <a:lnTo>
                    <a:pt x="266" y="555"/>
                  </a:lnTo>
                  <a:lnTo>
                    <a:pt x="270" y="555"/>
                  </a:lnTo>
                  <a:lnTo>
                    <a:pt x="270" y="559"/>
                  </a:lnTo>
                  <a:lnTo>
                    <a:pt x="274" y="559"/>
                  </a:lnTo>
                  <a:lnTo>
                    <a:pt x="274" y="563"/>
                  </a:lnTo>
                  <a:lnTo>
                    <a:pt x="278" y="563"/>
                  </a:lnTo>
                  <a:lnTo>
                    <a:pt x="278" y="567"/>
                  </a:lnTo>
                  <a:lnTo>
                    <a:pt x="274" y="567"/>
                  </a:lnTo>
                  <a:lnTo>
                    <a:pt x="274" y="571"/>
                  </a:lnTo>
                  <a:lnTo>
                    <a:pt x="270" y="571"/>
                  </a:lnTo>
                  <a:lnTo>
                    <a:pt x="266" y="571"/>
                  </a:lnTo>
                  <a:lnTo>
                    <a:pt x="266" y="575"/>
                  </a:lnTo>
                  <a:lnTo>
                    <a:pt x="262" y="575"/>
                  </a:lnTo>
                  <a:lnTo>
                    <a:pt x="262" y="579"/>
                  </a:lnTo>
                  <a:lnTo>
                    <a:pt x="258" y="579"/>
                  </a:lnTo>
                  <a:lnTo>
                    <a:pt x="258" y="583"/>
                  </a:lnTo>
                  <a:lnTo>
                    <a:pt x="255" y="583"/>
                  </a:lnTo>
                  <a:lnTo>
                    <a:pt x="255" y="586"/>
                  </a:lnTo>
                  <a:lnTo>
                    <a:pt x="251" y="586"/>
                  </a:lnTo>
                  <a:lnTo>
                    <a:pt x="247" y="586"/>
                  </a:lnTo>
                  <a:lnTo>
                    <a:pt x="247" y="590"/>
                  </a:lnTo>
                  <a:lnTo>
                    <a:pt x="243" y="590"/>
                  </a:lnTo>
                  <a:lnTo>
                    <a:pt x="243" y="594"/>
                  </a:lnTo>
                  <a:lnTo>
                    <a:pt x="243" y="598"/>
                  </a:lnTo>
                  <a:lnTo>
                    <a:pt x="243" y="602"/>
                  </a:lnTo>
                  <a:lnTo>
                    <a:pt x="243" y="606"/>
                  </a:lnTo>
                  <a:lnTo>
                    <a:pt x="247" y="606"/>
                  </a:lnTo>
                  <a:lnTo>
                    <a:pt x="247" y="610"/>
                  </a:lnTo>
                  <a:lnTo>
                    <a:pt x="243" y="610"/>
                  </a:lnTo>
                  <a:lnTo>
                    <a:pt x="243" y="614"/>
                  </a:lnTo>
                  <a:lnTo>
                    <a:pt x="247" y="614"/>
                  </a:lnTo>
                  <a:lnTo>
                    <a:pt x="247" y="618"/>
                  </a:lnTo>
                  <a:lnTo>
                    <a:pt x="243" y="618"/>
                  </a:lnTo>
                  <a:lnTo>
                    <a:pt x="243" y="622"/>
                  </a:lnTo>
                  <a:lnTo>
                    <a:pt x="247" y="622"/>
                  </a:lnTo>
                  <a:lnTo>
                    <a:pt x="247" y="626"/>
                  </a:lnTo>
                  <a:lnTo>
                    <a:pt x="251" y="626"/>
                  </a:lnTo>
                  <a:lnTo>
                    <a:pt x="251" y="629"/>
                  </a:lnTo>
                  <a:lnTo>
                    <a:pt x="255" y="629"/>
                  </a:lnTo>
                  <a:lnTo>
                    <a:pt x="255" y="626"/>
                  </a:lnTo>
                  <a:lnTo>
                    <a:pt x="258" y="626"/>
                  </a:lnTo>
                  <a:lnTo>
                    <a:pt x="258" y="622"/>
                  </a:lnTo>
                  <a:lnTo>
                    <a:pt x="258" y="626"/>
                  </a:lnTo>
                  <a:lnTo>
                    <a:pt x="258" y="629"/>
                  </a:lnTo>
                  <a:lnTo>
                    <a:pt x="262" y="629"/>
                  </a:lnTo>
                  <a:lnTo>
                    <a:pt x="266" y="629"/>
                  </a:lnTo>
                  <a:lnTo>
                    <a:pt x="270" y="629"/>
                  </a:lnTo>
                  <a:lnTo>
                    <a:pt x="274" y="629"/>
                  </a:lnTo>
                  <a:lnTo>
                    <a:pt x="278" y="629"/>
                  </a:lnTo>
                  <a:lnTo>
                    <a:pt x="278" y="633"/>
                  </a:lnTo>
                  <a:lnTo>
                    <a:pt x="282" y="633"/>
                  </a:lnTo>
                  <a:lnTo>
                    <a:pt x="286" y="633"/>
                  </a:lnTo>
                  <a:lnTo>
                    <a:pt x="290" y="633"/>
                  </a:lnTo>
                  <a:lnTo>
                    <a:pt x="294" y="633"/>
                  </a:lnTo>
                  <a:lnTo>
                    <a:pt x="294" y="637"/>
                  </a:lnTo>
                  <a:lnTo>
                    <a:pt x="298" y="637"/>
                  </a:lnTo>
                  <a:lnTo>
                    <a:pt x="298" y="641"/>
                  </a:lnTo>
                  <a:lnTo>
                    <a:pt x="294" y="641"/>
                  </a:lnTo>
                  <a:lnTo>
                    <a:pt x="294" y="645"/>
                  </a:lnTo>
                  <a:lnTo>
                    <a:pt x="294" y="649"/>
                  </a:lnTo>
                  <a:lnTo>
                    <a:pt x="294" y="653"/>
                  </a:lnTo>
                  <a:lnTo>
                    <a:pt x="298" y="653"/>
                  </a:lnTo>
                  <a:lnTo>
                    <a:pt x="298" y="657"/>
                  </a:lnTo>
                  <a:lnTo>
                    <a:pt x="301" y="657"/>
                  </a:lnTo>
                  <a:lnTo>
                    <a:pt x="305" y="657"/>
                  </a:lnTo>
                  <a:lnTo>
                    <a:pt x="305" y="661"/>
                  </a:lnTo>
                  <a:lnTo>
                    <a:pt x="309" y="661"/>
                  </a:lnTo>
                  <a:lnTo>
                    <a:pt x="309" y="665"/>
                  </a:lnTo>
                  <a:lnTo>
                    <a:pt x="305" y="669"/>
                  </a:lnTo>
                  <a:lnTo>
                    <a:pt x="305" y="672"/>
                  </a:lnTo>
                  <a:lnTo>
                    <a:pt x="301" y="672"/>
                  </a:lnTo>
                  <a:lnTo>
                    <a:pt x="301" y="676"/>
                  </a:lnTo>
                  <a:lnTo>
                    <a:pt x="301" y="680"/>
                  </a:lnTo>
                  <a:lnTo>
                    <a:pt x="305" y="680"/>
                  </a:lnTo>
                  <a:lnTo>
                    <a:pt x="305" y="684"/>
                  </a:lnTo>
                  <a:lnTo>
                    <a:pt x="305" y="688"/>
                  </a:lnTo>
                  <a:lnTo>
                    <a:pt x="305" y="692"/>
                  </a:lnTo>
                  <a:lnTo>
                    <a:pt x="305" y="696"/>
                  </a:lnTo>
                  <a:lnTo>
                    <a:pt x="305" y="700"/>
                  </a:lnTo>
                  <a:lnTo>
                    <a:pt x="309" y="700"/>
                  </a:lnTo>
                  <a:lnTo>
                    <a:pt x="313" y="700"/>
                  </a:lnTo>
                  <a:lnTo>
                    <a:pt x="313" y="704"/>
                  </a:lnTo>
                  <a:lnTo>
                    <a:pt x="317" y="704"/>
                  </a:lnTo>
                  <a:lnTo>
                    <a:pt x="317" y="708"/>
                  </a:lnTo>
                  <a:lnTo>
                    <a:pt x="317" y="712"/>
                  </a:lnTo>
                  <a:lnTo>
                    <a:pt x="321" y="712"/>
                  </a:lnTo>
                  <a:lnTo>
                    <a:pt x="321" y="708"/>
                  </a:lnTo>
                  <a:lnTo>
                    <a:pt x="325" y="708"/>
                  </a:lnTo>
                  <a:lnTo>
                    <a:pt x="329" y="708"/>
                  </a:lnTo>
                  <a:lnTo>
                    <a:pt x="329" y="704"/>
                  </a:lnTo>
                  <a:lnTo>
                    <a:pt x="333" y="704"/>
                  </a:lnTo>
                  <a:lnTo>
                    <a:pt x="333" y="708"/>
                  </a:lnTo>
                  <a:lnTo>
                    <a:pt x="333" y="704"/>
                  </a:lnTo>
                  <a:lnTo>
                    <a:pt x="337" y="704"/>
                  </a:lnTo>
                  <a:lnTo>
                    <a:pt x="337" y="708"/>
                  </a:lnTo>
                  <a:lnTo>
                    <a:pt x="341" y="708"/>
                  </a:lnTo>
                  <a:lnTo>
                    <a:pt x="341" y="712"/>
                  </a:lnTo>
                  <a:lnTo>
                    <a:pt x="341" y="715"/>
                  </a:lnTo>
                  <a:lnTo>
                    <a:pt x="341" y="712"/>
                  </a:lnTo>
                  <a:lnTo>
                    <a:pt x="344" y="712"/>
                  </a:lnTo>
                  <a:lnTo>
                    <a:pt x="344" y="715"/>
                  </a:lnTo>
                  <a:lnTo>
                    <a:pt x="348" y="715"/>
                  </a:lnTo>
                  <a:lnTo>
                    <a:pt x="348" y="719"/>
                  </a:lnTo>
                  <a:lnTo>
                    <a:pt x="352" y="719"/>
                  </a:lnTo>
                  <a:lnTo>
                    <a:pt x="356" y="719"/>
                  </a:lnTo>
                  <a:lnTo>
                    <a:pt x="356" y="723"/>
                  </a:lnTo>
                  <a:lnTo>
                    <a:pt x="360" y="723"/>
                  </a:lnTo>
                  <a:lnTo>
                    <a:pt x="364" y="723"/>
                  </a:lnTo>
                  <a:lnTo>
                    <a:pt x="364" y="719"/>
                  </a:lnTo>
                  <a:lnTo>
                    <a:pt x="368" y="719"/>
                  </a:lnTo>
                  <a:lnTo>
                    <a:pt x="368" y="723"/>
                  </a:lnTo>
                  <a:lnTo>
                    <a:pt x="368" y="727"/>
                  </a:lnTo>
                  <a:lnTo>
                    <a:pt x="372" y="723"/>
                  </a:lnTo>
                  <a:lnTo>
                    <a:pt x="376" y="723"/>
                  </a:lnTo>
                  <a:lnTo>
                    <a:pt x="376" y="719"/>
                  </a:lnTo>
                  <a:lnTo>
                    <a:pt x="380" y="719"/>
                  </a:lnTo>
                  <a:lnTo>
                    <a:pt x="380" y="723"/>
                  </a:lnTo>
                  <a:lnTo>
                    <a:pt x="384" y="723"/>
                  </a:lnTo>
                  <a:lnTo>
                    <a:pt x="384" y="719"/>
                  </a:lnTo>
                  <a:lnTo>
                    <a:pt x="380" y="719"/>
                  </a:lnTo>
                  <a:lnTo>
                    <a:pt x="384" y="719"/>
                  </a:lnTo>
                  <a:lnTo>
                    <a:pt x="384" y="715"/>
                  </a:lnTo>
                  <a:lnTo>
                    <a:pt x="387" y="715"/>
                  </a:lnTo>
                  <a:lnTo>
                    <a:pt x="391" y="715"/>
                  </a:lnTo>
                  <a:lnTo>
                    <a:pt x="395" y="715"/>
                  </a:lnTo>
                  <a:lnTo>
                    <a:pt x="395" y="719"/>
                  </a:lnTo>
                  <a:lnTo>
                    <a:pt x="399" y="719"/>
                  </a:lnTo>
                  <a:lnTo>
                    <a:pt x="399" y="723"/>
                  </a:lnTo>
                  <a:lnTo>
                    <a:pt x="395" y="723"/>
                  </a:lnTo>
                  <a:lnTo>
                    <a:pt x="391" y="723"/>
                  </a:lnTo>
                  <a:lnTo>
                    <a:pt x="391" y="727"/>
                  </a:lnTo>
                  <a:lnTo>
                    <a:pt x="387" y="727"/>
                  </a:lnTo>
                  <a:lnTo>
                    <a:pt x="387" y="731"/>
                  </a:lnTo>
                  <a:lnTo>
                    <a:pt x="384" y="731"/>
                  </a:lnTo>
                  <a:lnTo>
                    <a:pt x="384" y="735"/>
                  </a:lnTo>
                  <a:lnTo>
                    <a:pt x="387" y="735"/>
                  </a:lnTo>
                  <a:lnTo>
                    <a:pt x="387" y="739"/>
                  </a:lnTo>
                  <a:lnTo>
                    <a:pt x="387" y="743"/>
                  </a:lnTo>
                  <a:lnTo>
                    <a:pt x="384" y="743"/>
                  </a:lnTo>
                  <a:lnTo>
                    <a:pt x="384" y="747"/>
                  </a:lnTo>
                  <a:lnTo>
                    <a:pt x="387" y="747"/>
                  </a:lnTo>
                  <a:lnTo>
                    <a:pt x="387" y="751"/>
                  </a:lnTo>
                  <a:lnTo>
                    <a:pt x="384" y="751"/>
                  </a:lnTo>
                  <a:lnTo>
                    <a:pt x="380" y="751"/>
                  </a:lnTo>
                  <a:lnTo>
                    <a:pt x="380" y="755"/>
                  </a:lnTo>
                  <a:lnTo>
                    <a:pt x="376" y="755"/>
                  </a:lnTo>
                  <a:lnTo>
                    <a:pt x="376" y="751"/>
                  </a:lnTo>
                  <a:lnTo>
                    <a:pt x="372" y="751"/>
                  </a:lnTo>
                  <a:lnTo>
                    <a:pt x="368" y="751"/>
                  </a:lnTo>
                  <a:lnTo>
                    <a:pt x="364" y="751"/>
                  </a:lnTo>
                  <a:lnTo>
                    <a:pt x="364" y="755"/>
                  </a:lnTo>
                  <a:lnTo>
                    <a:pt x="360" y="755"/>
                  </a:lnTo>
                  <a:lnTo>
                    <a:pt x="356" y="755"/>
                  </a:lnTo>
                  <a:lnTo>
                    <a:pt x="356" y="758"/>
                  </a:lnTo>
                  <a:lnTo>
                    <a:pt x="352" y="758"/>
                  </a:lnTo>
                  <a:lnTo>
                    <a:pt x="348" y="758"/>
                  </a:lnTo>
                  <a:lnTo>
                    <a:pt x="348" y="762"/>
                  </a:lnTo>
                  <a:lnTo>
                    <a:pt x="344" y="762"/>
                  </a:lnTo>
                  <a:lnTo>
                    <a:pt x="344" y="766"/>
                  </a:lnTo>
                  <a:lnTo>
                    <a:pt x="344" y="770"/>
                  </a:lnTo>
                  <a:lnTo>
                    <a:pt x="341" y="770"/>
                  </a:lnTo>
                  <a:lnTo>
                    <a:pt x="341" y="774"/>
                  </a:lnTo>
                  <a:lnTo>
                    <a:pt x="337" y="774"/>
                  </a:lnTo>
                  <a:lnTo>
                    <a:pt x="337" y="770"/>
                  </a:lnTo>
                  <a:lnTo>
                    <a:pt x="333" y="770"/>
                  </a:lnTo>
                  <a:lnTo>
                    <a:pt x="333" y="774"/>
                  </a:lnTo>
                  <a:lnTo>
                    <a:pt x="333" y="770"/>
                  </a:lnTo>
                  <a:lnTo>
                    <a:pt x="329" y="770"/>
                  </a:lnTo>
                  <a:lnTo>
                    <a:pt x="325" y="770"/>
                  </a:lnTo>
                  <a:lnTo>
                    <a:pt x="321" y="770"/>
                  </a:lnTo>
                  <a:lnTo>
                    <a:pt x="321" y="774"/>
                  </a:lnTo>
                  <a:lnTo>
                    <a:pt x="321" y="778"/>
                  </a:lnTo>
                  <a:lnTo>
                    <a:pt x="321" y="782"/>
                  </a:lnTo>
                  <a:lnTo>
                    <a:pt x="317" y="782"/>
                  </a:lnTo>
                  <a:lnTo>
                    <a:pt x="317" y="778"/>
                  </a:lnTo>
                  <a:lnTo>
                    <a:pt x="313" y="778"/>
                  </a:lnTo>
                  <a:lnTo>
                    <a:pt x="309" y="778"/>
                  </a:lnTo>
                  <a:lnTo>
                    <a:pt x="309" y="782"/>
                  </a:lnTo>
                  <a:lnTo>
                    <a:pt x="305" y="782"/>
                  </a:lnTo>
                  <a:lnTo>
                    <a:pt x="305" y="786"/>
                  </a:lnTo>
                  <a:lnTo>
                    <a:pt x="301" y="786"/>
                  </a:lnTo>
                  <a:lnTo>
                    <a:pt x="301" y="790"/>
                  </a:lnTo>
                  <a:lnTo>
                    <a:pt x="298" y="790"/>
                  </a:lnTo>
                  <a:lnTo>
                    <a:pt x="298" y="794"/>
                  </a:lnTo>
                  <a:lnTo>
                    <a:pt x="294" y="794"/>
                  </a:lnTo>
                  <a:lnTo>
                    <a:pt x="294" y="798"/>
                  </a:lnTo>
                  <a:lnTo>
                    <a:pt x="290" y="801"/>
                  </a:lnTo>
                  <a:lnTo>
                    <a:pt x="290" y="805"/>
                  </a:lnTo>
                  <a:lnTo>
                    <a:pt x="290" y="809"/>
                  </a:lnTo>
                  <a:lnTo>
                    <a:pt x="286" y="809"/>
                  </a:lnTo>
                  <a:lnTo>
                    <a:pt x="286" y="813"/>
                  </a:lnTo>
                  <a:lnTo>
                    <a:pt x="282" y="813"/>
                  </a:lnTo>
                  <a:lnTo>
                    <a:pt x="282" y="817"/>
                  </a:lnTo>
                  <a:lnTo>
                    <a:pt x="278" y="817"/>
                  </a:lnTo>
                  <a:lnTo>
                    <a:pt x="278" y="813"/>
                  </a:lnTo>
                  <a:lnTo>
                    <a:pt x="274" y="813"/>
                  </a:lnTo>
                  <a:lnTo>
                    <a:pt x="270" y="813"/>
                  </a:lnTo>
                  <a:lnTo>
                    <a:pt x="266" y="813"/>
                  </a:lnTo>
                  <a:lnTo>
                    <a:pt x="262" y="817"/>
                  </a:lnTo>
                  <a:lnTo>
                    <a:pt x="258" y="817"/>
                  </a:lnTo>
                  <a:lnTo>
                    <a:pt x="258" y="813"/>
                  </a:lnTo>
                  <a:lnTo>
                    <a:pt x="255" y="813"/>
                  </a:lnTo>
                  <a:lnTo>
                    <a:pt x="255" y="809"/>
                  </a:lnTo>
                  <a:lnTo>
                    <a:pt x="255" y="813"/>
                  </a:lnTo>
                  <a:lnTo>
                    <a:pt x="251" y="809"/>
                  </a:lnTo>
                  <a:lnTo>
                    <a:pt x="251" y="805"/>
                  </a:lnTo>
                  <a:lnTo>
                    <a:pt x="251" y="801"/>
                  </a:lnTo>
                  <a:lnTo>
                    <a:pt x="247" y="801"/>
                  </a:lnTo>
                  <a:lnTo>
                    <a:pt x="247" y="805"/>
                  </a:lnTo>
                  <a:lnTo>
                    <a:pt x="243" y="805"/>
                  </a:lnTo>
                  <a:lnTo>
                    <a:pt x="239" y="805"/>
                  </a:lnTo>
                  <a:lnTo>
                    <a:pt x="239" y="809"/>
                  </a:lnTo>
                  <a:lnTo>
                    <a:pt x="235" y="809"/>
                  </a:lnTo>
                  <a:lnTo>
                    <a:pt x="231" y="809"/>
                  </a:lnTo>
                  <a:lnTo>
                    <a:pt x="231" y="813"/>
                  </a:lnTo>
                  <a:lnTo>
                    <a:pt x="227" y="813"/>
                  </a:lnTo>
                  <a:lnTo>
                    <a:pt x="227" y="817"/>
                  </a:lnTo>
                  <a:lnTo>
                    <a:pt x="223" y="817"/>
                  </a:lnTo>
                  <a:lnTo>
                    <a:pt x="223" y="821"/>
                  </a:lnTo>
                  <a:lnTo>
                    <a:pt x="219" y="821"/>
                  </a:lnTo>
                  <a:lnTo>
                    <a:pt x="215" y="821"/>
                  </a:lnTo>
                  <a:lnTo>
                    <a:pt x="215" y="825"/>
                  </a:lnTo>
                  <a:lnTo>
                    <a:pt x="212" y="825"/>
                  </a:lnTo>
                  <a:lnTo>
                    <a:pt x="208" y="825"/>
                  </a:lnTo>
                  <a:lnTo>
                    <a:pt x="204" y="825"/>
                  </a:lnTo>
                  <a:lnTo>
                    <a:pt x="204" y="829"/>
                  </a:lnTo>
                  <a:lnTo>
                    <a:pt x="200" y="829"/>
                  </a:lnTo>
                  <a:lnTo>
                    <a:pt x="196" y="829"/>
                  </a:lnTo>
                  <a:lnTo>
                    <a:pt x="196" y="825"/>
                  </a:lnTo>
                  <a:lnTo>
                    <a:pt x="196" y="821"/>
                  </a:lnTo>
                  <a:lnTo>
                    <a:pt x="192" y="821"/>
                  </a:lnTo>
                  <a:lnTo>
                    <a:pt x="192" y="817"/>
                  </a:lnTo>
                  <a:lnTo>
                    <a:pt x="188" y="817"/>
                  </a:lnTo>
                  <a:lnTo>
                    <a:pt x="188" y="813"/>
                  </a:lnTo>
                  <a:lnTo>
                    <a:pt x="188" y="809"/>
                  </a:lnTo>
                  <a:lnTo>
                    <a:pt x="184" y="809"/>
                  </a:lnTo>
                  <a:lnTo>
                    <a:pt x="184" y="805"/>
                  </a:lnTo>
                  <a:lnTo>
                    <a:pt x="184" y="801"/>
                  </a:lnTo>
                  <a:lnTo>
                    <a:pt x="180" y="801"/>
                  </a:lnTo>
                  <a:lnTo>
                    <a:pt x="180" y="798"/>
                  </a:lnTo>
                  <a:lnTo>
                    <a:pt x="176" y="798"/>
                  </a:lnTo>
                  <a:lnTo>
                    <a:pt x="176" y="794"/>
                  </a:lnTo>
                  <a:lnTo>
                    <a:pt x="172" y="794"/>
                  </a:lnTo>
                  <a:lnTo>
                    <a:pt x="169" y="794"/>
                  </a:lnTo>
                  <a:lnTo>
                    <a:pt x="169" y="798"/>
                  </a:lnTo>
                  <a:lnTo>
                    <a:pt x="165" y="798"/>
                  </a:lnTo>
                  <a:lnTo>
                    <a:pt x="165" y="801"/>
                  </a:lnTo>
                  <a:lnTo>
                    <a:pt x="161" y="801"/>
                  </a:lnTo>
                  <a:lnTo>
                    <a:pt x="157" y="801"/>
                  </a:lnTo>
                  <a:lnTo>
                    <a:pt x="157" y="798"/>
                  </a:lnTo>
                  <a:lnTo>
                    <a:pt x="157" y="794"/>
                  </a:lnTo>
                  <a:lnTo>
                    <a:pt x="157" y="790"/>
                  </a:lnTo>
                  <a:lnTo>
                    <a:pt x="153" y="790"/>
                  </a:lnTo>
                  <a:lnTo>
                    <a:pt x="153" y="786"/>
                  </a:lnTo>
                  <a:lnTo>
                    <a:pt x="153" y="782"/>
                  </a:lnTo>
                  <a:lnTo>
                    <a:pt x="153" y="778"/>
                  </a:lnTo>
                  <a:lnTo>
                    <a:pt x="153" y="774"/>
                  </a:lnTo>
                  <a:lnTo>
                    <a:pt x="153" y="770"/>
                  </a:lnTo>
                  <a:lnTo>
                    <a:pt x="153" y="766"/>
                  </a:lnTo>
                  <a:lnTo>
                    <a:pt x="153" y="762"/>
                  </a:lnTo>
                  <a:lnTo>
                    <a:pt x="153" y="758"/>
                  </a:lnTo>
                  <a:lnTo>
                    <a:pt x="157" y="758"/>
                  </a:lnTo>
                  <a:lnTo>
                    <a:pt x="157" y="755"/>
                  </a:lnTo>
                  <a:lnTo>
                    <a:pt x="161" y="755"/>
                  </a:lnTo>
                  <a:lnTo>
                    <a:pt x="161" y="751"/>
                  </a:lnTo>
                  <a:lnTo>
                    <a:pt x="165" y="751"/>
                  </a:lnTo>
                  <a:lnTo>
                    <a:pt x="165" y="747"/>
                  </a:lnTo>
                  <a:lnTo>
                    <a:pt x="165" y="743"/>
                  </a:lnTo>
                  <a:lnTo>
                    <a:pt x="161" y="743"/>
                  </a:lnTo>
                  <a:lnTo>
                    <a:pt x="161" y="739"/>
                  </a:lnTo>
                  <a:lnTo>
                    <a:pt x="157" y="739"/>
                  </a:lnTo>
                  <a:lnTo>
                    <a:pt x="157" y="735"/>
                  </a:lnTo>
                  <a:lnTo>
                    <a:pt x="157" y="731"/>
                  </a:lnTo>
                  <a:lnTo>
                    <a:pt x="153" y="731"/>
                  </a:lnTo>
                  <a:lnTo>
                    <a:pt x="153" y="727"/>
                  </a:lnTo>
                  <a:lnTo>
                    <a:pt x="153" y="723"/>
                  </a:lnTo>
                  <a:lnTo>
                    <a:pt x="153" y="719"/>
                  </a:lnTo>
                  <a:lnTo>
                    <a:pt x="149" y="719"/>
                  </a:lnTo>
                  <a:lnTo>
                    <a:pt x="149" y="715"/>
                  </a:lnTo>
                  <a:lnTo>
                    <a:pt x="149" y="712"/>
                  </a:lnTo>
                  <a:lnTo>
                    <a:pt x="149" y="708"/>
                  </a:lnTo>
                  <a:lnTo>
                    <a:pt x="149" y="704"/>
                  </a:lnTo>
                  <a:lnTo>
                    <a:pt x="145" y="704"/>
                  </a:lnTo>
                  <a:lnTo>
                    <a:pt x="141" y="700"/>
                  </a:lnTo>
                  <a:lnTo>
                    <a:pt x="145" y="700"/>
                  </a:lnTo>
                  <a:lnTo>
                    <a:pt x="149" y="696"/>
                  </a:lnTo>
                  <a:lnTo>
                    <a:pt x="153" y="696"/>
                  </a:lnTo>
                  <a:lnTo>
                    <a:pt x="157" y="696"/>
                  </a:lnTo>
                  <a:lnTo>
                    <a:pt x="161" y="696"/>
                  </a:lnTo>
                  <a:lnTo>
                    <a:pt x="161" y="692"/>
                  </a:lnTo>
                  <a:lnTo>
                    <a:pt x="165" y="692"/>
                  </a:lnTo>
                  <a:lnTo>
                    <a:pt x="169" y="692"/>
                  </a:lnTo>
                  <a:lnTo>
                    <a:pt x="165" y="692"/>
                  </a:lnTo>
                  <a:lnTo>
                    <a:pt x="165" y="688"/>
                  </a:lnTo>
                  <a:lnTo>
                    <a:pt x="165" y="684"/>
                  </a:lnTo>
                  <a:lnTo>
                    <a:pt x="165" y="680"/>
                  </a:lnTo>
                  <a:lnTo>
                    <a:pt x="169" y="680"/>
                  </a:lnTo>
                  <a:lnTo>
                    <a:pt x="169" y="676"/>
                  </a:lnTo>
                  <a:lnTo>
                    <a:pt x="169" y="672"/>
                  </a:lnTo>
                  <a:lnTo>
                    <a:pt x="172" y="672"/>
                  </a:lnTo>
                  <a:lnTo>
                    <a:pt x="172" y="669"/>
                  </a:lnTo>
                  <a:lnTo>
                    <a:pt x="172" y="665"/>
                  </a:lnTo>
                  <a:lnTo>
                    <a:pt x="176" y="665"/>
                  </a:lnTo>
                  <a:lnTo>
                    <a:pt x="176" y="661"/>
                  </a:lnTo>
                  <a:lnTo>
                    <a:pt x="172" y="661"/>
                  </a:lnTo>
                  <a:lnTo>
                    <a:pt x="172" y="657"/>
                  </a:lnTo>
                  <a:lnTo>
                    <a:pt x="169" y="657"/>
                  </a:lnTo>
                  <a:lnTo>
                    <a:pt x="169" y="661"/>
                  </a:lnTo>
                  <a:lnTo>
                    <a:pt x="165" y="661"/>
                  </a:lnTo>
                  <a:lnTo>
                    <a:pt x="165" y="665"/>
                  </a:lnTo>
                  <a:lnTo>
                    <a:pt x="161" y="665"/>
                  </a:lnTo>
                  <a:lnTo>
                    <a:pt x="157" y="665"/>
                  </a:lnTo>
                  <a:lnTo>
                    <a:pt x="153" y="665"/>
                  </a:lnTo>
                  <a:lnTo>
                    <a:pt x="149" y="665"/>
                  </a:lnTo>
                  <a:lnTo>
                    <a:pt x="149" y="661"/>
                  </a:lnTo>
                  <a:lnTo>
                    <a:pt x="145" y="661"/>
                  </a:lnTo>
                  <a:lnTo>
                    <a:pt x="149" y="657"/>
                  </a:lnTo>
                  <a:lnTo>
                    <a:pt x="149" y="653"/>
                  </a:lnTo>
                  <a:lnTo>
                    <a:pt x="149" y="649"/>
                  </a:lnTo>
                  <a:lnTo>
                    <a:pt x="149" y="645"/>
                  </a:lnTo>
                  <a:lnTo>
                    <a:pt x="141" y="637"/>
                  </a:lnTo>
                  <a:lnTo>
                    <a:pt x="133" y="645"/>
                  </a:lnTo>
                  <a:lnTo>
                    <a:pt x="129" y="641"/>
                  </a:lnTo>
                  <a:lnTo>
                    <a:pt x="122" y="637"/>
                  </a:lnTo>
                  <a:lnTo>
                    <a:pt x="118" y="633"/>
                  </a:lnTo>
                  <a:lnTo>
                    <a:pt x="106" y="633"/>
                  </a:lnTo>
                  <a:lnTo>
                    <a:pt x="106" y="637"/>
                  </a:lnTo>
                  <a:lnTo>
                    <a:pt x="98" y="641"/>
                  </a:lnTo>
                  <a:lnTo>
                    <a:pt x="94" y="645"/>
                  </a:lnTo>
                  <a:lnTo>
                    <a:pt x="86" y="645"/>
                  </a:lnTo>
                  <a:lnTo>
                    <a:pt x="79" y="641"/>
                  </a:lnTo>
                  <a:lnTo>
                    <a:pt x="75" y="645"/>
                  </a:lnTo>
                  <a:lnTo>
                    <a:pt x="67" y="645"/>
                  </a:lnTo>
                  <a:lnTo>
                    <a:pt x="67" y="633"/>
                  </a:lnTo>
                  <a:lnTo>
                    <a:pt x="63" y="629"/>
                  </a:lnTo>
                  <a:lnTo>
                    <a:pt x="63" y="626"/>
                  </a:lnTo>
                  <a:lnTo>
                    <a:pt x="59" y="622"/>
                  </a:lnTo>
                  <a:lnTo>
                    <a:pt x="55" y="618"/>
                  </a:lnTo>
                  <a:lnTo>
                    <a:pt x="51" y="614"/>
                  </a:lnTo>
                  <a:lnTo>
                    <a:pt x="51" y="606"/>
                  </a:lnTo>
                  <a:lnTo>
                    <a:pt x="51" y="602"/>
                  </a:lnTo>
                  <a:lnTo>
                    <a:pt x="43" y="602"/>
                  </a:lnTo>
                  <a:lnTo>
                    <a:pt x="40" y="594"/>
                  </a:lnTo>
                  <a:lnTo>
                    <a:pt x="40" y="590"/>
                  </a:lnTo>
                  <a:lnTo>
                    <a:pt x="43" y="579"/>
                  </a:lnTo>
                  <a:lnTo>
                    <a:pt x="40" y="571"/>
                  </a:lnTo>
                  <a:lnTo>
                    <a:pt x="40" y="563"/>
                  </a:lnTo>
                  <a:lnTo>
                    <a:pt x="40" y="559"/>
                  </a:lnTo>
                  <a:lnTo>
                    <a:pt x="32" y="559"/>
                  </a:lnTo>
                  <a:lnTo>
                    <a:pt x="24" y="555"/>
                  </a:lnTo>
                  <a:lnTo>
                    <a:pt x="20" y="555"/>
                  </a:lnTo>
                  <a:lnTo>
                    <a:pt x="20" y="551"/>
                  </a:lnTo>
                  <a:lnTo>
                    <a:pt x="20" y="543"/>
                  </a:lnTo>
                  <a:lnTo>
                    <a:pt x="20" y="540"/>
                  </a:lnTo>
                  <a:lnTo>
                    <a:pt x="20" y="536"/>
                  </a:lnTo>
                  <a:lnTo>
                    <a:pt x="24" y="524"/>
                  </a:lnTo>
                  <a:lnTo>
                    <a:pt x="28" y="512"/>
                  </a:lnTo>
                  <a:lnTo>
                    <a:pt x="32" y="504"/>
                  </a:lnTo>
                  <a:lnTo>
                    <a:pt x="32" y="497"/>
                  </a:lnTo>
                  <a:lnTo>
                    <a:pt x="36" y="493"/>
                  </a:lnTo>
                  <a:lnTo>
                    <a:pt x="40" y="485"/>
                  </a:lnTo>
                  <a:lnTo>
                    <a:pt x="40" y="481"/>
                  </a:lnTo>
                  <a:lnTo>
                    <a:pt x="40" y="477"/>
                  </a:lnTo>
                  <a:lnTo>
                    <a:pt x="40" y="473"/>
                  </a:lnTo>
                  <a:lnTo>
                    <a:pt x="40" y="469"/>
                  </a:lnTo>
                  <a:lnTo>
                    <a:pt x="43" y="461"/>
                  </a:lnTo>
                  <a:lnTo>
                    <a:pt x="47" y="454"/>
                  </a:lnTo>
                  <a:lnTo>
                    <a:pt x="47" y="446"/>
                  </a:lnTo>
                  <a:lnTo>
                    <a:pt x="47" y="438"/>
                  </a:lnTo>
                  <a:lnTo>
                    <a:pt x="43" y="430"/>
                  </a:lnTo>
                  <a:lnTo>
                    <a:pt x="43" y="426"/>
                  </a:lnTo>
                  <a:lnTo>
                    <a:pt x="40" y="426"/>
                  </a:lnTo>
                  <a:lnTo>
                    <a:pt x="40" y="422"/>
                  </a:lnTo>
                  <a:lnTo>
                    <a:pt x="40" y="418"/>
                  </a:lnTo>
                  <a:lnTo>
                    <a:pt x="43" y="411"/>
                  </a:lnTo>
                  <a:lnTo>
                    <a:pt x="51" y="403"/>
                  </a:lnTo>
                  <a:lnTo>
                    <a:pt x="51" y="395"/>
                  </a:lnTo>
                  <a:lnTo>
                    <a:pt x="51" y="391"/>
                  </a:lnTo>
                  <a:lnTo>
                    <a:pt x="51" y="387"/>
                  </a:lnTo>
                  <a:lnTo>
                    <a:pt x="47" y="383"/>
                  </a:lnTo>
                  <a:lnTo>
                    <a:pt x="47" y="375"/>
                  </a:lnTo>
                  <a:lnTo>
                    <a:pt x="47" y="371"/>
                  </a:lnTo>
                  <a:lnTo>
                    <a:pt x="43" y="356"/>
                  </a:lnTo>
                  <a:lnTo>
                    <a:pt x="43" y="348"/>
                  </a:lnTo>
                  <a:lnTo>
                    <a:pt x="43" y="328"/>
                  </a:lnTo>
                  <a:lnTo>
                    <a:pt x="43" y="317"/>
                  </a:lnTo>
                  <a:lnTo>
                    <a:pt x="43" y="313"/>
                  </a:lnTo>
                  <a:lnTo>
                    <a:pt x="43" y="305"/>
                  </a:lnTo>
                  <a:lnTo>
                    <a:pt x="43" y="297"/>
                  </a:lnTo>
                  <a:lnTo>
                    <a:pt x="40" y="293"/>
                  </a:lnTo>
                  <a:lnTo>
                    <a:pt x="32" y="293"/>
                  </a:lnTo>
                  <a:lnTo>
                    <a:pt x="32" y="289"/>
                  </a:lnTo>
                  <a:lnTo>
                    <a:pt x="32" y="285"/>
                  </a:lnTo>
                  <a:lnTo>
                    <a:pt x="28" y="289"/>
                  </a:lnTo>
                  <a:lnTo>
                    <a:pt x="20" y="289"/>
                  </a:lnTo>
                  <a:lnTo>
                    <a:pt x="8" y="293"/>
                  </a:lnTo>
                  <a:lnTo>
                    <a:pt x="0" y="293"/>
                  </a:lnTo>
                  <a:lnTo>
                    <a:pt x="4" y="278"/>
                  </a:lnTo>
                  <a:lnTo>
                    <a:pt x="4" y="274"/>
                  </a:lnTo>
                  <a:lnTo>
                    <a:pt x="8" y="270"/>
                  </a:lnTo>
                  <a:lnTo>
                    <a:pt x="12" y="266"/>
                  </a:lnTo>
                  <a:lnTo>
                    <a:pt x="16" y="258"/>
                  </a:lnTo>
                  <a:lnTo>
                    <a:pt x="16" y="254"/>
                  </a:lnTo>
                  <a:lnTo>
                    <a:pt x="8" y="246"/>
                  </a:lnTo>
                  <a:lnTo>
                    <a:pt x="12" y="239"/>
                  </a:lnTo>
                  <a:lnTo>
                    <a:pt x="12" y="235"/>
                  </a:lnTo>
                  <a:lnTo>
                    <a:pt x="8" y="227"/>
                  </a:lnTo>
                  <a:lnTo>
                    <a:pt x="4" y="219"/>
                  </a:lnTo>
                  <a:lnTo>
                    <a:pt x="4" y="215"/>
                  </a:lnTo>
                  <a:lnTo>
                    <a:pt x="4" y="211"/>
                  </a:lnTo>
                  <a:lnTo>
                    <a:pt x="8" y="207"/>
                  </a:lnTo>
                  <a:lnTo>
                    <a:pt x="12" y="207"/>
                  </a:lnTo>
                  <a:lnTo>
                    <a:pt x="12" y="211"/>
                  </a:lnTo>
                  <a:lnTo>
                    <a:pt x="16" y="211"/>
                  </a:lnTo>
                  <a:lnTo>
                    <a:pt x="24" y="219"/>
                  </a:lnTo>
                  <a:lnTo>
                    <a:pt x="28" y="223"/>
                  </a:lnTo>
                  <a:lnTo>
                    <a:pt x="32" y="219"/>
                  </a:lnTo>
                  <a:lnTo>
                    <a:pt x="36" y="215"/>
                  </a:lnTo>
                  <a:lnTo>
                    <a:pt x="32" y="203"/>
                  </a:lnTo>
                  <a:lnTo>
                    <a:pt x="28" y="199"/>
                  </a:lnTo>
                  <a:lnTo>
                    <a:pt x="28" y="196"/>
                  </a:lnTo>
                  <a:lnTo>
                    <a:pt x="32" y="192"/>
                  </a:lnTo>
                  <a:lnTo>
                    <a:pt x="36" y="192"/>
                  </a:lnTo>
                  <a:lnTo>
                    <a:pt x="40" y="192"/>
                  </a:lnTo>
                  <a:lnTo>
                    <a:pt x="43" y="192"/>
                  </a:lnTo>
                  <a:lnTo>
                    <a:pt x="43" y="188"/>
                  </a:lnTo>
                  <a:lnTo>
                    <a:pt x="43" y="184"/>
                  </a:lnTo>
                  <a:lnTo>
                    <a:pt x="40" y="180"/>
                  </a:lnTo>
                  <a:lnTo>
                    <a:pt x="40" y="176"/>
                  </a:lnTo>
                  <a:lnTo>
                    <a:pt x="40" y="172"/>
                  </a:lnTo>
                  <a:lnTo>
                    <a:pt x="47" y="164"/>
                  </a:lnTo>
                  <a:lnTo>
                    <a:pt x="55" y="160"/>
                  </a:lnTo>
                  <a:lnTo>
                    <a:pt x="59" y="153"/>
                  </a:lnTo>
                  <a:lnTo>
                    <a:pt x="59" y="149"/>
                  </a:lnTo>
                  <a:lnTo>
                    <a:pt x="59" y="145"/>
                  </a:lnTo>
                  <a:lnTo>
                    <a:pt x="63" y="141"/>
                  </a:lnTo>
                  <a:lnTo>
                    <a:pt x="63" y="137"/>
                  </a:lnTo>
                  <a:lnTo>
                    <a:pt x="71" y="129"/>
                  </a:lnTo>
                  <a:lnTo>
                    <a:pt x="75" y="125"/>
                  </a:lnTo>
                  <a:lnTo>
                    <a:pt x="75" y="121"/>
                  </a:lnTo>
                  <a:lnTo>
                    <a:pt x="79" y="113"/>
                  </a:lnTo>
                  <a:lnTo>
                    <a:pt x="79" y="106"/>
                  </a:lnTo>
                  <a:lnTo>
                    <a:pt x="83" y="102"/>
                  </a:lnTo>
                  <a:lnTo>
                    <a:pt x="83" y="98"/>
                  </a:lnTo>
                  <a:lnTo>
                    <a:pt x="86" y="94"/>
                  </a:lnTo>
                  <a:lnTo>
                    <a:pt x="86" y="90"/>
                  </a:lnTo>
                  <a:lnTo>
                    <a:pt x="83" y="86"/>
                  </a:lnTo>
                  <a:lnTo>
                    <a:pt x="79" y="86"/>
                  </a:lnTo>
                  <a:lnTo>
                    <a:pt x="71" y="86"/>
                  </a:lnTo>
                  <a:lnTo>
                    <a:pt x="71" y="82"/>
                  </a:lnTo>
                  <a:lnTo>
                    <a:pt x="71" y="78"/>
                  </a:lnTo>
                  <a:lnTo>
                    <a:pt x="71" y="74"/>
                  </a:lnTo>
                  <a:lnTo>
                    <a:pt x="67" y="67"/>
                  </a:lnTo>
                  <a:lnTo>
                    <a:pt x="63" y="63"/>
                  </a:lnTo>
                  <a:lnTo>
                    <a:pt x="59" y="59"/>
                  </a:lnTo>
                  <a:lnTo>
                    <a:pt x="55" y="55"/>
                  </a:lnTo>
                  <a:lnTo>
                    <a:pt x="51" y="51"/>
                  </a:lnTo>
                  <a:lnTo>
                    <a:pt x="51" y="43"/>
                  </a:lnTo>
                  <a:lnTo>
                    <a:pt x="47" y="39"/>
                  </a:lnTo>
                  <a:lnTo>
                    <a:pt x="43" y="35"/>
                  </a:lnTo>
                  <a:lnTo>
                    <a:pt x="43" y="31"/>
                  </a:lnTo>
                  <a:lnTo>
                    <a:pt x="43" y="24"/>
                  </a:lnTo>
                  <a:lnTo>
                    <a:pt x="47" y="24"/>
                  </a:lnTo>
                  <a:lnTo>
                    <a:pt x="51" y="24"/>
                  </a:lnTo>
                  <a:lnTo>
                    <a:pt x="51" y="27"/>
                  </a:lnTo>
                  <a:lnTo>
                    <a:pt x="55" y="27"/>
                  </a:lnTo>
                  <a:lnTo>
                    <a:pt x="55" y="31"/>
                  </a:lnTo>
                  <a:lnTo>
                    <a:pt x="59" y="31"/>
                  </a:lnTo>
                  <a:lnTo>
                    <a:pt x="63" y="31"/>
                  </a:lnTo>
                  <a:lnTo>
                    <a:pt x="67" y="31"/>
                  </a:lnTo>
                  <a:lnTo>
                    <a:pt x="71" y="31"/>
                  </a:lnTo>
                  <a:lnTo>
                    <a:pt x="71" y="35"/>
                  </a:lnTo>
                  <a:lnTo>
                    <a:pt x="75" y="35"/>
                  </a:lnTo>
                  <a:lnTo>
                    <a:pt x="75" y="39"/>
                  </a:lnTo>
                  <a:lnTo>
                    <a:pt x="79" y="39"/>
                  </a:lnTo>
                  <a:lnTo>
                    <a:pt x="79" y="43"/>
                  </a:lnTo>
                  <a:lnTo>
                    <a:pt x="83" y="43"/>
                  </a:lnTo>
                  <a:lnTo>
                    <a:pt x="83" y="39"/>
                  </a:lnTo>
                  <a:lnTo>
                    <a:pt x="86" y="39"/>
                  </a:lnTo>
                  <a:lnTo>
                    <a:pt x="86" y="35"/>
                  </a:lnTo>
                  <a:lnTo>
                    <a:pt x="90" y="35"/>
                  </a:lnTo>
                  <a:lnTo>
                    <a:pt x="94" y="35"/>
                  </a:lnTo>
                  <a:lnTo>
                    <a:pt x="94" y="39"/>
                  </a:lnTo>
                  <a:lnTo>
                    <a:pt x="98" y="39"/>
                  </a:lnTo>
                  <a:lnTo>
                    <a:pt x="102" y="39"/>
                  </a:lnTo>
                  <a:lnTo>
                    <a:pt x="102" y="43"/>
                  </a:lnTo>
                  <a:lnTo>
                    <a:pt x="98" y="43"/>
                  </a:lnTo>
                  <a:lnTo>
                    <a:pt x="102" y="43"/>
                  </a:lnTo>
                  <a:lnTo>
                    <a:pt x="98" y="43"/>
                  </a:lnTo>
                  <a:lnTo>
                    <a:pt x="98" y="47"/>
                  </a:lnTo>
                  <a:lnTo>
                    <a:pt x="98" y="51"/>
                  </a:lnTo>
                  <a:lnTo>
                    <a:pt x="98" y="55"/>
                  </a:lnTo>
                  <a:lnTo>
                    <a:pt x="98" y="59"/>
                  </a:lnTo>
                  <a:lnTo>
                    <a:pt x="102" y="59"/>
                  </a:lnTo>
                  <a:lnTo>
                    <a:pt x="102" y="63"/>
                  </a:lnTo>
                  <a:lnTo>
                    <a:pt x="98" y="63"/>
                  </a:lnTo>
                  <a:lnTo>
                    <a:pt x="102" y="63"/>
                  </a:lnTo>
                  <a:lnTo>
                    <a:pt x="98" y="63"/>
                  </a:lnTo>
                  <a:lnTo>
                    <a:pt x="98" y="67"/>
                  </a:lnTo>
                  <a:lnTo>
                    <a:pt x="98" y="70"/>
                  </a:lnTo>
                  <a:lnTo>
                    <a:pt x="98" y="74"/>
                  </a:lnTo>
                  <a:lnTo>
                    <a:pt x="98" y="78"/>
                  </a:lnTo>
                  <a:lnTo>
                    <a:pt x="94" y="78"/>
                  </a:lnTo>
                  <a:lnTo>
                    <a:pt x="94" y="82"/>
                  </a:lnTo>
                  <a:lnTo>
                    <a:pt x="94" y="78"/>
                  </a:lnTo>
                  <a:lnTo>
                    <a:pt x="94" y="82"/>
                  </a:lnTo>
                  <a:lnTo>
                    <a:pt x="98" y="82"/>
                  </a:lnTo>
                  <a:lnTo>
                    <a:pt x="102" y="82"/>
                  </a:lnTo>
                  <a:lnTo>
                    <a:pt x="102" y="78"/>
                  </a:lnTo>
                  <a:lnTo>
                    <a:pt x="106" y="78"/>
                  </a:lnTo>
                  <a:lnTo>
                    <a:pt x="110" y="78"/>
                  </a:lnTo>
                  <a:lnTo>
                    <a:pt x="110" y="74"/>
                  </a:lnTo>
                  <a:lnTo>
                    <a:pt x="114" y="74"/>
                  </a:lnTo>
                  <a:lnTo>
                    <a:pt x="118" y="74"/>
                  </a:lnTo>
                  <a:lnTo>
                    <a:pt x="118" y="70"/>
                  </a:lnTo>
                  <a:lnTo>
                    <a:pt x="122" y="70"/>
                  </a:lnTo>
                  <a:lnTo>
                    <a:pt x="122" y="67"/>
                  </a:lnTo>
                  <a:lnTo>
                    <a:pt x="122" y="63"/>
                  </a:lnTo>
                  <a:lnTo>
                    <a:pt x="126" y="63"/>
                  </a:lnTo>
                  <a:lnTo>
                    <a:pt x="126" y="59"/>
                  </a:lnTo>
                  <a:lnTo>
                    <a:pt x="126" y="55"/>
                  </a:lnTo>
                  <a:lnTo>
                    <a:pt x="129" y="55"/>
                  </a:lnTo>
                  <a:lnTo>
                    <a:pt x="129" y="51"/>
                  </a:lnTo>
                  <a:lnTo>
                    <a:pt x="133" y="51"/>
                  </a:lnTo>
                  <a:lnTo>
                    <a:pt x="133" y="47"/>
                  </a:lnTo>
                  <a:lnTo>
                    <a:pt x="137" y="47"/>
                  </a:lnTo>
                  <a:lnTo>
                    <a:pt x="137" y="43"/>
                  </a:lnTo>
                  <a:lnTo>
                    <a:pt x="137" y="39"/>
                  </a:lnTo>
                  <a:lnTo>
                    <a:pt x="141" y="39"/>
                  </a:lnTo>
                  <a:lnTo>
                    <a:pt x="141" y="35"/>
                  </a:lnTo>
                  <a:lnTo>
                    <a:pt x="145" y="35"/>
                  </a:lnTo>
                  <a:lnTo>
                    <a:pt x="149" y="35"/>
                  </a:lnTo>
                  <a:lnTo>
                    <a:pt x="149" y="31"/>
                  </a:lnTo>
                  <a:lnTo>
                    <a:pt x="153" y="31"/>
                  </a:lnTo>
                  <a:lnTo>
                    <a:pt x="153" y="35"/>
                  </a:lnTo>
                  <a:lnTo>
                    <a:pt x="153" y="39"/>
                  </a:lnTo>
                  <a:lnTo>
                    <a:pt x="157" y="39"/>
                  </a:lnTo>
                  <a:lnTo>
                    <a:pt x="157" y="43"/>
                  </a:lnTo>
                  <a:lnTo>
                    <a:pt x="161" y="43"/>
                  </a:lnTo>
                  <a:lnTo>
                    <a:pt x="161" y="47"/>
                  </a:lnTo>
                  <a:lnTo>
                    <a:pt x="165" y="47"/>
                  </a:lnTo>
                  <a:lnTo>
                    <a:pt x="165" y="51"/>
                  </a:lnTo>
                  <a:lnTo>
                    <a:pt x="169" y="51"/>
                  </a:lnTo>
                  <a:lnTo>
                    <a:pt x="172" y="51"/>
                  </a:lnTo>
                  <a:lnTo>
                    <a:pt x="172" y="55"/>
                  </a:lnTo>
                  <a:lnTo>
                    <a:pt x="172" y="51"/>
                  </a:lnTo>
                  <a:lnTo>
                    <a:pt x="176" y="55"/>
                  </a:lnTo>
                  <a:lnTo>
                    <a:pt x="180" y="55"/>
                  </a:lnTo>
                  <a:lnTo>
                    <a:pt x="184" y="55"/>
                  </a:lnTo>
                  <a:lnTo>
                    <a:pt x="184" y="51"/>
                  </a:lnTo>
                  <a:lnTo>
                    <a:pt x="188" y="51"/>
                  </a:lnTo>
                  <a:lnTo>
                    <a:pt x="192" y="51"/>
                  </a:lnTo>
                  <a:lnTo>
                    <a:pt x="196" y="51"/>
                  </a:lnTo>
                  <a:lnTo>
                    <a:pt x="196" y="47"/>
                  </a:lnTo>
                  <a:lnTo>
                    <a:pt x="200" y="47"/>
                  </a:lnTo>
                  <a:lnTo>
                    <a:pt x="204" y="47"/>
                  </a:lnTo>
                  <a:lnTo>
                    <a:pt x="204" y="51"/>
                  </a:lnTo>
                  <a:lnTo>
                    <a:pt x="208" y="51"/>
                  </a:lnTo>
                  <a:lnTo>
                    <a:pt x="212" y="51"/>
                  </a:lnTo>
                  <a:lnTo>
                    <a:pt x="212" y="55"/>
                  </a:lnTo>
                  <a:lnTo>
                    <a:pt x="212" y="59"/>
                  </a:lnTo>
                  <a:lnTo>
                    <a:pt x="215" y="59"/>
                  </a:lnTo>
                  <a:lnTo>
                    <a:pt x="215" y="63"/>
                  </a:lnTo>
                  <a:lnTo>
                    <a:pt x="219" y="63"/>
                  </a:lnTo>
                  <a:lnTo>
                    <a:pt x="219" y="67"/>
                  </a:lnTo>
                  <a:lnTo>
                    <a:pt x="223" y="67"/>
                  </a:lnTo>
                  <a:lnTo>
                    <a:pt x="223" y="63"/>
                  </a:lnTo>
                  <a:lnTo>
                    <a:pt x="223" y="67"/>
                  </a:lnTo>
                  <a:lnTo>
                    <a:pt x="227" y="67"/>
                  </a:lnTo>
                  <a:lnTo>
                    <a:pt x="227" y="63"/>
                  </a:lnTo>
                  <a:lnTo>
                    <a:pt x="227" y="67"/>
                  </a:lnTo>
                  <a:lnTo>
                    <a:pt x="227" y="63"/>
                  </a:lnTo>
                  <a:lnTo>
                    <a:pt x="231" y="63"/>
                  </a:lnTo>
                  <a:lnTo>
                    <a:pt x="235" y="63"/>
                  </a:lnTo>
                  <a:lnTo>
                    <a:pt x="235" y="59"/>
                  </a:lnTo>
                  <a:lnTo>
                    <a:pt x="239" y="59"/>
                  </a:lnTo>
                  <a:lnTo>
                    <a:pt x="239" y="55"/>
                  </a:lnTo>
                  <a:lnTo>
                    <a:pt x="235" y="55"/>
                  </a:lnTo>
                  <a:lnTo>
                    <a:pt x="239" y="55"/>
                  </a:lnTo>
                  <a:lnTo>
                    <a:pt x="239" y="51"/>
                  </a:lnTo>
                  <a:lnTo>
                    <a:pt x="239" y="47"/>
                  </a:lnTo>
                  <a:lnTo>
                    <a:pt x="235" y="47"/>
                  </a:lnTo>
                  <a:lnTo>
                    <a:pt x="235" y="43"/>
                  </a:lnTo>
                  <a:lnTo>
                    <a:pt x="231" y="43"/>
                  </a:lnTo>
                  <a:lnTo>
                    <a:pt x="235" y="39"/>
                  </a:lnTo>
                  <a:lnTo>
                    <a:pt x="231" y="39"/>
                  </a:lnTo>
                  <a:lnTo>
                    <a:pt x="235" y="39"/>
                  </a:lnTo>
                  <a:lnTo>
                    <a:pt x="235" y="35"/>
                  </a:lnTo>
                  <a:lnTo>
                    <a:pt x="235" y="39"/>
                  </a:lnTo>
                  <a:lnTo>
                    <a:pt x="239" y="39"/>
                  </a:lnTo>
                  <a:lnTo>
                    <a:pt x="239" y="35"/>
                  </a:lnTo>
                  <a:lnTo>
                    <a:pt x="243" y="35"/>
                  </a:lnTo>
                  <a:lnTo>
                    <a:pt x="239" y="35"/>
                  </a:lnTo>
                  <a:lnTo>
                    <a:pt x="243" y="35"/>
                  </a:lnTo>
                  <a:lnTo>
                    <a:pt x="239" y="35"/>
                  </a:lnTo>
                  <a:lnTo>
                    <a:pt x="239" y="31"/>
                  </a:lnTo>
                  <a:lnTo>
                    <a:pt x="243" y="31"/>
                  </a:lnTo>
                  <a:lnTo>
                    <a:pt x="247" y="31"/>
                  </a:lnTo>
                  <a:lnTo>
                    <a:pt x="251" y="31"/>
                  </a:lnTo>
                  <a:lnTo>
                    <a:pt x="251" y="35"/>
                  </a:lnTo>
                  <a:lnTo>
                    <a:pt x="251" y="31"/>
                  </a:lnTo>
                  <a:lnTo>
                    <a:pt x="255" y="31"/>
                  </a:lnTo>
                  <a:lnTo>
                    <a:pt x="258" y="31"/>
                  </a:lnTo>
                  <a:lnTo>
                    <a:pt x="258" y="27"/>
                  </a:lnTo>
                  <a:lnTo>
                    <a:pt x="258" y="31"/>
                  </a:lnTo>
                  <a:lnTo>
                    <a:pt x="262" y="31"/>
                  </a:lnTo>
                  <a:lnTo>
                    <a:pt x="262" y="27"/>
                  </a:lnTo>
                  <a:lnTo>
                    <a:pt x="266" y="27"/>
                  </a:lnTo>
                  <a:lnTo>
                    <a:pt x="270" y="27"/>
                  </a:lnTo>
                  <a:lnTo>
                    <a:pt x="270" y="31"/>
                  </a:lnTo>
                  <a:lnTo>
                    <a:pt x="274" y="31"/>
                  </a:lnTo>
                  <a:lnTo>
                    <a:pt x="278" y="31"/>
                  </a:lnTo>
                  <a:lnTo>
                    <a:pt x="274" y="31"/>
                  </a:lnTo>
                  <a:lnTo>
                    <a:pt x="278" y="31"/>
                  </a:lnTo>
                  <a:lnTo>
                    <a:pt x="282" y="31"/>
                  </a:lnTo>
                  <a:lnTo>
                    <a:pt x="286" y="31"/>
                  </a:lnTo>
                  <a:lnTo>
                    <a:pt x="290" y="31"/>
                  </a:lnTo>
                  <a:lnTo>
                    <a:pt x="294" y="31"/>
                  </a:lnTo>
                  <a:lnTo>
                    <a:pt x="294" y="35"/>
                  </a:lnTo>
                  <a:lnTo>
                    <a:pt x="298" y="35"/>
                  </a:lnTo>
                  <a:lnTo>
                    <a:pt x="301" y="35"/>
                  </a:lnTo>
                  <a:lnTo>
                    <a:pt x="305" y="35"/>
                  </a:lnTo>
                  <a:lnTo>
                    <a:pt x="309" y="35"/>
                  </a:lnTo>
                  <a:lnTo>
                    <a:pt x="313" y="35"/>
                  </a:lnTo>
                  <a:lnTo>
                    <a:pt x="317" y="35"/>
                  </a:lnTo>
                  <a:lnTo>
                    <a:pt x="317" y="31"/>
                  </a:lnTo>
                  <a:lnTo>
                    <a:pt x="317" y="35"/>
                  </a:lnTo>
                  <a:lnTo>
                    <a:pt x="321" y="35"/>
                  </a:lnTo>
                  <a:lnTo>
                    <a:pt x="321" y="31"/>
                  </a:lnTo>
                  <a:lnTo>
                    <a:pt x="321" y="27"/>
                  </a:lnTo>
                  <a:lnTo>
                    <a:pt x="321" y="24"/>
                  </a:lnTo>
                  <a:lnTo>
                    <a:pt x="321" y="20"/>
                  </a:lnTo>
                  <a:lnTo>
                    <a:pt x="325" y="20"/>
                  </a:lnTo>
                  <a:lnTo>
                    <a:pt x="321" y="20"/>
                  </a:lnTo>
                  <a:lnTo>
                    <a:pt x="325" y="20"/>
                  </a:lnTo>
                  <a:lnTo>
                    <a:pt x="321" y="20"/>
                  </a:lnTo>
                  <a:lnTo>
                    <a:pt x="325" y="20"/>
                  </a:lnTo>
                  <a:lnTo>
                    <a:pt x="325" y="16"/>
                  </a:lnTo>
                  <a:lnTo>
                    <a:pt x="325" y="12"/>
                  </a:lnTo>
                  <a:lnTo>
                    <a:pt x="329" y="12"/>
                  </a:lnTo>
                  <a:lnTo>
                    <a:pt x="329" y="8"/>
                  </a:lnTo>
                  <a:lnTo>
                    <a:pt x="329" y="4"/>
                  </a:lnTo>
                  <a:lnTo>
                    <a:pt x="329" y="0"/>
                  </a:lnTo>
                  <a:lnTo>
                    <a:pt x="333" y="0"/>
                  </a:lnTo>
                  <a:lnTo>
                    <a:pt x="329" y="0"/>
                  </a:lnTo>
                  <a:lnTo>
                    <a:pt x="329" y="4"/>
                  </a:lnTo>
                  <a:lnTo>
                    <a:pt x="333" y="4"/>
                  </a:lnTo>
                  <a:lnTo>
                    <a:pt x="337" y="4"/>
                  </a:lnTo>
                  <a:lnTo>
                    <a:pt x="337" y="8"/>
                  </a:lnTo>
                  <a:lnTo>
                    <a:pt x="341" y="8"/>
                  </a:lnTo>
                  <a:lnTo>
                    <a:pt x="341" y="12"/>
                  </a:lnTo>
                  <a:lnTo>
                    <a:pt x="341" y="16"/>
                  </a:lnTo>
                  <a:lnTo>
                    <a:pt x="344" y="16"/>
                  </a:lnTo>
                  <a:lnTo>
                    <a:pt x="344" y="20"/>
                  </a:lnTo>
                  <a:lnTo>
                    <a:pt x="348" y="20"/>
                  </a:lnTo>
                  <a:lnTo>
                    <a:pt x="348" y="24"/>
                  </a:lnTo>
                  <a:lnTo>
                    <a:pt x="352" y="24"/>
                  </a:lnTo>
                  <a:lnTo>
                    <a:pt x="356" y="24"/>
                  </a:lnTo>
                  <a:lnTo>
                    <a:pt x="356" y="27"/>
                  </a:lnTo>
                  <a:lnTo>
                    <a:pt x="360" y="27"/>
                  </a:lnTo>
                  <a:lnTo>
                    <a:pt x="360" y="31"/>
                  </a:lnTo>
                  <a:lnTo>
                    <a:pt x="364" y="31"/>
                  </a:lnTo>
                  <a:lnTo>
                    <a:pt x="364" y="35"/>
                  </a:lnTo>
                  <a:lnTo>
                    <a:pt x="368" y="35"/>
                  </a:lnTo>
                  <a:lnTo>
                    <a:pt x="372" y="35"/>
                  </a:lnTo>
                  <a:lnTo>
                    <a:pt x="372" y="39"/>
                  </a:lnTo>
                  <a:lnTo>
                    <a:pt x="376" y="39"/>
                  </a:lnTo>
                  <a:lnTo>
                    <a:pt x="376" y="43"/>
                  </a:lnTo>
                  <a:lnTo>
                    <a:pt x="380" y="43"/>
                  </a:lnTo>
                  <a:lnTo>
                    <a:pt x="380" y="47"/>
                  </a:lnTo>
                  <a:lnTo>
                    <a:pt x="380" y="51"/>
                  </a:lnTo>
                  <a:lnTo>
                    <a:pt x="380" y="55"/>
                  </a:lnTo>
                  <a:lnTo>
                    <a:pt x="380" y="59"/>
                  </a:lnTo>
                  <a:lnTo>
                    <a:pt x="380" y="63"/>
                  </a:lnTo>
                  <a:lnTo>
                    <a:pt x="380" y="67"/>
                  </a:lnTo>
                  <a:lnTo>
                    <a:pt x="380" y="70"/>
                  </a:lnTo>
                  <a:lnTo>
                    <a:pt x="380" y="74"/>
                  </a:lnTo>
                  <a:lnTo>
                    <a:pt x="380" y="78"/>
                  </a:lnTo>
                  <a:lnTo>
                    <a:pt x="380" y="82"/>
                  </a:lnTo>
                  <a:lnTo>
                    <a:pt x="380" y="86"/>
                  </a:lnTo>
                  <a:lnTo>
                    <a:pt x="376" y="86"/>
                  </a:lnTo>
                  <a:lnTo>
                    <a:pt x="376" y="90"/>
                  </a:lnTo>
                  <a:lnTo>
                    <a:pt x="376" y="94"/>
                  </a:lnTo>
                  <a:lnTo>
                    <a:pt x="376" y="98"/>
                  </a:lnTo>
                  <a:lnTo>
                    <a:pt x="372" y="98"/>
                  </a:lnTo>
                  <a:lnTo>
                    <a:pt x="372" y="102"/>
                  </a:lnTo>
                  <a:lnTo>
                    <a:pt x="376" y="102"/>
                  </a:lnTo>
                  <a:lnTo>
                    <a:pt x="372" y="102"/>
                  </a:lnTo>
                  <a:lnTo>
                    <a:pt x="368" y="102"/>
                  </a:lnTo>
                  <a:lnTo>
                    <a:pt x="368" y="106"/>
                  </a:lnTo>
                  <a:lnTo>
                    <a:pt x="364" y="106"/>
                  </a:lnTo>
                  <a:lnTo>
                    <a:pt x="364" y="110"/>
                  </a:lnTo>
                  <a:lnTo>
                    <a:pt x="364" y="113"/>
                  </a:lnTo>
                  <a:lnTo>
                    <a:pt x="360" y="113"/>
                  </a:lnTo>
                  <a:lnTo>
                    <a:pt x="360" y="117"/>
                  </a:lnTo>
                  <a:lnTo>
                    <a:pt x="360" y="121"/>
                  </a:lnTo>
                  <a:lnTo>
                    <a:pt x="364" y="121"/>
                  </a:lnTo>
                  <a:lnTo>
                    <a:pt x="364" y="125"/>
                  </a:lnTo>
                  <a:lnTo>
                    <a:pt x="360" y="125"/>
                  </a:lnTo>
                  <a:lnTo>
                    <a:pt x="360" y="129"/>
                  </a:lnTo>
                  <a:lnTo>
                    <a:pt x="364" y="129"/>
                  </a:lnTo>
                  <a:lnTo>
                    <a:pt x="364" y="133"/>
                  </a:lnTo>
                  <a:lnTo>
                    <a:pt x="360" y="133"/>
                  </a:lnTo>
                  <a:lnTo>
                    <a:pt x="360" y="137"/>
                  </a:lnTo>
                  <a:lnTo>
                    <a:pt x="360" y="141"/>
                  </a:lnTo>
                  <a:lnTo>
                    <a:pt x="360" y="145"/>
                  </a:lnTo>
                  <a:lnTo>
                    <a:pt x="364" y="145"/>
                  </a:lnTo>
                  <a:lnTo>
                    <a:pt x="368" y="145"/>
                  </a:lnTo>
                  <a:lnTo>
                    <a:pt x="368" y="149"/>
                  </a:lnTo>
                  <a:lnTo>
                    <a:pt x="372" y="149"/>
                  </a:lnTo>
                  <a:lnTo>
                    <a:pt x="376" y="149"/>
                  </a:lnTo>
                  <a:lnTo>
                    <a:pt x="376" y="153"/>
                  </a:lnTo>
                  <a:lnTo>
                    <a:pt x="376" y="156"/>
                  </a:lnTo>
                  <a:lnTo>
                    <a:pt x="372" y="156"/>
                  </a:lnTo>
                  <a:lnTo>
                    <a:pt x="372" y="160"/>
                  </a:lnTo>
                  <a:lnTo>
                    <a:pt x="376" y="160"/>
                  </a:lnTo>
                  <a:lnTo>
                    <a:pt x="372" y="160"/>
                  </a:lnTo>
                  <a:lnTo>
                    <a:pt x="372" y="164"/>
                  </a:lnTo>
                  <a:lnTo>
                    <a:pt x="372" y="168"/>
                  </a:lnTo>
                  <a:lnTo>
                    <a:pt x="372" y="172"/>
                  </a:lnTo>
                  <a:lnTo>
                    <a:pt x="372" y="176"/>
                  </a:lnTo>
                  <a:lnTo>
                    <a:pt x="372" y="180"/>
                  </a:lnTo>
                  <a:lnTo>
                    <a:pt x="372" y="184"/>
                  </a:lnTo>
                  <a:lnTo>
                    <a:pt x="376" y="184"/>
                  </a:lnTo>
                  <a:lnTo>
                    <a:pt x="376" y="188"/>
                  </a:lnTo>
                  <a:lnTo>
                    <a:pt x="376" y="192"/>
                  </a:lnTo>
                  <a:lnTo>
                    <a:pt x="376" y="196"/>
                  </a:lnTo>
                  <a:lnTo>
                    <a:pt x="376" y="199"/>
                  </a:lnTo>
                  <a:lnTo>
                    <a:pt x="376" y="203"/>
                  </a:lnTo>
                  <a:lnTo>
                    <a:pt x="380" y="203"/>
                  </a:lnTo>
                  <a:lnTo>
                    <a:pt x="384" y="203"/>
                  </a:lnTo>
                  <a:lnTo>
                    <a:pt x="384" y="199"/>
                  </a:lnTo>
                  <a:lnTo>
                    <a:pt x="387" y="199"/>
                  </a:lnTo>
                  <a:lnTo>
                    <a:pt x="391" y="199"/>
                  </a:lnTo>
                  <a:lnTo>
                    <a:pt x="391" y="203"/>
                  </a:lnTo>
                  <a:lnTo>
                    <a:pt x="395" y="203"/>
                  </a:lnTo>
                  <a:lnTo>
                    <a:pt x="395" y="207"/>
                  </a:lnTo>
                  <a:lnTo>
                    <a:pt x="399" y="207"/>
                  </a:lnTo>
                  <a:lnTo>
                    <a:pt x="399" y="211"/>
                  </a:lnTo>
                  <a:lnTo>
                    <a:pt x="395" y="211"/>
                  </a:lnTo>
                  <a:lnTo>
                    <a:pt x="395" y="215"/>
                  </a:lnTo>
                  <a:lnTo>
                    <a:pt x="395" y="219"/>
                  </a:lnTo>
                  <a:lnTo>
                    <a:pt x="395" y="223"/>
                  </a:lnTo>
                  <a:lnTo>
                    <a:pt x="399" y="223"/>
                  </a:lnTo>
                  <a:lnTo>
                    <a:pt x="399" y="227"/>
                  </a:lnTo>
                  <a:lnTo>
                    <a:pt x="403" y="227"/>
                  </a:lnTo>
                  <a:lnTo>
                    <a:pt x="403" y="231"/>
                  </a:lnTo>
                  <a:lnTo>
                    <a:pt x="399" y="231"/>
                  </a:lnTo>
                  <a:lnTo>
                    <a:pt x="399" y="235"/>
                  </a:lnTo>
                  <a:lnTo>
                    <a:pt x="395" y="239"/>
                  </a:lnTo>
                  <a:lnTo>
                    <a:pt x="391" y="239"/>
                  </a:lnTo>
                  <a:lnTo>
                    <a:pt x="391" y="235"/>
                  </a:lnTo>
                  <a:lnTo>
                    <a:pt x="387" y="235"/>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17" name="Freeform 18"/>
            <p:cNvSpPr>
              <a:spLocks/>
            </p:cNvSpPr>
            <p:nvPr/>
          </p:nvSpPr>
          <p:spPr bwMode="auto">
            <a:xfrm>
              <a:off x="1787" y="1189"/>
              <a:ext cx="270" cy="578"/>
            </a:xfrm>
            <a:custGeom>
              <a:avLst/>
              <a:gdLst>
                <a:gd name="T0" fmla="*/ 164 w 270"/>
                <a:gd name="T1" fmla="*/ 39 h 578"/>
                <a:gd name="T2" fmla="*/ 195 w 270"/>
                <a:gd name="T3" fmla="*/ 31 h 578"/>
                <a:gd name="T4" fmla="*/ 211 w 270"/>
                <a:gd name="T5" fmla="*/ 8 h 578"/>
                <a:gd name="T6" fmla="*/ 219 w 270"/>
                <a:gd name="T7" fmla="*/ 23 h 578"/>
                <a:gd name="T8" fmla="*/ 227 w 270"/>
                <a:gd name="T9" fmla="*/ 47 h 578"/>
                <a:gd name="T10" fmla="*/ 219 w 270"/>
                <a:gd name="T11" fmla="*/ 70 h 578"/>
                <a:gd name="T12" fmla="*/ 219 w 270"/>
                <a:gd name="T13" fmla="*/ 105 h 578"/>
                <a:gd name="T14" fmla="*/ 223 w 270"/>
                <a:gd name="T15" fmla="*/ 125 h 578"/>
                <a:gd name="T16" fmla="*/ 227 w 270"/>
                <a:gd name="T17" fmla="*/ 144 h 578"/>
                <a:gd name="T18" fmla="*/ 238 w 270"/>
                <a:gd name="T19" fmla="*/ 172 h 578"/>
                <a:gd name="T20" fmla="*/ 246 w 270"/>
                <a:gd name="T21" fmla="*/ 195 h 578"/>
                <a:gd name="T22" fmla="*/ 246 w 270"/>
                <a:gd name="T23" fmla="*/ 223 h 578"/>
                <a:gd name="T24" fmla="*/ 250 w 270"/>
                <a:gd name="T25" fmla="*/ 250 h 578"/>
                <a:gd name="T26" fmla="*/ 258 w 270"/>
                <a:gd name="T27" fmla="*/ 281 h 578"/>
                <a:gd name="T28" fmla="*/ 266 w 270"/>
                <a:gd name="T29" fmla="*/ 305 h 578"/>
                <a:gd name="T30" fmla="*/ 262 w 270"/>
                <a:gd name="T31" fmla="*/ 336 h 578"/>
                <a:gd name="T32" fmla="*/ 238 w 270"/>
                <a:gd name="T33" fmla="*/ 352 h 578"/>
                <a:gd name="T34" fmla="*/ 219 w 270"/>
                <a:gd name="T35" fmla="*/ 371 h 578"/>
                <a:gd name="T36" fmla="*/ 203 w 270"/>
                <a:gd name="T37" fmla="*/ 387 h 578"/>
                <a:gd name="T38" fmla="*/ 203 w 270"/>
                <a:gd name="T39" fmla="*/ 402 h 578"/>
                <a:gd name="T40" fmla="*/ 199 w 270"/>
                <a:gd name="T41" fmla="*/ 422 h 578"/>
                <a:gd name="T42" fmla="*/ 192 w 270"/>
                <a:gd name="T43" fmla="*/ 438 h 578"/>
                <a:gd name="T44" fmla="*/ 164 w 270"/>
                <a:gd name="T45" fmla="*/ 449 h 578"/>
                <a:gd name="T46" fmla="*/ 149 w 270"/>
                <a:gd name="T47" fmla="*/ 473 h 578"/>
                <a:gd name="T48" fmla="*/ 149 w 270"/>
                <a:gd name="T49" fmla="*/ 504 h 578"/>
                <a:gd name="T50" fmla="*/ 141 w 270"/>
                <a:gd name="T51" fmla="*/ 527 h 578"/>
                <a:gd name="T52" fmla="*/ 129 w 270"/>
                <a:gd name="T53" fmla="*/ 555 h 578"/>
                <a:gd name="T54" fmla="*/ 117 w 270"/>
                <a:gd name="T55" fmla="*/ 570 h 578"/>
                <a:gd name="T56" fmla="*/ 106 w 270"/>
                <a:gd name="T57" fmla="*/ 574 h 578"/>
                <a:gd name="T58" fmla="*/ 82 w 270"/>
                <a:gd name="T59" fmla="*/ 567 h 578"/>
                <a:gd name="T60" fmla="*/ 66 w 270"/>
                <a:gd name="T61" fmla="*/ 559 h 578"/>
                <a:gd name="T62" fmla="*/ 59 w 270"/>
                <a:gd name="T63" fmla="*/ 543 h 578"/>
                <a:gd name="T64" fmla="*/ 39 w 270"/>
                <a:gd name="T65" fmla="*/ 547 h 578"/>
                <a:gd name="T66" fmla="*/ 27 w 270"/>
                <a:gd name="T67" fmla="*/ 520 h 578"/>
                <a:gd name="T68" fmla="*/ 23 w 270"/>
                <a:gd name="T69" fmla="*/ 492 h 578"/>
                <a:gd name="T70" fmla="*/ 47 w 270"/>
                <a:gd name="T71" fmla="*/ 477 h 578"/>
                <a:gd name="T72" fmla="*/ 35 w 270"/>
                <a:gd name="T73" fmla="*/ 465 h 578"/>
                <a:gd name="T74" fmla="*/ 31 w 270"/>
                <a:gd name="T75" fmla="*/ 445 h 578"/>
                <a:gd name="T76" fmla="*/ 20 w 270"/>
                <a:gd name="T77" fmla="*/ 418 h 578"/>
                <a:gd name="T78" fmla="*/ 47 w 270"/>
                <a:gd name="T79" fmla="*/ 406 h 578"/>
                <a:gd name="T80" fmla="*/ 43 w 270"/>
                <a:gd name="T81" fmla="*/ 379 h 578"/>
                <a:gd name="T82" fmla="*/ 27 w 270"/>
                <a:gd name="T83" fmla="*/ 363 h 578"/>
                <a:gd name="T84" fmla="*/ 8 w 270"/>
                <a:gd name="T85" fmla="*/ 352 h 578"/>
                <a:gd name="T86" fmla="*/ 12 w 270"/>
                <a:gd name="T87" fmla="*/ 332 h 578"/>
                <a:gd name="T88" fmla="*/ 4 w 270"/>
                <a:gd name="T89" fmla="*/ 309 h 578"/>
                <a:gd name="T90" fmla="*/ 16 w 270"/>
                <a:gd name="T91" fmla="*/ 293 h 578"/>
                <a:gd name="T92" fmla="*/ 35 w 270"/>
                <a:gd name="T93" fmla="*/ 273 h 578"/>
                <a:gd name="T94" fmla="*/ 55 w 270"/>
                <a:gd name="T95" fmla="*/ 262 h 578"/>
                <a:gd name="T96" fmla="*/ 70 w 270"/>
                <a:gd name="T97" fmla="*/ 254 h 578"/>
                <a:gd name="T98" fmla="*/ 98 w 270"/>
                <a:gd name="T99" fmla="*/ 254 h 578"/>
                <a:gd name="T100" fmla="*/ 106 w 270"/>
                <a:gd name="T101" fmla="*/ 230 h 578"/>
                <a:gd name="T102" fmla="*/ 129 w 270"/>
                <a:gd name="T103" fmla="*/ 230 h 578"/>
                <a:gd name="T104" fmla="*/ 145 w 270"/>
                <a:gd name="T105" fmla="*/ 230 h 578"/>
                <a:gd name="T106" fmla="*/ 164 w 270"/>
                <a:gd name="T107" fmla="*/ 215 h 578"/>
                <a:gd name="T108" fmla="*/ 164 w 270"/>
                <a:gd name="T109" fmla="*/ 191 h 578"/>
                <a:gd name="T110" fmla="*/ 141 w 270"/>
                <a:gd name="T111" fmla="*/ 183 h 578"/>
                <a:gd name="T112" fmla="*/ 137 w 270"/>
                <a:gd name="T113" fmla="*/ 148 h 578"/>
                <a:gd name="T114" fmla="*/ 133 w 270"/>
                <a:gd name="T115" fmla="*/ 129 h 578"/>
                <a:gd name="T116" fmla="*/ 129 w 270"/>
                <a:gd name="T117" fmla="*/ 109 h 578"/>
                <a:gd name="T118" fmla="*/ 137 w 270"/>
                <a:gd name="T119" fmla="*/ 86 h 578"/>
                <a:gd name="T120" fmla="*/ 145 w 270"/>
                <a:gd name="T121" fmla="*/ 62 h 5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70"/>
                <a:gd name="T184" fmla="*/ 0 h 578"/>
                <a:gd name="T185" fmla="*/ 270 w 270"/>
                <a:gd name="T186" fmla="*/ 578 h 5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70" h="578">
                  <a:moveTo>
                    <a:pt x="145" y="47"/>
                  </a:moveTo>
                  <a:lnTo>
                    <a:pt x="149" y="47"/>
                  </a:lnTo>
                  <a:lnTo>
                    <a:pt x="149" y="43"/>
                  </a:lnTo>
                  <a:lnTo>
                    <a:pt x="152" y="43"/>
                  </a:lnTo>
                  <a:lnTo>
                    <a:pt x="156" y="43"/>
                  </a:lnTo>
                  <a:lnTo>
                    <a:pt x="156" y="39"/>
                  </a:lnTo>
                  <a:lnTo>
                    <a:pt x="160" y="39"/>
                  </a:lnTo>
                  <a:lnTo>
                    <a:pt x="164" y="39"/>
                  </a:lnTo>
                  <a:lnTo>
                    <a:pt x="164" y="35"/>
                  </a:lnTo>
                  <a:lnTo>
                    <a:pt x="164" y="39"/>
                  </a:lnTo>
                  <a:lnTo>
                    <a:pt x="168" y="39"/>
                  </a:lnTo>
                  <a:lnTo>
                    <a:pt x="172" y="39"/>
                  </a:lnTo>
                  <a:lnTo>
                    <a:pt x="176" y="39"/>
                  </a:lnTo>
                  <a:lnTo>
                    <a:pt x="180" y="39"/>
                  </a:lnTo>
                  <a:lnTo>
                    <a:pt x="180" y="35"/>
                  </a:lnTo>
                  <a:lnTo>
                    <a:pt x="184" y="35"/>
                  </a:lnTo>
                  <a:lnTo>
                    <a:pt x="184" y="31"/>
                  </a:lnTo>
                  <a:lnTo>
                    <a:pt x="188" y="31"/>
                  </a:lnTo>
                  <a:lnTo>
                    <a:pt x="192" y="31"/>
                  </a:lnTo>
                  <a:lnTo>
                    <a:pt x="195" y="31"/>
                  </a:lnTo>
                  <a:lnTo>
                    <a:pt x="195" y="27"/>
                  </a:lnTo>
                  <a:lnTo>
                    <a:pt x="199" y="27"/>
                  </a:lnTo>
                  <a:lnTo>
                    <a:pt x="203" y="27"/>
                  </a:lnTo>
                  <a:lnTo>
                    <a:pt x="203" y="23"/>
                  </a:lnTo>
                  <a:lnTo>
                    <a:pt x="203" y="19"/>
                  </a:lnTo>
                  <a:lnTo>
                    <a:pt x="207" y="19"/>
                  </a:lnTo>
                  <a:lnTo>
                    <a:pt x="207" y="15"/>
                  </a:lnTo>
                  <a:lnTo>
                    <a:pt x="207" y="11"/>
                  </a:lnTo>
                  <a:lnTo>
                    <a:pt x="207" y="8"/>
                  </a:lnTo>
                  <a:lnTo>
                    <a:pt x="211" y="8"/>
                  </a:lnTo>
                  <a:lnTo>
                    <a:pt x="211" y="4"/>
                  </a:lnTo>
                  <a:lnTo>
                    <a:pt x="211" y="0"/>
                  </a:lnTo>
                  <a:lnTo>
                    <a:pt x="215" y="0"/>
                  </a:lnTo>
                  <a:lnTo>
                    <a:pt x="215" y="4"/>
                  </a:lnTo>
                  <a:lnTo>
                    <a:pt x="219" y="4"/>
                  </a:lnTo>
                  <a:lnTo>
                    <a:pt x="219" y="8"/>
                  </a:lnTo>
                  <a:lnTo>
                    <a:pt x="219" y="11"/>
                  </a:lnTo>
                  <a:lnTo>
                    <a:pt x="219" y="15"/>
                  </a:lnTo>
                  <a:lnTo>
                    <a:pt x="219" y="19"/>
                  </a:lnTo>
                  <a:lnTo>
                    <a:pt x="219" y="23"/>
                  </a:lnTo>
                  <a:lnTo>
                    <a:pt x="219" y="27"/>
                  </a:lnTo>
                  <a:lnTo>
                    <a:pt x="219" y="31"/>
                  </a:lnTo>
                  <a:lnTo>
                    <a:pt x="223" y="31"/>
                  </a:lnTo>
                  <a:lnTo>
                    <a:pt x="223" y="35"/>
                  </a:lnTo>
                  <a:lnTo>
                    <a:pt x="223" y="39"/>
                  </a:lnTo>
                  <a:lnTo>
                    <a:pt x="223" y="43"/>
                  </a:lnTo>
                  <a:lnTo>
                    <a:pt x="223" y="47"/>
                  </a:lnTo>
                  <a:lnTo>
                    <a:pt x="227" y="47"/>
                  </a:lnTo>
                  <a:lnTo>
                    <a:pt x="227" y="51"/>
                  </a:lnTo>
                  <a:lnTo>
                    <a:pt x="227" y="47"/>
                  </a:lnTo>
                  <a:lnTo>
                    <a:pt x="223" y="47"/>
                  </a:lnTo>
                  <a:lnTo>
                    <a:pt x="223" y="51"/>
                  </a:lnTo>
                  <a:lnTo>
                    <a:pt x="227" y="51"/>
                  </a:lnTo>
                  <a:lnTo>
                    <a:pt x="227" y="54"/>
                  </a:lnTo>
                  <a:lnTo>
                    <a:pt x="227" y="58"/>
                  </a:lnTo>
                  <a:lnTo>
                    <a:pt x="227" y="62"/>
                  </a:lnTo>
                  <a:lnTo>
                    <a:pt x="227" y="66"/>
                  </a:lnTo>
                  <a:lnTo>
                    <a:pt x="223" y="66"/>
                  </a:lnTo>
                  <a:lnTo>
                    <a:pt x="223" y="70"/>
                  </a:lnTo>
                  <a:lnTo>
                    <a:pt x="219" y="70"/>
                  </a:lnTo>
                  <a:lnTo>
                    <a:pt x="219" y="74"/>
                  </a:lnTo>
                  <a:lnTo>
                    <a:pt x="219" y="78"/>
                  </a:lnTo>
                  <a:lnTo>
                    <a:pt x="215" y="78"/>
                  </a:lnTo>
                  <a:lnTo>
                    <a:pt x="215" y="82"/>
                  </a:lnTo>
                  <a:lnTo>
                    <a:pt x="215" y="86"/>
                  </a:lnTo>
                  <a:lnTo>
                    <a:pt x="215" y="90"/>
                  </a:lnTo>
                  <a:lnTo>
                    <a:pt x="215" y="94"/>
                  </a:lnTo>
                  <a:lnTo>
                    <a:pt x="215" y="97"/>
                  </a:lnTo>
                  <a:lnTo>
                    <a:pt x="215" y="101"/>
                  </a:lnTo>
                  <a:lnTo>
                    <a:pt x="219" y="105"/>
                  </a:lnTo>
                  <a:lnTo>
                    <a:pt x="219" y="109"/>
                  </a:lnTo>
                  <a:lnTo>
                    <a:pt x="223" y="109"/>
                  </a:lnTo>
                  <a:lnTo>
                    <a:pt x="223" y="113"/>
                  </a:lnTo>
                  <a:lnTo>
                    <a:pt x="227" y="113"/>
                  </a:lnTo>
                  <a:lnTo>
                    <a:pt x="227" y="117"/>
                  </a:lnTo>
                  <a:lnTo>
                    <a:pt x="223" y="117"/>
                  </a:lnTo>
                  <a:lnTo>
                    <a:pt x="223" y="121"/>
                  </a:lnTo>
                  <a:lnTo>
                    <a:pt x="219" y="121"/>
                  </a:lnTo>
                  <a:lnTo>
                    <a:pt x="219" y="125"/>
                  </a:lnTo>
                  <a:lnTo>
                    <a:pt x="223" y="125"/>
                  </a:lnTo>
                  <a:lnTo>
                    <a:pt x="223" y="129"/>
                  </a:lnTo>
                  <a:lnTo>
                    <a:pt x="219" y="129"/>
                  </a:lnTo>
                  <a:lnTo>
                    <a:pt x="219" y="133"/>
                  </a:lnTo>
                  <a:lnTo>
                    <a:pt x="223" y="133"/>
                  </a:lnTo>
                  <a:lnTo>
                    <a:pt x="219" y="133"/>
                  </a:lnTo>
                  <a:lnTo>
                    <a:pt x="223" y="133"/>
                  </a:lnTo>
                  <a:lnTo>
                    <a:pt x="223" y="137"/>
                  </a:lnTo>
                  <a:lnTo>
                    <a:pt x="223" y="140"/>
                  </a:lnTo>
                  <a:lnTo>
                    <a:pt x="223" y="144"/>
                  </a:lnTo>
                  <a:lnTo>
                    <a:pt x="227" y="144"/>
                  </a:lnTo>
                  <a:lnTo>
                    <a:pt x="231" y="144"/>
                  </a:lnTo>
                  <a:lnTo>
                    <a:pt x="231" y="148"/>
                  </a:lnTo>
                  <a:lnTo>
                    <a:pt x="235" y="148"/>
                  </a:lnTo>
                  <a:lnTo>
                    <a:pt x="235" y="152"/>
                  </a:lnTo>
                  <a:lnTo>
                    <a:pt x="238" y="152"/>
                  </a:lnTo>
                  <a:lnTo>
                    <a:pt x="238" y="156"/>
                  </a:lnTo>
                  <a:lnTo>
                    <a:pt x="238" y="160"/>
                  </a:lnTo>
                  <a:lnTo>
                    <a:pt x="238" y="164"/>
                  </a:lnTo>
                  <a:lnTo>
                    <a:pt x="238" y="168"/>
                  </a:lnTo>
                  <a:lnTo>
                    <a:pt x="238" y="172"/>
                  </a:lnTo>
                  <a:lnTo>
                    <a:pt x="242" y="172"/>
                  </a:lnTo>
                  <a:lnTo>
                    <a:pt x="242" y="176"/>
                  </a:lnTo>
                  <a:lnTo>
                    <a:pt x="242" y="180"/>
                  </a:lnTo>
                  <a:lnTo>
                    <a:pt x="242" y="183"/>
                  </a:lnTo>
                  <a:lnTo>
                    <a:pt x="246" y="183"/>
                  </a:lnTo>
                  <a:lnTo>
                    <a:pt x="246" y="187"/>
                  </a:lnTo>
                  <a:lnTo>
                    <a:pt x="242" y="187"/>
                  </a:lnTo>
                  <a:lnTo>
                    <a:pt x="246" y="187"/>
                  </a:lnTo>
                  <a:lnTo>
                    <a:pt x="246" y="191"/>
                  </a:lnTo>
                  <a:lnTo>
                    <a:pt x="246" y="195"/>
                  </a:lnTo>
                  <a:lnTo>
                    <a:pt x="246" y="199"/>
                  </a:lnTo>
                  <a:lnTo>
                    <a:pt x="242" y="203"/>
                  </a:lnTo>
                  <a:lnTo>
                    <a:pt x="246" y="203"/>
                  </a:lnTo>
                  <a:lnTo>
                    <a:pt x="246" y="207"/>
                  </a:lnTo>
                  <a:lnTo>
                    <a:pt x="246" y="211"/>
                  </a:lnTo>
                  <a:lnTo>
                    <a:pt x="246" y="215"/>
                  </a:lnTo>
                  <a:lnTo>
                    <a:pt x="246" y="219"/>
                  </a:lnTo>
                  <a:lnTo>
                    <a:pt x="250" y="219"/>
                  </a:lnTo>
                  <a:lnTo>
                    <a:pt x="250" y="223"/>
                  </a:lnTo>
                  <a:lnTo>
                    <a:pt x="246" y="223"/>
                  </a:lnTo>
                  <a:lnTo>
                    <a:pt x="246" y="226"/>
                  </a:lnTo>
                  <a:lnTo>
                    <a:pt x="250" y="226"/>
                  </a:lnTo>
                  <a:lnTo>
                    <a:pt x="250" y="230"/>
                  </a:lnTo>
                  <a:lnTo>
                    <a:pt x="246" y="230"/>
                  </a:lnTo>
                  <a:lnTo>
                    <a:pt x="246" y="234"/>
                  </a:lnTo>
                  <a:lnTo>
                    <a:pt x="246" y="238"/>
                  </a:lnTo>
                  <a:lnTo>
                    <a:pt x="246" y="242"/>
                  </a:lnTo>
                  <a:lnTo>
                    <a:pt x="246" y="246"/>
                  </a:lnTo>
                  <a:lnTo>
                    <a:pt x="246" y="250"/>
                  </a:lnTo>
                  <a:lnTo>
                    <a:pt x="250" y="250"/>
                  </a:lnTo>
                  <a:lnTo>
                    <a:pt x="250" y="254"/>
                  </a:lnTo>
                  <a:lnTo>
                    <a:pt x="250" y="258"/>
                  </a:lnTo>
                  <a:lnTo>
                    <a:pt x="254" y="258"/>
                  </a:lnTo>
                  <a:lnTo>
                    <a:pt x="254" y="262"/>
                  </a:lnTo>
                  <a:lnTo>
                    <a:pt x="254" y="266"/>
                  </a:lnTo>
                  <a:lnTo>
                    <a:pt x="258" y="266"/>
                  </a:lnTo>
                  <a:lnTo>
                    <a:pt x="258" y="269"/>
                  </a:lnTo>
                  <a:lnTo>
                    <a:pt x="258" y="273"/>
                  </a:lnTo>
                  <a:lnTo>
                    <a:pt x="258" y="277"/>
                  </a:lnTo>
                  <a:lnTo>
                    <a:pt x="258" y="281"/>
                  </a:lnTo>
                  <a:lnTo>
                    <a:pt x="258" y="277"/>
                  </a:lnTo>
                  <a:lnTo>
                    <a:pt x="258" y="281"/>
                  </a:lnTo>
                  <a:lnTo>
                    <a:pt x="258" y="285"/>
                  </a:lnTo>
                  <a:lnTo>
                    <a:pt x="258" y="289"/>
                  </a:lnTo>
                  <a:lnTo>
                    <a:pt x="258" y="293"/>
                  </a:lnTo>
                  <a:lnTo>
                    <a:pt x="262" y="293"/>
                  </a:lnTo>
                  <a:lnTo>
                    <a:pt x="262" y="297"/>
                  </a:lnTo>
                  <a:lnTo>
                    <a:pt x="262" y="301"/>
                  </a:lnTo>
                  <a:lnTo>
                    <a:pt x="262" y="305"/>
                  </a:lnTo>
                  <a:lnTo>
                    <a:pt x="266" y="305"/>
                  </a:lnTo>
                  <a:lnTo>
                    <a:pt x="266" y="309"/>
                  </a:lnTo>
                  <a:lnTo>
                    <a:pt x="270" y="309"/>
                  </a:lnTo>
                  <a:lnTo>
                    <a:pt x="270" y="312"/>
                  </a:lnTo>
                  <a:lnTo>
                    <a:pt x="270" y="316"/>
                  </a:lnTo>
                  <a:lnTo>
                    <a:pt x="266" y="320"/>
                  </a:lnTo>
                  <a:lnTo>
                    <a:pt x="266" y="324"/>
                  </a:lnTo>
                  <a:lnTo>
                    <a:pt x="266" y="328"/>
                  </a:lnTo>
                  <a:lnTo>
                    <a:pt x="262" y="328"/>
                  </a:lnTo>
                  <a:lnTo>
                    <a:pt x="262" y="332"/>
                  </a:lnTo>
                  <a:lnTo>
                    <a:pt x="262" y="336"/>
                  </a:lnTo>
                  <a:lnTo>
                    <a:pt x="258" y="336"/>
                  </a:lnTo>
                  <a:lnTo>
                    <a:pt x="258" y="340"/>
                  </a:lnTo>
                  <a:lnTo>
                    <a:pt x="258" y="344"/>
                  </a:lnTo>
                  <a:lnTo>
                    <a:pt x="254" y="344"/>
                  </a:lnTo>
                  <a:lnTo>
                    <a:pt x="250" y="344"/>
                  </a:lnTo>
                  <a:lnTo>
                    <a:pt x="250" y="348"/>
                  </a:lnTo>
                  <a:lnTo>
                    <a:pt x="246" y="348"/>
                  </a:lnTo>
                  <a:lnTo>
                    <a:pt x="242" y="348"/>
                  </a:lnTo>
                  <a:lnTo>
                    <a:pt x="238" y="348"/>
                  </a:lnTo>
                  <a:lnTo>
                    <a:pt x="238" y="352"/>
                  </a:lnTo>
                  <a:lnTo>
                    <a:pt x="235" y="352"/>
                  </a:lnTo>
                  <a:lnTo>
                    <a:pt x="235" y="355"/>
                  </a:lnTo>
                  <a:lnTo>
                    <a:pt x="231" y="355"/>
                  </a:lnTo>
                  <a:lnTo>
                    <a:pt x="231" y="359"/>
                  </a:lnTo>
                  <a:lnTo>
                    <a:pt x="231" y="363"/>
                  </a:lnTo>
                  <a:lnTo>
                    <a:pt x="227" y="363"/>
                  </a:lnTo>
                  <a:lnTo>
                    <a:pt x="227" y="367"/>
                  </a:lnTo>
                  <a:lnTo>
                    <a:pt x="227" y="371"/>
                  </a:lnTo>
                  <a:lnTo>
                    <a:pt x="223" y="371"/>
                  </a:lnTo>
                  <a:lnTo>
                    <a:pt x="219" y="371"/>
                  </a:lnTo>
                  <a:lnTo>
                    <a:pt x="219" y="375"/>
                  </a:lnTo>
                  <a:lnTo>
                    <a:pt x="215" y="375"/>
                  </a:lnTo>
                  <a:lnTo>
                    <a:pt x="211" y="375"/>
                  </a:lnTo>
                  <a:lnTo>
                    <a:pt x="211" y="379"/>
                  </a:lnTo>
                  <a:lnTo>
                    <a:pt x="207" y="379"/>
                  </a:lnTo>
                  <a:lnTo>
                    <a:pt x="203" y="379"/>
                  </a:lnTo>
                  <a:lnTo>
                    <a:pt x="203" y="383"/>
                  </a:lnTo>
                  <a:lnTo>
                    <a:pt x="199" y="383"/>
                  </a:lnTo>
                  <a:lnTo>
                    <a:pt x="199" y="387"/>
                  </a:lnTo>
                  <a:lnTo>
                    <a:pt x="203" y="387"/>
                  </a:lnTo>
                  <a:lnTo>
                    <a:pt x="199" y="387"/>
                  </a:lnTo>
                  <a:lnTo>
                    <a:pt x="199" y="391"/>
                  </a:lnTo>
                  <a:lnTo>
                    <a:pt x="199" y="395"/>
                  </a:lnTo>
                  <a:lnTo>
                    <a:pt x="203" y="395"/>
                  </a:lnTo>
                  <a:lnTo>
                    <a:pt x="199" y="395"/>
                  </a:lnTo>
                  <a:lnTo>
                    <a:pt x="203" y="395"/>
                  </a:lnTo>
                  <a:lnTo>
                    <a:pt x="203" y="398"/>
                  </a:lnTo>
                  <a:lnTo>
                    <a:pt x="199" y="398"/>
                  </a:lnTo>
                  <a:lnTo>
                    <a:pt x="203" y="398"/>
                  </a:lnTo>
                  <a:lnTo>
                    <a:pt x="203" y="402"/>
                  </a:lnTo>
                  <a:lnTo>
                    <a:pt x="199" y="402"/>
                  </a:lnTo>
                  <a:lnTo>
                    <a:pt x="199" y="406"/>
                  </a:lnTo>
                  <a:lnTo>
                    <a:pt x="199" y="410"/>
                  </a:lnTo>
                  <a:lnTo>
                    <a:pt x="195" y="410"/>
                  </a:lnTo>
                  <a:lnTo>
                    <a:pt x="199" y="410"/>
                  </a:lnTo>
                  <a:lnTo>
                    <a:pt x="199" y="414"/>
                  </a:lnTo>
                  <a:lnTo>
                    <a:pt x="195" y="414"/>
                  </a:lnTo>
                  <a:lnTo>
                    <a:pt x="195" y="418"/>
                  </a:lnTo>
                  <a:lnTo>
                    <a:pt x="195" y="422"/>
                  </a:lnTo>
                  <a:lnTo>
                    <a:pt x="199" y="422"/>
                  </a:lnTo>
                  <a:lnTo>
                    <a:pt x="199" y="426"/>
                  </a:lnTo>
                  <a:lnTo>
                    <a:pt x="199" y="422"/>
                  </a:lnTo>
                  <a:lnTo>
                    <a:pt x="199" y="426"/>
                  </a:lnTo>
                  <a:lnTo>
                    <a:pt x="199" y="430"/>
                  </a:lnTo>
                  <a:lnTo>
                    <a:pt x="203" y="430"/>
                  </a:lnTo>
                  <a:lnTo>
                    <a:pt x="203" y="434"/>
                  </a:lnTo>
                  <a:lnTo>
                    <a:pt x="199" y="434"/>
                  </a:lnTo>
                  <a:lnTo>
                    <a:pt x="195" y="434"/>
                  </a:lnTo>
                  <a:lnTo>
                    <a:pt x="195" y="438"/>
                  </a:lnTo>
                  <a:lnTo>
                    <a:pt x="192" y="438"/>
                  </a:lnTo>
                  <a:lnTo>
                    <a:pt x="188" y="438"/>
                  </a:lnTo>
                  <a:lnTo>
                    <a:pt x="188" y="441"/>
                  </a:lnTo>
                  <a:lnTo>
                    <a:pt x="184" y="441"/>
                  </a:lnTo>
                  <a:lnTo>
                    <a:pt x="180" y="441"/>
                  </a:lnTo>
                  <a:lnTo>
                    <a:pt x="180" y="445"/>
                  </a:lnTo>
                  <a:lnTo>
                    <a:pt x="176" y="445"/>
                  </a:lnTo>
                  <a:lnTo>
                    <a:pt x="172" y="445"/>
                  </a:lnTo>
                  <a:lnTo>
                    <a:pt x="172" y="449"/>
                  </a:lnTo>
                  <a:lnTo>
                    <a:pt x="168" y="449"/>
                  </a:lnTo>
                  <a:lnTo>
                    <a:pt x="164" y="449"/>
                  </a:lnTo>
                  <a:lnTo>
                    <a:pt x="164" y="453"/>
                  </a:lnTo>
                  <a:lnTo>
                    <a:pt x="160" y="453"/>
                  </a:lnTo>
                  <a:lnTo>
                    <a:pt x="160" y="457"/>
                  </a:lnTo>
                  <a:lnTo>
                    <a:pt x="156" y="457"/>
                  </a:lnTo>
                  <a:lnTo>
                    <a:pt x="156" y="461"/>
                  </a:lnTo>
                  <a:lnTo>
                    <a:pt x="156" y="465"/>
                  </a:lnTo>
                  <a:lnTo>
                    <a:pt x="152" y="465"/>
                  </a:lnTo>
                  <a:lnTo>
                    <a:pt x="152" y="469"/>
                  </a:lnTo>
                  <a:lnTo>
                    <a:pt x="149" y="469"/>
                  </a:lnTo>
                  <a:lnTo>
                    <a:pt x="149" y="473"/>
                  </a:lnTo>
                  <a:lnTo>
                    <a:pt x="145" y="473"/>
                  </a:lnTo>
                  <a:lnTo>
                    <a:pt x="145" y="477"/>
                  </a:lnTo>
                  <a:lnTo>
                    <a:pt x="145" y="481"/>
                  </a:lnTo>
                  <a:lnTo>
                    <a:pt x="145" y="484"/>
                  </a:lnTo>
                  <a:lnTo>
                    <a:pt x="145" y="488"/>
                  </a:lnTo>
                  <a:lnTo>
                    <a:pt x="145" y="492"/>
                  </a:lnTo>
                  <a:lnTo>
                    <a:pt x="145" y="496"/>
                  </a:lnTo>
                  <a:lnTo>
                    <a:pt x="145" y="500"/>
                  </a:lnTo>
                  <a:lnTo>
                    <a:pt x="149" y="500"/>
                  </a:lnTo>
                  <a:lnTo>
                    <a:pt x="149" y="504"/>
                  </a:lnTo>
                  <a:lnTo>
                    <a:pt x="149" y="508"/>
                  </a:lnTo>
                  <a:lnTo>
                    <a:pt x="145" y="508"/>
                  </a:lnTo>
                  <a:lnTo>
                    <a:pt x="145" y="512"/>
                  </a:lnTo>
                  <a:lnTo>
                    <a:pt x="149" y="512"/>
                  </a:lnTo>
                  <a:lnTo>
                    <a:pt x="145" y="512"/>
                  </a:lnTo>
                  <a:lnTo>
                    <a:pt x="145" y="516"/>
                  </a:lnTo>
                  <a:lnTo>
                    <a:pt x="145" y="520"/>
                  </a:lnTo>
                  <a:lnTo>
                    <a:pt x="141" y="520"/>
                  </a:lnTo>
                  <a:lnTo>
                    <a:pt x="141" y="524"/>
                  </a:lnTo>
                  <a:lnTo>
                    <a:pt x="141" y="527"/>
                  </a:lnTo>
                  <a:lnTo>
                    <a:pt x="137" y="527"/>
                  </a:lnTo>
                  <a:lnTo>
                    <a:pt x="137" y="531"/>
                  </a:lnTo>
                  <a:lnTo>
                    <a:pt x="137" y="535"/>
                  </a:lnTo>
                  <a:lnTo>
                    <a:pt x="137" y="539"/>
                  </a:lnTo>
                  <a:lnTo>
                    <a:pt x="133" y="539"/>
                  </a:lnTo>
                  <a:lnTo>
                    <a:pt x="133" y="543"/>
                  </a:lnTo>
                  <a:lnTo>
                    <a:pt x="133" y="547"/>
                  </a:lnTo>
                  <a:lnTo>
                    <a:pt x="133" y="551"/>
                  </a:lnTo>
                  <a:lnTo>
                    <a:pt x="133" y="555"/>
                  </a:lnTo>
                  <a:lnTo>
                    <a:pt x="129" y="555"/>
                  </a:lnTo>
                  <a:lnTo>
                    <a:pt x="129" y="559"/>
                  </a:lnTo>
                  <a:lnTo>
                    <a:pt x="129" y="563"/>
                  </a:lnTo>
                  <a:lnTo>
                    <a:pt x="129" y="567"/>
                  </a:lnTo>
                  <a:lnTo>
                    <a:pt x="129" y="570"/>
                  </a:lnTo>
                  <a:lnTo>
                    <a:pt x="129" y="574"/>
                  </a:lnTo>
                  <a:lnTo>
                    <a:pt x="129" y="578"/>
                  </a:lnTo>
                  <a:lnTo>
                    <a:pt x="125" y="574"/>
                  </a:lnTo>
                  <a:lnTo>
                    <a:pt x="121" y="574"/>
                  </a:lnTo>
                  <a:lnTo>
                    <a:pt x="121" y="570"/>
                  </a:lnTo>
                  <a:lnTo>
                    <a:pt x="117" y="570"/>
                  </a:lnTo>
                  <a:lnTo>
                    <a:pt x="117" y="574"/>
                  </a:lnTo>
                  <a:lnTo>
                    <a:pt x="113" y="574"/>
                  </a:lnTo>
                  <a:lnTo>
                    <a:pt x="113" y="578"/>
                  </a:lnTo>
                  <a:lnTo>
                    <a:pt x="109" y="578"/>
                  </a:lnTo>
                  <a:lnTo>
                    <a:pt x="109" y="574"/>
                  </a:lnTo>
                  <a:lnTo>
                    <a:pt x="106" y="574"/>
                  </a:lnTo>
                  <a:lnTo>
                    <a:pt x="109" y="574"/>
                  </a:lnTo>
                  <a:lnTo>
                    <a:pt x="109" y="570"/>
                  </a:lnTo>
                  <a:lnTo>
                    <a:pt x="106" y="570"/>
                  </a:lnTo>
                  <a:lnTo>
                    <a:pt x="106" y="574"/>
                  </a:lnTo>
                  <a:lnTo>
                    <a:pt x="106" y="570"/>
                  </a:lnTo>
                  <a:lnTo>
                    <a:pt x="102" y="570"/>
                  </a:lnTo>
                  <a:lnTo>
                    <a:pt x="98" y="570"/>
                  </a:lnTo>
                  <a:lnTo>
                    <a:pt x="98" y="567"/>
                  </a:lnTo>
                  <a:lnTo>
                    <a:pt x="94" y="567"/>
                  </a:lnTo>
                  <a:lnTo>
                    <a:pt x="94" y="570"/>
                  </a:lnTo>
                  <a:lnTo>
                    <a:pt x="94" y="567"/>
                  </a:lnTo>
                  <a:lnTo>
                    <a:pt x="90" y="567"/>
                  </a:lnTo>
                  <a:lnTo>
                    <a:pt x="86" y="567"/>
                  </a:lnTo>
                  <a:lnTo>
                    <a:pt x="82" y="567"/>
                  </a:lnTo>
                  <a:lnTo>
                    <a:pt x="78" y="567"/>
                  </a:lnTo>
                  <a:lnTo>
                    <a:pt x="78" y="563"/>
                  </a:lnTo>
                  <a:lnTo>
                    <a:pt x="78" y="559"/>
                  </a:lnTo>
                  <a:lnTo>
                    <a:pt x="74" y="559"/>
                  </a:lnTo>
                  <a:lnTo>
                    <a:pt x="74" y="555"/>
                  </a:lnTo>
                  <a:lnTo>
                    <a:pt x="70" y="555"/>
                  </a:lnTo>
                  <a:lnTo>
                    <a:pt x="70" y="559"/>
                  </a:lnTo>
                  <a:lnTo>
                    <a:pt x="70" y="555"/>
                  </a:lnTo>
                  <a:lnTo>
                    <a:pt x="66" y="555"/>
                  </a:lnTo>
                  <a:lnTo>
                    <a:pt x="66" y="559"/>
                  </a:lnTo>
                  <a:lnTo>
                    <a:pt x="63" y="559"/>
                  </a:lnTo>
                  <a:lnTo>
                    <a:pt x="63" y="555"/>
                  </a:lnTo>
                  <a:lnTo>
                    <a:pt x="63" y="551"/>
                  </a:lnTo>
                  <a:lnTo>
                    <a:pt x="59" y="551"/>
                  </a:lnTo>
                  <a:lnTo>
                    <a:pt x="59" y="547"/>
                  </a:lnTo>
                  <a:lnTo>
                    <a:pt x="59" y="543"/>
                  </a:lnTo>
                  <a:lnTo>
                    <a:pt x="63" y="543"/>
                  </a:lnTo>
                  <a:lnTo>
                    <a:pt x="59" y="543"/>
                  </a:lnTo>
                  <a:lnTo>
                    <a:pt x="55" y="543"/>
                  </a:lnTo>
                  <a:lnTo>
                    <a:pt x="59" y="543"/>
                  </a:lnTo>
                  <a:lnTo>
                    <a:pt x="55" y="543"/>
                  </a:lnTo>
                  <a:lnTo>
                    <a:pt x="51" y="543"/>
                  </a:lnTo>
                  <a:lnTo>
                    <a:pt x="51" y="547"/>
                  </a:lnTo>
                  <a:lnTo>
                    <a:pt x="51" y="543"/>
                  </a:lnTo>
                  <a:lnTo>
                    <a:pt x="47" y="543"/>
                  </a:lnTo>
                  <a:lnTo>
                    <a:pt x="47" y="547"/>
                  </a:lnTo>
                  <a:lnTo>
                    <a:pt x="43" y="547"/>
                  </a:lnTo>
                  <a:lnTo>
                    <a:pt x="43" y="543"/>
                  </a:lnTo>
                  <a:lnTo>
                    <a:pt x="43" y="547"/>
                  </a:lnTo>
                  <a:lnTo>
                    <a:pt x="39" y="547"/>
                  </a:lnTo>
                  <a:lnTo>
                    <a:pt x="39" y="543"/>
                  </a:lnTo>
                  <a:lnTo>
                    <a:pt x="35" y="543"/>
                  </a:lnTo>
                  <a:lnTo>
                    <a:pt x="35" y="539"/>
                  </a:lnTo>
                  <a:lnTo>
                    <a:pt x="31" y="539"/>
                  </a:lnTo>
                  <a:lnTo>
                    <a:pt x="31" y="535"/>
                  </a:lnTo>
                  <a:lnTo>
                    <a:pt x="31" y="531"/>
                  </a:lnTo>
                  <a:lnTo>
                    <a:pt x="31" y="527"/>
                  </a:lnTo>
                  <a:lnTo>
                    <a:pt x="27" y="527"/>
                  </a:lnTo>
                  <a:lnTo>
                    <a:pt x="27" y="524"/>
                  </a:lnTo>
                  <a:lnTo>
                    <a:pt x="27" y="520"/>
                  </a:lnTo>
                  <a:lnTo>
                    <a:pt x="23" y="520"/>
                  </a:lnTo>
                  <a:lnTo>
                    <a:pt x="23" y="516"/>
                  </a:lnTo>
                  <a:lnTo>
                    <a:pt x="23" y="512"/>
                  </a:lnTo>
                  <a:lnTo>
                    <a:pt x="23" y="508"/>
                  </a:lnTo>
                  <a:lnTo>
                    <a:pt x="20" y="508"/>
                  </a:lnTo>
                  <a:lnTo>
                    <a:pt x="20" y="504"/>
                  </a:lnTo>
                  <a:lnTo>
                    <a:pt x="20" y="500"/>
                  </a:lnTo>
                  <a:lnTo>
                    <a:pt x="20" y="496"/>
                  </a:lnTo>
                  <a:lnTo>
                    <a:pt x="20" y="492"/>
                  </a:lnTo>
                  <a:lnTo>
                    <a:pt x="23" y="492"/>
                  </a:lnTo>
                  <a:lnTo>
                    <a:pt x="27" y="492"/>
                  </a:lnTo>
                  <a:lnTo>
                    <a:pt x="27" y="488"/>
                  </a:lnTo>
                  <a:lnTo>
                    <a:pt x="27" y="484"/>
                  </a:lnTo>
                  <a:lnTo>
                    <a:pt x="31" y="484"/>
                  </a:lnTo>
                  <a:lnTo>
                    <a:pt x="31" y="481"/>
                  </a:lnTo>
                  <a:lnTo>
                    <a:pt x="35" y="481"/>
                  </a:lnTo>
                  <a:lnTo>
                    <a:pt x="39" y="481"/>
                  </a:lnTo>
                  <a:lnTo>
                    <a:pt x="43" y="481"/>
                  </a:lnTo>
                  <a:lnTo>
                    <a:pt x="47" y="481"/>
                  </a:lnTo>
                  <a:lnTo>
                    <a:pt x="47" y="477"/>
                  </a:lnTo>
                  <a:lnTo>
                    <a:pt x="51" y="477"/>
                  </a:lnTo>
                  <a:lnTo>
                    <a:pt x="51" y="473"/>
                  </a:lnTo>
                  <a:lnTo>
                    <a:pt x="47" y="473"/>
                  </a:lnTo>
                  <a:lnTo>
                    <a:pt x="47" y="469"/>
                  </a:lnTo>
                  <a:lnTo>
                    <a:pt x="47" y="473"/>
                  </a:lnTo>
                  <a:lnTo>
                    <a:pt x="43" y="473"/>
                  </a:lnTo>
                  <a:lnTo>
                    <a:pt x="39" y="473"/>
                  </a:lnTo>
                  <a:lnTo>
                    <a:pt x="39" y="469"/>
                  </a:lnTo>
                  <a:lnTo>
                    <a:pt x="35" y="469"/>
                  </a:lnTo>
                  <a:lnTo>
                    <a:pt x="35" y="465"/>
                  </a:lnTo>
                  <a:lnTo>
                    <a:pt x="31" y="465"/>
                  </a:lnTo>
                  <a:lnTo>
                    <a:pt x="27" y="465"/>
                  </a:lnTo>
                  <a:lnTo>
                    <a:pt x="27" y="461"/>
                  </a:lnTo>
                  <a:lnTo>
                    <a:pt x="27" y="457"/>
                  </a:lnTo>
                  <a:lnTo>
                    <a:pt x="23" y="457"/>
                  </a:lnTo>
                  <a:lnTo>
                    <a:pt x="27" y="457"/>
                  </a:lnTo>
                  <a:lnTo>
                    <a:pt x="27" y="453"/>
                  </a:lnTo>
                  <a:lnTo>
                    <a:pt x="31" y="453"/>
                  </a:lnTo>
                  <a:lnTo>
                    <a:pt x="31" y="449"/>
                  </a:lnTo>
                  <a:lnTo>
                    <a:pt x="31" y="445"/>
                  </a:lnTo>
                  <a:lnTo>
                    <a:pt x="31" y="441"/>
                  </a:lnTo>
                  <a:lnTo>
                    <a:pt x="27" y="441"/>
                  </a:lnTo>
                  <a:lnTo>
                    <a:pt x="27" y="438"/>
                  </a:lnTo>
                  <a:lnTo>
                    <a:pt x="27" y="434"/>
                  </a:lnTo>
                  <a:lnTo>
                    <a:pt x="27" y="430"/>
                  </a:lnTo>
                  <a:lnTo>
                    <a:pt x="27" y="426"/>
                  </a:lnTo>
                  <a:lnTo>
                    <a:pt x="23" y="426"/>
                  </a:lnTo>
                  <a:lnTo>
                    <a:pt x="23" y="422"/>
                  </a:lnTo>
                  <a:lnTo>
                    <a:pt x="20" y="422"/>
                  </a:lnTo>
                  <a:lnTo>
                    <a:pt x="20" y="418"/>
                  </a:lnTo>
                  <a:lnTo>
                    <a:pt x="23" y="418"/>
                  </a:lnTo>
                  <a:lnTo>
                    <a:pt x="23" y="414"/>
                  </a:lnTo>
                  <a:lnTo>
                    <a:pt x="27" y="414"/>
                  </a:lnTo>
                  <a:lnTo>
                    <a:pt x="31" y="414"/>
                  </a:lnTo>
                  <a:lnTo>
                    <a:pt x="35" y="414"/>
                  </a:lnTo>
                  <a:lnTo>
                    <a:pt x="39" y="414"/>
                  </a:lnTo>
                  <a:lnTo>
                    <a:pt x="43" y="414"/>
                  </a:lnTo>
                  <a:lnTo>
                    <a:pt x="43" y="410"/>
                  </a:lnTo>
                  <a:lnTo>
                    <a:pt x="43" y="406"/>
                  </a:lnTo>
                  <a:lnTo>
                    <a:pt x="47" y="406"/>
                  </a:lnTo>
                  <a:lnTo>
                    <a:pt x="47" y="402"/>
                  </a:lnTo>
                  <a:lnTo>
                    <a:pt x="51" y="402"/>
                  </a:lnTo>
                  <a:lnTo>
                    <a:pt x="51" y="398"/>
                  </a:lnTo>
                  <a:lnTo>
                    <a:pt x="51" y="395"/>
                  </a:lnTo>
                  <a:lnTo>
                    <a:pt x="51" y="391"/>
                  </a:lnTo>
                  <a:lnTo>
                    <a:pt x="51" y="387"/>
                  </a:lnTo>
                  <a:lnTo>
                    <a:pt x="51" y="383"/>
                  </a:lnTo>
                  <a:lnTo>
                    <a:pt x="51" y="379"/>
                  </a:lnTo>
                  <a:lnTo>
                    <a:pt x="47" y="379"/>
                  </a:lnTo>
                  <a:lnTo>
                    <a:pt x="43" y="379"/>
                  </a:lnTo>
                  <a:lnTo>
                    <a:pt x="43" y="375"/>
                  </a:lnTo>
                  <a:lnTo>
                    <a:pt x="39" y="375"/>
                  </a:lnTo>
                  <a:lnTo>
                    <a:pt x="35" y="375"/>
                  </a:lnTo>
                  <a:lnTo>
                    <a:pt x="31" y="375"/>
                  </a:lnTo>
                  <a:lnTo>
                    <a:pt x="27" y="375"/>
                  </a:lnTo>
                  <a:lnTo>
                    <a:pt x="23" y="375"/>
                  </a:lnTo>
                  <a:lnTo>
                    <a:pt x="23" y="371"/>
                  </a:lnTo>
                  <a:lnTo>
                    <a:pt x="23" y="367"/>
                  </a:lnTo>
                  <a:lnTo>
                    <a:pt x="27" y="367"/>
                  </a:lnTo>
                  <a:lnTo>
                    <a:pt x="27" y="363"/>
                  </a:lnTo>
                  <a:lnTo>
                    <a:pt x="27" y="359"/>
                  </a:lnTo>
                  <a:lnTo>
                    <a:pt x="23" y="359"/>
                  </a:lnTo>
                  <a:lnTo>
                    <a:pt x="20" y="359"/>
                  </a:lnTo>
                  <a:lnTo>
                    <a:pt x="20" y="355"/>
                  </a:lnTo>
                  <a:lnTo>
                    <a:pt x="16" y="355"/>
                  </a:lnTo>
                  <a:lnTo>
                    <a:pt x="16" y="352"/>
                  </a:lnTo>
                  <a:lnTo>
                    <a:pt x="16" y="355"/>
                  </a:lnTo>
                  <a:lnTo>
                    <a:pt x="12" y="355"/>
                  </a:lnTo>
                  <a:lnTo>
                    <a:pt x="12" y="352"/>
                  </a:lnTo>
                  <a:lnTo>
                    <a:pt x="8" y="352"/>
                  </a:lnTo>
                  <a:lnTo>
                    <a:pt x="8" y="348"/>
                  </a:lnTo>
                  <a:lnTo>
                    <a:pt x="8" y="344"/>
                  </a:lnTo>
                  <a:lnTo>
                    <a:pt x="12" y="344"/>
                  </a:lnTo>
                  <a:lnTo>
                    <a:pt x="12" y="340"/>
                  </a:lnTo>
                  <a:lnTo>
                    <a:pt x="16" y="340"/>
                  </a:lnTo>
                  <a:lnTo>
                    <a:pt x="16" y="336"/>
                  </a:lnTo>
                  <a:lnTo>
                    <a:pt x="12" y="336"/>
                  </a:lnTo>
                  <a:lnTo>
                    <a:pt x="8" y="336"/>
                  </a:lnTo>
                  <a:lnTo>
                    <a:pt x="12" y="336"/>
                  </a:lnTo>
                  <a:lnTo>
                    <a:pt x="12" y="332"/>
                  </a:lnTo>
                  <a:lnTo>
                    <a:pt x="12" y="328"/>
                  </a:lnTo>
                  <a:lnTo>
                    <a:pt x="12" y="324"/>
                  </a:lnTo>
                  <a:lnTo>
                    <a:pt x="8" y="324"/>
                  </a:lnTo>
                  <a:lnTo>
                    <a:pt x="8" y="320"/>
                  </a:lnTo>
                  <a:lnTo>
                    <a:pt x="8" y="316"/>
                  </a:lnTo>
                  <a:lnTo>
                    <a:pt x="4" y="316"/>
                  </a:lnTo>
                  <a:lnTo>
                    <a:pt x="0" y="316"/>
                  </a:lnTo>
                  <a:lnTo>
                    <a:pt x="0" y="312"/>
                  </a:lnTo>
                  <a:lnTo>
                    <a:pt x="0" y="309"/>
                  </a:lnTo>
                  <a:lnTo>
                    <a:pt x="4" y="309"/>
                  </a:lnTo>
                  <a:lnTo>
                    <a:pt x="4" y="305"/>
                  </a:lnTo>
                  <a:lnTo>
                    <a:pt x="4" y="301"/>
                  </a:lnTo>
                  <a:lnTo>
                    <a:pt x="8" y="301"/>
                  </a:lnTo>
                  <a:lnTo>
                    <a:pt x="12" y="301"/>
                  </a:lnTo>
                  <a:lnTo>
                    <a:pt x="16" y="297"/>
                  </a:lnTo>
                  <a:lnTo>
                    <a:pt x="16" y="301"/>
                  </a:lnTo>
                  <a:lnTo>
                    <a:pt x="20" y="301"/>
                  </a:lnTo>
                  <a:lnTo>
                    <a:pt x="20" y="297"/>
                  </a:lnTo>
                  <a:lnTo>
                    <a:pt x="16" y="297"/>
                  </a:lnTo>
                  <a:lnTo>
                    <a:pt x="16" y="293"/>
                  </a:lnTo>
                  <a:lnTo>
                    <a:pt x="16" y="289"/>
                  </a:lnTo>
                  <a:lnTo>
                    <a:pt x="20" y="289"/>
                  </a:lnTo>
                  <a:lnTo>
                    <a:pt x="20" y="285"/>
                  </a:lnTo>
                  <a:lnTo>
                    <a:pt x="23" y="285"/>
                  </a:lnTo>
                  <a:lnTo>
                    <a:pt x="23" y="281"/>
                  </a:lnTo>
                  <a:lnTo>
                    <a:pt x="23" y="277"/>
                  </a:lnTo>
                  <a:lnTo>
                    <a:pt x="27" y="277"/>
                  </a:lnTo>
                  <a:lnTo>
                    <a:pt x="31" y="277"/>
                  </a:lnTo>
                  <a:lnTo>
                    <a:pt x="31" y="273"/>
                  </a:lnTo>
                  <a:lnTo>
                    <a:pt x="35" y="273"/>
                  </a:lnTo>
                  <a:lnTo>
                    <a:pt x="35" y="269"/>
                  </a:lnTo>
                  <a:lnTo>
                    <a:pt x="35" y="273"/>
                  </a:lnTo>
                  <a:lnTo>
                    <a:pt x="39" y="273"/>
                  </a:lnTo>
                  <a:lnTo>
                    <a:pt x="43" y="273"/>
                  </a:lnTo>
                  <a:lnTo>
                    <a:pt x="43" y="269"/>
                  </a:lnTo>
                  <a:lnTo>
                    <a:pt x="47" y="269"/>
                  </a:lnTo>
                  <a:lnTo>
                    <a:pt x="47" y="266"/>
                  </a:lnTo>
                  <a:lnTo>
                    <a:pt x="51" y="266"/>
                  </a:lnTo>
                  <a:lnTo>
                    <a:pt x="51" y="262"/>
                  </a:lnTo>
                  <a:lnTo>
                    <a:pt x="55" y="262"/>
                  </a:lnTo>
                  <a:lnTo>
                    <a:pt x="55" y="258"/>
                  </a:lnTo>
                  <a:lnTo>
                    <a:pt x="59" y="258"/>
                  </a:lnTo>
                  <a:lnTo>
                    <a:pt x="59" y="254"/>
                  </a:lnTo>
                  <a:lnTo>
                    <a:pt x="59" y="250"/>
                  </a:lnTo>
                  <a:lnTo>
                    <a:pt x="63" y="250"/>
                  </a:lnTo>
                  <a:lnTo>
                    <a:pt x="63" y="254"/>
                  </a:lnTo>
                  <a:lnTo>
                    <a:pt x="66" y="254"/>
                  </a:lnTo>
                  <a:lnTo>
                    <a:pt x="70" y="254"/>
                  </a:lnTo>
                  <a:lnTo>
                    <a:pt x="70" y="258"/>
                  </a:lnTo>
                  <a:lnTo>
                    <a:pt x="70" y="254"/>
                  </a:lnTo>
                  <a:lnTo>
                    <a:pt x="74" y="254"/>
                  </a:lnTo>
                  <a:lnTo>
                    <a:pt x="78" y="254"/>
                  </a:lnTo>
                  <a:lnTo>
                    <a:pt x="78" y="258"/>
                  </a:lnTo>
                  <a:lnTo>
                    <a:pt x="82" y="258"/>
                  </a:lnTo>
                  <a:lnTo>
                    <a:pt x="86" y="258"/>
                  </a:lnTo>
                  <a:lnTo>
                    <a:pt x="90" y="262"/>
                  </a:lnTo>
                  <a:lnTo>
                    <a:pt x="94" y="262"/>
                  </a:lnTo>
                  <a:lnTo>
                    <a:pt x="94" y="258"/>
                  </a:lnTo>
                  <a:lnTo>
                    <a:pt x="98" y="258"/>
                  </a:lnTo>
                  <a:lnTo>
                    <a:pt x="98" y="254"/>
                  </a:lnTo>
                  <a:lnTo>
                    <a:pt x="102" y="254"/>
                  </a:lnTo>
                  <a:lnTo>
                    <a:pt x="102" y="250"/>
                  </a:lnTo>
                  <a:lnTo>
                    <a:pt x="106" y="250"/>
                  </a:lnTo>
                  <a:lnTo>
                    <a:pt x="106" y="246"/>
                  </a:lnTo>
                  <a:lnTo>
                    <a:pt x="102" y="246"/>
                  </a:lnTo>
                  <a:lnTo>
                    <a:pt x="102" y="242"/>
                  </a:lnTo>
                  <a:lnTo>
                    <a:pt x="106" y="242"/>
                  </a:lnTo>
                  <a:lnTo>
                    <a:pt x="106" y="238"/>
                  </a:lnTo>
                  <a:lnTo>
                    <a:pt x="106" y="234"/>
                  </a:lnTo>
                  <a:lnTo>
                    <a:pt x="106" y="230"/>
                  </a:lnTo>
                  <a:lnTo>
                    <a:pt x="106" y="226"/>
                  </a:lnTo>
                  <a:lnTo>
                    <a:pt x="109" y="226"/>
                  </a:lnTo>
                  <a:lnTo>
                    <a:pt x="113" y="226"/>
                  </a:lnTo>
                  <a:lnTo>
                    <a:pt x="113" y="223"/>
                  </a:lnTo>
                  <a:lnTo>
                    <a:pt x="117" y="223"/>
                  </a:lnTo>
                  <a:lnTo>
                    <a:pt x="121" y="223"/>
                  </a:lnTo>
                  <a:lnTo>
                    <a:pt x="125" y="223"/>
                  </a:lnTo>
                  <a:lnTo>
                    <a:pt x="125" y="226"/>
                  </a:lnTo>
                  <a:lnTo>
                    <a:pt x="125" y="230"/>
                  </a:lnTo>
                  <a:lnTo>
                    <a:pt x="129" y="230"/>
                  </a:lnTo>
                  <a:lnTo>
                    <a:pt x="129" y="234"/>
                  </a:lnTo>
                  <a:lnTo>
                    <a:pt x="129" y="230"/>
                  </a:lnTo>
                  <a:lnTo>
                    <a:pt x="133" y="230"/>
                  </a:lnTo>
                  <a:lnTo>
                    <a:pt x="137" y="230"/>
                  </a:lnTo>
                  <a:lnTo>
                    <a:pt x="137" y="234"/>
                  </a:lnTo>
                  <a:lnTo>
                    <a:pt x="141" y="234"/>
                  </a:lnTo>
                  <a:lnTo>
                    <a:pt x="145" y="234"/>
                  </a:lnTo>
                  <a:lnTo>
                    <a:pt x="149" y="234"/>
                  </a:lnTo>
                  <a:lnTo>
                    <a:pt x="145" y="234"/>
                  </a:lnTo>
                  <a:lnTo>
                    <a:pt x="145" y="230"/>
                  </a:lnTo>
                  <a:lnTo>
                    <a:pt x="149" y="230"/>
                  </a:lnTo>
                  <a:lnTo>
                    <a:pt x="152" y="230"/>
                  </a:lnTo>
                  <a:lnTo>
                    <a:pt x="152" y="226"/>
                  </a:lnTo>
                  <a:lnTo>
                    <a:pt x="152" y="223"/>
                  </a:lnTo>
                  <a:lnTo>
                    <a:pt x="152" y="219"/>
                  </a:lnTo>
                  <a:lnTo>
                    <a:pt x="156" y="219"/>
                  </a:lnTo>
                  <a:lnTo>
                    <a:pt x="156" y="223"/>
                  </a:lnTo>
                  <a:lnTo>
                    <a:pt x="160" y="223"/>
                  </a:lnTo>
                  <a:lnTo>
                    <a:pt x="164" y="219"/>
                  </a:lnTo>
                  <a:lnTo>
                    <a:pt x="164" y="215"/>
                  </a:lnTo>
                  <a:lnTo>
                    <a:pt x="168" y="215"/>
                  </a:lnTo>
                  <a:lnTo>
                    <a:pt x="168" y="211"/>
                  </a:lnTo>
                  <a:lnTo>
                    <a:pt x="164" y="211"/>
                  </a:lnTo>
                  <a:lnTo>
                    <a:pt x="164" y="207"/>
                  </a:lnTo>
                  <a:lnTo>
                    <a:pt x="160" y="207"/>
                  </a:lnTo>
                  <a:lnTo>
                    <a:pt x="160" y="203"/>
                  </a:lnTo>
                  <a:lnTo>
                    <a:pt x="160" y="199"/>
                  </a:lnTo>
                  <a:lnTo>
                    <a:pt x="160" y="195"/>
                  </a:lnTo>
                  <a:lnTo>
                    <a:pt x="164" y="195"/>
                  </a:lnTo>
                  <a:lnTo>
                    <a:pt x="164" y="191"/>
                  </a:lnTo>
                  <a:lnTo>
                    <a:pt x="160" y="191"/>
                  </a:lnTo>
                  <a:lnTo>
                    <a:pt x="160" y="187"/>
                  </a:lnTo>
                  <a:lnTo>
                    <a:pt x="156" y="187"/>
                  </a:lnTo>
                  <a:lnTo>
                    <a:pt x="156" y="183"/>
                  </a:lnTo>
                  <a:lnTo>
                    <a:pt x="152" y="183"/>
                  </a:lnTo>
                  <a:lnTo>
                    <a:pt x="149" y="183"/>
                  </a:lnTo>
                  <a:lnTo>
                    <a:pt x="149" y="187"/>
                  </a:lnTo>
                  <a:lnTo>
                    <a:pt x="145" y="187"/>
                  </a:lnTo>
                  <a:lnTo>
                    <a:pt x="141" y="187"/>
                  </a:lnTo>
                  <a:lnTo>
                    <a:pt x="141" y="183"/>
                  </a:lnTo>
                  <a:lnTo>
                    <a:pt x="141" y="180"/>
                  </a:lnTo>
                  <a:lnTo>
                    <a:pt x="141" y="176"/>
                  </a:lnTo>
                  <a:lnTo>
                    <a:pt x="141" y="172"/>
                  </a:lnTo>
                  <a:lnTo>
                    <a:pt x="141" y="168"/>
                  </a:lnTo>
                  <a:lnTo>
                    <a:pt x="137" y="168"/>
                  </a:lnTo>
                  <a:lnTo>
                    <a:pt x="137" y="164"/>
                  </a:lnTo>
                  <a:lnTo>
                    <a:pt x="137" y="160"/>
                  </a:lnTo>
                  <a:lnTo>
                    <a:pt x="137" y="156"/>
                  </a:lnTo>
                  <a:lnTo>
                    <a:pt x="137" y="152"/>
                  </a:lnTo>
                  <a:lnTo>
                    <a:pt x="137" y="148"/>
                  </a:lnTo>
                  <a:lnTo>
                    <a:pt x="137" y="144"/>
                  </a:lnTo>
                  <a:lnTo>
                    <a:pt x="141" y="144"/>
                  </a:lnTo>
                  <a:lnTo>
                    <a:pt x="137" y="144"/>
                  </a:lnTo>
                  <a:lnTo>
                    <a:pt x="137" y="140"/>
                  </a:lnTo>
                  <a:lnTo>
                    <a:pt x="141" y="140"/>
                  </a:lnTo>
                  <a:lnTo>
                    <a:pt x="141" y="137"/>
                  </a:lnTo>
                  <a:lnTo>
                    <a:pt x="141" y="133"/>
                  </a:lnTo>
                  <a:lnTo>
                    <a:pt x="137" y="133"/>
                  </a:lnTo>
                  <a:lnTo>
                    <a:pt x="133" y="133"/>
                  </a:lnTo>
                  <a:lnTo>
                    <a:pt x="133" y="129"/>
                  </a:lnTo>
                  <a:lnTo>
                    <a:pt x="129" y="129"/>
                  </a:lnTo>
                  <a:lnTo>
                    <a:pt x="125" y="129"/>
                  </a:lnTo>
                  <a:lnTo>
                    <a:pt x="125" y="125"/>
                  </a:lnTo>
                  <a:lnTo>
                    <a:pt x="125" y="121"/>
                  </a:lnTo>
                  <a:lnTo>
                    <a:pt x="125" y="117"/>
                  </a:lnTo>
                  <a:lnTo>
                    <a:pt x="129" y="117"/>
                  </a:lnTo>
                  <a:lnTo>
                    <a:pt x="129" y="113"/>
                  </a:lnTo>
                  <a:lnTo>
                    <a:pt x="125" y="113"/>
                  </a:lnTo>
                  <a:lnTo>
                    <a:pt x="125" y="109"/>
                  </a:lnTo>
                  <a:lnTo>
                    <a:pt x="129" y="109"/>
                  </a:lnTo>
                  <a:lnTo>
                    <a:pt x="129" y="105"/>
                  </a:lnTo>
                  <a:lnTo>
                    <a:pt x="125" y="105"/>
                  </a:lnTo>
                  <a:lnTo>
                    <a:pt x="125" y="101"/>
                  </a:lnTo>
                  <a:lnTo>
                    <a:pt x="125" y="97"/>
                  </a:lnTo>
                  <a:lnTo>
                    <a:pt x="129" y="97"/>
                  </a:lnTo>
                  <a:lnTo>
                    <a:pt x="129" y="94"/>
                  </a:lnTo>
                  <a:lnTo>
                    <a:pt x="129" y="90"/>
                  </a:lnTo>
                  <a:lnTo>
                    <a:pt x="133" y="90"/>
                  </a:lnTo>
                  <a:lnTo>
                    <a:pt x="133" y="86"/>
                  </a:lnTo>
                  <a:lnTo>
                    <a:pt x="137" y="86"/>
                  </a:lnTo>
                  <a:lnTo>
                    <a:pt x="141" y="86"/>
                  </a:lnTo>
                  <a:lnTo>
                    <a:pt x="137" y="86"/>
                  </a:lnTo>
                  <a:lnTo>
                    <a:pt x="137" y="82"/>
                  </a:lnTo>
                  <a:lnTo>
                    <a:pt x="141" y="82"/>
                  </a:lnTo>
                  <a:lnTo>
                    <a:pt x="141" y="78"/>
                  </a:lnTo>
                  <a:lnTo>
                    <a:pt x="141" y="74"/>
                  </a:lnTo>
                  <a:lnTo>
                    <a:pt x="141" y="70"/>
                  </a:lnTo>
                  <a:lnTo>
                    <a:pt x="145" y="70"/>
                  </a:lnTo>
                  <a:lnTo>
                    <a:pt x="145" y="66"/>
                  </a:lnTo>
                  <a:lnTo>
                    <a:pt x="145" y="62"/>
                  </a:lnTo>
                  <a:lnTo>
                    <a:pt x="145" y="58"/>
                  </a:lnTo>
                  <a:lnTo>
                    <a:pt x="145" y="54"/>
                  </a:lnTo>
                  <a:lnTo>
                    <a:pt x="145" y="51"/>
                  </a:lnTo>
                  <a:lnTo>
                    <a:pt x="145" y="47"/>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18" name="Freeform 19"/>
            <p:cNvSpPr>
              <a:spLocks/>
            </p:cNvSpPr>
            <p:nvPr/>
          </p:nvSpPr>
          <p:spPr bwMode="auto">
            <a:xfrm>
              <a:off x="1564" y="939"/>
              <a:ext cx="446" cy="316"/>
            </a:xfrm>
            <a:custGeom>
              <a:avLst/>
              <a:gdLst>
                <a:gd name="T0" fmla="*/ 442 w 446"/>
                <a:gd name="T1" fmla="*/ 218 h 316"/>
                <a:gd name="T2" fmla="*/ 446 w 446"/>
                <a:gd name="T3" fmla="*/ 230 h 316"/>
                <a:gd name="T4" fmla="*/ 442 w 446"/>
                <a:gd name="T5" fmla="*/ 250 h 316"/>
                <a:gd name="T6" fmla="*/ 430 w 446"/>
                <a:gd name="T7" fmla="*/ 261 h 316"/>
                <a:gd name="T8" fmla="*/ 418 w 446"/>
                <a:gd name="T9" fmla="*/ 281 h 316"/>
                <a:gd name="T10" fmla="*/ 395 w 446"/>
                <a:gd name="T11" fmla="*/ 289 h 316"/>
                <a:gd name="T12" fmla="*/ 375 w 446"/>
                <a:gd name="T13" fmla="*/ 293 h 316"/>
                <a:gd name="T14" fmla="*/ 368 w 446"/>
                <a:gd name="T15" fmla="*/ 277 h 316"/>
                <a:gd name="T16" fmla="*/ 348 w 446"/>
                <a:gd name="T17" fmla="*/ 265 h 316"/>
                <a:gd name="T18" fmla="*/ 332 w 446"/>
                <a:gd name="T19" fmla="*/ 250 h 316"/>
                <a:gd name="T20" fmla="*/ 317 w 446"/>
                <a:gd name="T21" fmla="*/ 234 h 316"/>
                <a:gd name="T22" fmla="*/ 313 w 446"/>
                <a:gd name="T23" fmla="*/ 254 h 316"/>
                <a:gd name="T24" fmla="*/ 309 w 446"/>
                <a:gd name="T25" fmla="*/ 265 h 316"/>
                <a:gd name="T26" fmla="*/ 289 w 446"/>
                <a:gd name="T27" fmla="*/ 269 h 316"/>
                <a:gd name="T28" fmla="*/ 262 w 446"/>
                <a:gd name="T29" fmla="*/ 265 h 316"/>
                <a:gd name="T30" fmla="*/ 246 w 446"/>
                <a:gd name="T31" fmla="*/ 265 h 316"/>
                <a:gd name="T32" fmla="*/ 231 w 446"/>
                <a:gd name="T33" fmla="*/ 265 h 316"/>
                <a:gd name="T34" fmla="*/ 223 w 446"/>
                <a:gd name="T35" fmla="*/ 273 h 316"/>
                <a:gd name="T36" fmla="*/ 227 w 446"/>
                <a:gd name="T37" fmla="*/ 281 h 316"/>
                <a:gd name="T38" fmla="*/ 219 w 446"/>
                <a:gd name="T39" fmla="*/ 297 h 316"/>
                <a:gd name="T40" fmla="*/ 207 w 446"/>
                <a:gd name="T41" fmla="*/ 301 h 316"/>
                <a:gd name="T42" fmla="*/ 192 w 446"/>
                <a:gd name="T43" fmla="*/ 285 h 316"/>
                <a:gd name="T44" fmla="*/ 172 w 446"/>
                <a:gd name="T45" fmla="*/ 289 h 316"/>
                <a:gd name="T46" fmla="*/ 153 w 446"/>
                <a:gd name="T47" fmla="*/ 281 h 316"/>
                <a:gd name="T48" fmla="*/ 137 w 446"/>
                <a:gd name="T49" fmla="*/ 265 h 316"/>
                <a:gd name="T50" fmla="*/ 121 w 446"/>
                <a:gd name="T51" fmla="*/ 281 h 316"/>
                <a:gd name="T52" fmla="*/ 110 w 446"/>
                <a:gd name="T53" fmla="*/ 301 h 316"/>
                <a:gd name="T54" fmla="*/ 90 w 446"/>
                <a:gd name="T55" fmla="*/ 312 h 316"/>
                <a:gd name="T56" fmla="*/ 86 w 446"/>
                <a:gd name="T57" fmla="*/ 308 h 316"/>
                <a:gd name="T58" fmla="*/ 86 w 446"/>
                <a:gd name="T59" fmla="*/ 293 h 316"/>
                <a:gd name="T60" fmla="*/ 90 w 446"/>
                <a:gd name="T61" fmla="*/ 273 h 316"/>
                <a:gd name="T62" fmla="*/ 71 w 446"/>
                <a:gd name="T63" fmla="*/ 277 h 316"/>
                <a:gd name="T64" fmla="*/ 51 w 446"/>
                <a:gd name="T65" fmla="*/ 265 h 316"/>
                <a:gd name="T66" fmla="*/ 28 w 446"/>
                <a:gd name="T67" fmla="*/ 250 h 316"/>
                <a:gd name="T68" fmla="*/ 0 w 446"/>
                <a:gd name="T69" fmla="*/ 207 h 316"/>
                <a:gd name="T70" fmla="*/ 35 w 446"/>
                <a:gd name="T71" fmla="*/ 187 h 316"/>
                <a:gd name="T72" fmla="*/ 82 w 446"/>
                <a:gd name="T73" fmla="*/ 168 h 316"/>
                <a:gd name="T74" fmla="*/ 121 w 446"/>
                <a:gd name="T75" fmla="*/ 152 h 316"/>
                <a:gd name="T76" fmla="*/ 145 w 446"/>
                <a:gd name="T77" fmla="*/ 121 h 316"/>
                <a:gd name="T78" fmla="*/ 180 w 446"/>
                <a:gd name="T79" fmla="*/ 86 h 316"/>
                <a:gd name="T80" fmla="*/ 207 w 446"/>
                <a:gd name="T81" fmla="*/ 54 h 316"/>
                <a:gd name="T82" fmla="*/ 231 w 446"/>
                <a:gd name="T83" fmla="*/ 43 h 316"/>
                <a:gd name="T84" fmla="*/ 254 w 446"/>
                <a:gd name="T85" fmla="*/ 35 h 316"/>
                <a:gd name="T86" fmla="*/ 274 w 446"/>
                <a:gd name="T87" fmla="*/ 23 h 316"/>
                <a:gd name="T88" fmla="*/ 293 w 446"/>
                <a:gd name="T89" fmla="*/ 11 h 316"/>
                <a:gd name="T90" fmla="*/ 321 w 446"/>
                <a:gd name="T91" fmla="*/ 4 h 316"/>
                <a:gd name="T92" fmla="*/ 336 w 446"/>
                <a:gd name="T93" fmla="*/ 11 h 316"/>
                <a:gd name="T94" fmla="*/ 352 w 446"/>
                <a:gd name="T95" fmla="*/ 27 h 316"/>
                <a:gd name="T96" fmla="*/ 372 w 446"/>
                <a:gd name="T97" fmla="*/ 39 h 316"/>
                <a:gd name="T98" fmla="*/ 387 w 446"/>
                <a:gd name="T99" fmla="*/ 54 h 316"/>
                <a:gd name="T100" fmla="*/ 407 w 446"/>
                <a:gd name="T101" fmla="*/ 58 h 316"/>
                <a:gd name="T102" fmla="*/ 422 w 446"/>
                <a:gd name="T103" fmla="*/ 62 h 316"/>
                <a:gd name="T104" fmla="*/ 434 w 446"/>
                <a:gd name="T105" fmla="*/ 82 h 316"/>
                <a:gd name="T106" fmla="*/ 430 w 446"/>
                <a:gd name="T107" fmla="*/ 101 h 316"/>
                <a:gd name="T108" fmla="*/ 434 w 446"/>
                <a:gd name="T109" fmla="*/ 121 h 316"/>
                <a:gd name="T110" fmla="*/ 442 w 446"/>
                <a:gd name="T111" fmla="*/ 136 h 316"/>
                <a:gd name="T112" fmla="*/ 438 w 446"/>
                <a:gd name="T113" fmla="*/ 156 h 316"/>
                <a:gd name="T114" fmla="*/ 438 w 446"/>
                <a:gd name="T115" fmla="*/ 179 h 3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46"/>
                <a:gd name="T175" fmla="*/ 0 h 316"/>
                <a:gd name="T176" fmla="*/ 446 w 446"/>
                <a:gd name="T177" fmla="*/ 316 h 3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46" h="316">
                  <a:moveTo>
                    <a:pt x="442" y="199"/>
                  </a:moveTo>
                  <a:lnTo>
                    <a:pt x="442" y="203"/>
                  </a:lnTo>
                  <a:lnTo>
                    <a:pt x="442" y="207"/>
                  </a:lnTo>
                  <a:lnTo>
                    <a:pt x="442" y="211"/>
                  </a:lnTo>
                  <a:lnTo>
                    <a:pt x="442" y="215"/>
                  </a:lnTo>
                  <a:lnTo>
                    <a:pt x="446" y="215"/>
                  </a:lnTo>
                  <a:lnTo>
                    <a:pt x="446" y="218"/>
                  </a:lnTo>
                  <a:lnTo>
                    <a:pt x="442" y="218"/>
                  </a:lnTo>
                  <a:lnTo>
                    <a:pt x="442" y="222"/>
                  </a:lnTo>
                  <a:lnTo>
                    <a:pt x="446" y="222"/>
                  </a:lnTo>
                  <a:lnTo>
                    <a:pt x="446" y="226"/>
                  </a:lnTo>
                  <a:lnTo>
                    <a:pt x="442" y="226"/>
                  </a:lnTo>
                  <a:lnTo>
                    <a:pt x="442" y="230"/>
                  </a:lnTo>
                  <a:lnTo>
                    <a:pt x="446" y="230"/>
                  </a:lnTo>
                  <a:lnTo>
                    <a:pt x="442" y="230"/>
                  </a:lnTo>
                  <a:lnTo>
                    <a:pt x="446" y="230"/>
                  </a:lnTo>
                  <a:lnTo>
                    <a:pt x="446" y="234"/>
                  </a:lnTo>
                  <a:lnTo>
                    <a:pt x="446" y="238"/>
                  </a:lnTo>
                  <a:lnTo>
                    <a:pt x="442" y="238"/>
                  </a:lnTo>
                  <a:lnTo>
                    <a:pt x="442" y="242"/>
                  </a:lnTo>
                  <a:lnTo>
                    <a:pt x="446" y="242"/>
                  </a:lnTo>
                  <a:lnTo>
                    <a:pt x="446" y="246"/>
                  </a:lnTo>
                  <a:lnTo>
                    <a:pt x="446" y="250"/>
                  </a:lnTo>
                  <a:lnTo>
                    <a:pt x="442" y="250"/>
                  </a:lnTo>
                  <a:lnTo>
                    <a:pt x="442" y="254"/>
                  </a:lnTo>
                  <a:lnTo>
                    <a:pt x="438" y="254"/>
                  </a:lnTo>
                  <a:lnTo>
                    <a:pt x="438" y="250"/>
                  </a:lnTo>
                  <a:lnTo>
                    <a:pt x="434" y="250"/>
                  </a:lnTo>
                  <a:lnTo>
                    <a:pt x="434" y="254"/>
                  </a:lnTo>
                  <a:lnTo>
                    <a:pt x="434" y="258"/>
                  </a:lnTo>
                  <a:lnTo>
                    <a:pt x="430" y="258"/>
                  </a:lnTo>
                  <a:lnTo>
                    <a:pt x="430" y="261"/>
                  </a:lnTo>
                  <a:lnTo>
                    <a:pt x="430" y="265"/>
                  </a:lnTo>
                  <a:lnTo>
                    <a:pt x="430" y="269"/>
                  </a:lnTo>
                  <a:lnTo>
                    <a:pt x="426" y="269"/>
                  </a:lnTo>
                  <a:lnTo>
                    <a:pt x="426" y="273"/>
                  </a:lnTo>
                  <a:lnTo>
                    <a:pt x="426" y="277"/>
                  </a:lnTo>
                  <a:lnTo>
                    <a:pt x="422" y="277"/>
                  </a:lnTo>
                  <a:lnTo>
                    <a:pt x="418" y="277"/>
                  </a:lnTo>
                  <a:lnTo>
                    <a:pt x="418" y="281"/>
                  </a:lnTo>
                  <a:lnTo>
                    <a:pt x="415" y="281"/>
                  </a:lnTo>
                  <a:lnTo>
                    <a:pt x="411" y="281"/>
                  </a:lnTo>
                  <a:lnTo>
                    <a:pt x="407" y="281"/>
                  </a:lnTo>
                  <a:lnTo>
                    <a:pt x="407" y="285"/>
                  </a:lnTo>
                  <a:lnTo>
                    <a:pt x="403" y="285"/>
                  </a:lnTo>
                  <a:lnTo>
                    <a:pt x="403" y="289"/>
                  </a:lnTo>
                  <a:lnTo>
                    <a:pt x="399" y="289"/>
                  </a:lnTo>
                  <a:lnTo>
                    <a:pt x="395" y="289"/>
                  </a:lnTo>
                  <a:lnTo>
                    <a:pt x="391" y="289"/>
                  </a:lnTo>
                  <a:lnTo>
                    <a:pt x="387" y="289"/>
                  </a:lnTo>
                  <a:lnTo>
                    <a:pt x="387" y="285"/>
                  </a:lnTo>
                  <a:lnTo>
                    <a:pt x="387" y="289"/>
                  </a:lnTo>
                  <a:lnTo>
                    <a:pt x="383" y="289"/>
                  </a:lnTo>
                  <a:lnTo>
                    <a:pt x="379" y="289"/>
                  </a:lnTo>
                  <a:lnTo>
                    <a:pt x="379" y="293"/>
                  </a:lnTo>
                  <a:lnTo>
                    <a:pt x="375" y="293"/>
                  </a:lnTo>
                  <a:lnTo>
                    <a:pt x="372" y="293"/>
                  </a:lnTo>
                  <a:lnTo>
                    <a:pt x="372" y="297"/>
                  </a:lnTo>
                  <a:lnTo>
                    <a:pt x="368" y="297"/>
                  </a:lnTo>
                  <a:lnTo>
                    <a:pt x="368" y="293"/>
                  </a:lnTo>
                  <a:lnTo>
                    <a:pt x="368" y="289"/>
                  </a:lnTo>
                  <a:lnTo>
                    <a:pt x="368" y="285"/>
                  </a:lnTo>
                  <a:lnTo>
                    <a:pt x="368" y="281"/>
                  </a:lnTo>
                  <a:lnTo>
                    <a:pt x="368" y="277"/>
                  </a:lnTo>
                  <a:lnTo>
                    <a:pt x="364" y="277"/>
                  </a:lnTo>
                  <a:lnTo>
                    <a:pt x="364" y="273"/>
                  </a:lnTo>
                  <a:lnTo>
                    <a:pt x="360" y="273"/>
                  </a:lnTo>
                  <a:lnTo>
                    <a:pt x="360" y="269"/>
                  </a:lnTo>
                  <a:lnTo>
                    <a:pt x="356" y="269"/>
                  </a:lnTo>
                  <a:lnTo>
                    <a:pt x="352" y="269"/>
                  </a:lnTo>
                  <a:lnTo>
                    <a:pt x="352" y="265"/>
                  </a:lnTo>
                  <a:lnTo>
                    <a:pt x="348" y="265"/>
                  </a:lnTo>
                  <a:lnTo>
                    <a:pt x="348" y="261"/>
                  </a:lnTo>
                  <a:lnTo>
                    <a:pt x="344" y="261"/>
                  </a:lnTo>
                  <a:lnTo>
                    <a:pt x="344" y="258"/>
                  </a:lnTo>
                  <a:lnTo>
                    <a:pt x="340" y="258"/>
                  </a:lnTo>
                  <a:lnTo>
                    <a:pt x="336" y="258"/>
                  </a:lnTo>
                  <a:lnTo>
                    <a:pt x="336" y="254"/>
                  </a:lnTo>
                  <a:lnTo>
                    <a:pt x="332" y="254"/>
                  </a:lnTo>
                  <a:lnTo>
                    <a:pt x="332" y="250"/>
                  </a:lnTo>
                  <a:lnTo>
                    <a:pt x="329" y="250"/>
                  </a:lnTo>
                  <a:lnTo>
                    <a:pt x="329" y="246"/>
                  </a:lnTo>
                  <a:lnTo>
                    <a:pt x="329" y="242"/>
                  </a:lnTo>
                  <a:lnTo>
                    <a:pt x="325" y="242"/>
                  </a:lnTo>
                  <a:lnTo>
                    <a:pt x="325" y="238"/>
                  </a:lnTo>
                  <a:lnTo>
                    <a:pt x="321" y="238"/>
                  </a:lnTo>
                  <a:lnTo>
                    <a:pt x="317" y="238"/>
                  </a:lnTo>
                  <a:lnTo>
                    <a:pt x="317" y="234"/>
                  </a:lnTo>
                  <a:lnTo>
                    <a:pt x="321" y="234"/>
                  </a:lnTo>
                  <a:lnTo>
                    <a:pt x="317" y="234"/>
                  </a:lnTo>
                  <a:lnTo>
                    <a:pt x="317" y="238"/>
                  </a:lnTo>
                  <a:lnTo>
                    <a:pt x="317" y="242"/>
                  </a:lnTo>
                  <a:lnTo>
                    <a:pt x="317" y="246"/>
                  </a:lnTo>
                  <a:lnTo>
                    <a:pt x="313" y="246"/>
                  </a:lnTo>
                  <a:lnTo>
                    <a:pt x="313" y="250"/>
                  </a:lnTo>
                  <a:lnTo>
                    <a:pt x="313" y="254"/>
                  </a:lnTo>
                  <a:lnTo>
                    <a:pt x="309" y="254"/>
                  </a:lnTo>
                  <a:lnTo>
                    <a:pt x="313" y="254"/>
                  </a:lnTo>
                  <a:lnTo>
                    <a:pt x="309" y="254"/>
                  </a:lnTo>
                  <a:lnTo>
                    <a:pt x="313" y="254"/>
                  </a:lnTo>
                  <a:lnTo>
                    <a:pt x="309" y="254"/>
                  </a:lnTo>
                  <a:lnTo>
                    <a:pt x="309" y="258"/>
                  </a:lnTo>
                  <a:lnTo>
                    <a:pt x="309" y="261"/>
                  </a:lnTo>
                  <a:lnTo>
                    <a:pt x="309" y="265"/>
                  </a:lnTo>
                  <a:lnTo>
                    <a:pt x="309" y="269"/>
                  </a:lnTo>
                  <a:lnTo>
                    <a:pt x="305" y="269"/>
                  </a:lnTo>
                  <a:lnTo>
                    <a:pt x="305" y="265"/>
                  </a:lnTo>
                  <a:lnTo>
                    <a:pt x="305" y="269"/>
                  </a:lnTo>
                  <a:lnTo>
                    <a:pt x="301" y="269"/>
                  </a:lnTo>
                  <a:lnTo>
                    <a:pt x="297" y="269"/>
                  </a:lnTo>
                  <a:lnTo>
                    <a:pt x="293" y="269"/>
                  </a:lnTo>
                  <a:lnTo>
                    <a:pt x="289" y="269"/>
                  </a:lnTo>
                  <a:lnTo>
                    <a:pt x="286" y="269"/>
                  </a:lnTo>
                  <a:lnTo>
                    <a:pt x="282" y="269"/>
                  </a:lnTo>
                  <a:lnTo>
                    <a:pt x="282" y="265"/>
                  </a:lnTo>
                  <a:lnTo>
                    <a:pt x="278" y="265"/>
                  </a:lnTo>
                  <a:lnTo>
                    <a:pt x="274" y="265"/>
                  </a:lnTo>
                  <a:lnTo>
                    <a:pt x="270" y="265"/>
                  </a:lnTo>
                  <a:lnTo>
                    <a:pt x="266" y="265"/>
                  </a:lnTo>
                  <a:lnTo>
                    <a:pt x="262" y="265"/>
                  </a:lnTo>
                  <a:lnTo>
                    <a:pt x="266" y="265"/>
                  </a:lnTo>
                  <a:lnTo>
                    <a:pt x="262" y="265"/>
                  </a:lnTo>
                  <a:lnTo>
                    <a:pt x="258" y="265"/>
                  </a:lnTo>
                  <a:lnTo>
                    <a:pt x="258" y="261"/>
                  </a:lnTo>
                  <a:lnTo>
                    <a:pt x="254" y="261"/>
                  </a:lnTo>
                  <a:lnTo>
                    <a:pt x="250" y="261"/>
                  </a:lnTo>
                  <a:lnTo>
                    <a:pt x="250" y="265"/>
                  </a:lnTo>
                  <a:lnTo>
                    <a:pt x="246" y="265"/>
                  </a:lnTo>
                  <a:lnTo>
                    <a:pt x="246" y="261"/>
                  </a:lnTo>
                  <a:lnTo>
                    <a:pt x="246" y="265"/>
                  </a:lnTo>
                  <a:lnTo>
                    <a:pt x="243" y="265"/>
                  </a:lnTo>
                  <a:lnTo>
                    <a:pt x="239" y="265"/>
                  </a:lnTo>
                  <a:lnTo>
                    <a:pt x="239" y="269"/>
                  </a:lnTo>
                  <a:lnTo>
                    <a:pt x="239" y="265"/>
                  </a:lnTo>
                  <a:lnTo>
                    <a:pt x="235" y="265"/>
                  </a:lnTo>
                  <a:lnTo>
                    <a:pt x="231" y="265"/>
                  </a:lnTo>
                  <a:lnTo>
                    <a:pt x="227" y="265"/>
                  </a:lnTo>
                  <a:lnTo>
                    <a:pt x="227" y="269"/>
                  </a:lnTo>
                  <a:lnTo>
                    <a:pt x="231" y="269"/>
                  </a:lnTo>
                  <a:lnTo>
                    <a:pt x="227" y="269"/>
                  </a:lnTo>
                  <a:lnTo>
                    <a:pt x="231" y="269"/>
                  </a:lnTo>
                  <a:lnTo>
                    <a:pt x="227" y="269"/>
                  </a:lnTo>
                  <a:lnTo>
                    <a:pt x="227" y="273"/>
                  </a:lnTo>
                  <a:lnTo>
                    <a:pt x="223" y="273"/>
                  </a:lnTo>
                  <a:lnTo>
                    <a:pt x="223" y="269"/>
                  </a:lnTo>
                  <a:lnTo>
                    <a:pt x="223" y="273"/>
                  </a:lnTo>
                  <a:lnTo>
                    <a:pt x="219" y="273"/>
                  </a:lnTo>
                  <a:lnTo>
                    <a:pt x="223" y="273"/>
                  </a:lnTo>
                  <a:lnTo>
                    <a:pt x="219" y="277"/>
                  </a:lnTo>
                  <a:lnTo>
                    <a:pt x="223" y="277"/>
                  </a:lnTo>
                  <a:lnTo>
                    <a:pt x="223" y="281"/>
                  </a:lnTo>
                  <a:lnTo>
                    <a:pt x="227" y="281"/>
                  </a:lnTo>
                  <a:lnTo>
                    <a:pt x="227" y="285"/>
                  </a:lnTo>
                  <a:lnTo>
                    <a:pt x="227" y="289"/>
                  </a:lnTo>
                  <a:lnTo>
                    <a:pt x="223" y="289"/>
                  </a:lnTo>
                  <a:lnTo>
                    <a:pt x="227" y="289"/>
                  </a:lnTo>
                  <a:lnTo>
                    <a:pt x="227" y="293"/>
                  </a:lnTo>
                  <a:lnTo>
                    <a:pt x="223" y="293"/>
                  </a:lnTo>
                  <a:lnTo>
                    <a:pt x="223" y="297"/>
                  </a:lnTo>
                  <a:lnTo>
                    <a:pt x="219" y="297"/>
                  </a:lnTo>
                  <a:lnTo>
                    <a:pt x="215" y="297"/>
                  </a:lnTo>
                  <a:lnTo>
                    <a:pt x="215" y="301"/>
                  </a:lnTo>
                  <a:lnTo>
                    <a:pt x="215" y="297"/>
                  </a:lnTo>
                  <a:lnTo>
                    <a:pt x="215" y="301"/>
                  </a:lnTo>
                  <a:lnTo>
                    <a:pt x="211" y="301"/>
                  </a:lnTo>
                  <a:lnTo>
                    <a:pt x="211" y="297"/>
                  </a:lnTo>
                  <a:lnTo>
                    <a:pt x="211" y="301"/>
                  </a:lnTo>
                  <a:lnTo>
                    <a:pt x="207" y="301"/>
                  </a:lnTo>
                  <a:lnTo>
                    <a:pt x="207" y="297"/>
                  </a:lnTo>
                  <a:lnTo>
                    <a:pt x="203" y="297"/>
                  </a:lnTo>
                  <a:lnTo>
                    <a:pt x="203" y="293"/>
                  </a:lnTo>
                  <a:lnTo>
                    <a:pt x="200" y="293"/>
                  </a:lnTo>
                  <a:lnTo>
                    <a:pt x="200" y="289"/>
                  </a:lnTo>
                  <a:lnTo>
                    <a:pt x="200" y="285"/>
                  </a:lnTo>
                  <a:lnTo>
                    <a:pt x="196" y="285"/>
                  </a:lnTo>
                  <a:lnTo>
                    <a:pt x="192" y="285"/>
                  </a:lnTo>
                  <a:lnTo>
                    <a:pt x="192" y="281"/>
                  </a:lnTo>
                  <a:lnTo>
                    <a:pt x="188" y="281"/>
                  </a:lnTo>
                  <a:lnTo>
                    <a:pt x="184" y="281"/>
                  </a:lnTo>
                  <a:lnTo>
                    <a:pt x="184" y="285"/>
                  </a:lnTo>
                  <a:lnTo>
                    <a:pt x="180" y="285"/>
                  </a:lnTo>
                  <a:lnTo>
                    <a:pt x="176" y="285"/>
                  </a:lnTo>
                  <a:lnTo>
                    <a:pt x="172" y="285"/>
                  </a:lnTo>
                  <a:lnTo>
                    <a:pt x="172" y="289"/>
                  </a:lnTo>
                  <a:lnTo>
                    <a:pt x="168" y="289"/>
                  </a:lnTo>
                  <a:lnTo>
                    <a:pt x="164" y="289"/>
                  </a:lnTo>
                  <a:lnTo>
                    <a:pt x="160" y="285"/>
                  </a:lnTo>
                  <a:lnTo>
                    <a:pt x="160" y="289"/>
                  </a:lnTo>
                  <a:lnTo>
                    <a:pt x="160" y="285"/>
                  </a:lnTo>
                  <a:lnTo>
                    <a:pt x="157" y="285"/>
                  </a:lnTo>
                  <a:lnTo>
                    <a:pt x="153" y="285"/>
                  </a:lnTo>
                  <a:lnTo>
                    <a:pt x="153" y="281"/>
                  </a:lnTo>
                  <a:lnTo>
                    <a:pt x="149" y="281"/>
                  </a:lnTo>
                  <a:lnTo>
                    <a:pt x="149" y="277"/>
                  </a:lnTo>
                  <a:lnTo>
                    <a:pt x="145" y="277"/>
                  </a:lnTo>
                  <a:lnTo>
                    <a:pt x="145" y="273"/>
                  </a:lnTo>
                  <a:lnTo>
                    <a:pt x="141" y="273"/>
                  </a:lnTo>
                  <a:lnTo>
                    <a:pt x="141" y="269"/>
                  </a:lnTo>
                  <a:lnTo>
                    <a:pt x="141" y="265"/>
                  </a:lnTo>
                  <a:lnTo>
                    <a:pt x="137" y="265"/>
                  </a:lnTo>
                  <a:lnTo>
                    <a:pt x="137" y="269"/>
                  </a:lnTo>
                  <a:lnTo>
                    <a:pt x="133" y="269"/>
                  </a:lnTo>
                  <a:lnTo>
                    <a:pt x="129" y="269"/>
                  </a:lnTo>
                  <a:lnTo>
                    <a:pt x="129" y="273"/>
                  </a:lnTo>
                  <a:lnTo>
                    <a:pt x="125" y="273"/>
                  </a:lnTo>
                  <a:lnTo>
                    <a:pt x="125" y="277"/>
                  </a:lnTo>
                  <a:lnTo>
                    <a:pt x="125" y="281"/>
                  </a:lnTo>
                  <a:lnTo>
                    <a:pt x="121" y="281"/>
                  </a:lnTo>
                  <a:lnTo>
                    <a:pt x="121" y="285"/>
                  </a:lnTo>
                  <a:lnTo>
                    <a:pt x="117" y="285"/>
                  </a:lnTo>
                  <a:lnTo>
                    <a:pt x="117" y="289"/>
                  </a:lnTo>
                  <a:lnTo>
                    <a:pt x="114" y="289"/>
                  </a:lnTo>
                  <a:lnTo>
                    <a:pt x="114" y="293"/>
                  </a:lnTo>
                  <a:lnTo>
                    <a:pt x="114" y="297"/>
                  </a:lnTo>
                  <a:lnTo>
                    <a:pt x="110" y="297"/>
                  </a:lnTo>
                  <a:lnTo>
                    <a:pt x="110" y="301"/>
                  </a:lnTo>
                  <a:lnTo>
                    <a:pt x="110" y="304"/>
                  </a:lnTo>
                  <a:lnTo>
                    <a:pt x="106" y="304"/>
                  </a:lnTo>
                  <a:lnTo>
                    <a:pt x="106" y="308"/>
                  </a:lnTo>
                  <a:lnTo>
                    <a:pt x="102" y="308"/>
                  </a:lnTo>
                  <a:lnTo>
                    <a:pt x="98" y="308"/>
                  </a:lnTo>
                  <a:lnTo>
                    <a:pt x="98" y="312"/>
                  </a:lnTo>
                  <a:lnTo>
                    <a:pt x="94" y="312"/>
                  </a:lnTo>
                  <a:lnTo>
                    <a:pt x="90" y="312"/>
                  </a:lnTo>
                  <a:lnTo>
                    <a:pt x="90" y="316"/>
                  </a:lnTo>
                  <a:lnTo>
                    <a:pt x="86" y="316"/>
                  </a:lnTo>
                  <a:lnTo>
                    <a:pt x="82" y="316"/>
                  </a:lnTo>
                  <a:lnTo>
                    <a:pt x="82" y="312"/>
                  </a:lnTo>
                  <a:lnTo>
                    <a:pt x="82" y="316"/>
                  </a:lnTo>
                  <a:lnTo>
                    <a:pt x="82" y="312"/>
                  </a:lnTo>
                  <a:lnTo>
                    <a:pt x="86" y="312"/>
                  </a:lnTo>
                  <a:lnTo>
                    <a:pt x="86" y="308"/>
                  </a:lnTo>
                  <a:lnTo>
                    <a:pt x="86" y="304"/>
                  </a:lnTo>
                  <a:lnTo>
                    <a:pt x="86" y="301"/>
                  </a:lnTo>
                  <a:lnTo>
                    <a:pt x="86" y="297"/>
                  </a:lnTo>
                  <a:lnTo>
                    <a:pt x="90" y="297"/>
                  </a:lnTo>
                  <a:lnTo>
                    <a:pt x="86" y="297"/>
                  </a:lnTo>
                  <a:lnTo>
                    <a:pt x="90" y="297"/>
                  </a:lnTo>
                  <a:lnTo>
                    <a:pt x="90" y="293"/>
                  </a:lnTo>
                  <a:lnTo>
                    <a:pt x="86" y="293"/>
                  </a:lnTo>
                  <a:lnTo>
                    <a:pt x="86" y="289"/>
                  </a:lnTo>
                  <a:lnTo>
                    <a:pt x="86" y="285"/>
                  </a:lnTo>
                  <a:lnTo>
                    <a:pt x="86" y="281"/>
                  </a:lnTo>
                  <a:lnTo>
                    <a:pt x="86" y="277"/>
                  </a:lnTo>
                  <a:lnTo>
                    <a:pt x="90" y="277"/>
                  </a:lnTo>
                  <a:lnTo>
                    <a:pt x="86" y="277"/>
                  </a:lnTo>
                  <a:lnTo>
                    <a:pt x="90" y="277"/>
                  </a:lnTo>
                  <a:lnTo>
                    <a:pt x="90" y="273"/>
                  </a:lnTo>
                  <a:lnTo>
                    <a:pt x="86" y="273"/>
                  </a:lnTo>
                  <a:lnTo>
                    <a:pt x="82" y="273"/>
                  </a:lnTo>
                  <a:lnTo>
                    <a:pt x="82" y="269"/>
                  </a:lnTo>
                  <a:lnTo>
                    <a:pt x="78" y="269"/>
                  </a:lnTo>
                  <a:lnTo>
                    <a:pt x="74" y="269"/>
                  </a:lnTo>
                  <a:lnTo>
                    <a:pt x="74" y="273"/>
                  </a:lnTo>
                  <a:lnTo>
                    <a:pt x="71" y="273"/>
                  </a:lnTo>
                  <a:lnTo>
                    <a:pt x="71" y="277"/>
                  </a:lnTo>
                  <a:lnTo>
                    <a:pt x="67" y="277"/>
                  </a:lnTo>
                  <a:lnTo>
                    <a:pt x="67" y="273"/>
                  </a:lnTo>
                  <a:lnTo>
                    <a:pt x="63" y="273"/>
                  </a:lnTo>
                  <a:lnTo>
                    <a:pt x="63" y="269"/>
                  </a:lnTo>
                  <a:lnTo>
                    <a:pt x="59" y="269"/>
                  </a:lnTo>
                  <a:lnTo>
                    <a:pt x="59" y="265"/>
                  </a:lnTo>
                  <a:lnTo>
                    <a:pt x="55" y="265"/>
                  </a:lnTo>
                  <a:lnTo>
                    <a:pt x="51" y="265"/>
                  </a:lnTo>
                  <a:lnTo>
                    <a:pt x="47" y="265"/>
                  </a:lnTo>
                  <a:lnTo>
                    <a:pt x="43" y="265"/>
                  </a:lnTo>
                  <a:lnTo>
                    <a:pt x="43" y="261"/>
                  </a:lnTo>
                  <a:lnTo>
                    <a:pt x="39" y="261"/>
                  </a:lnTo>
                  <a:lnTo>
                    <a:pt x="39" y="258"/>
                  </a:lnTo>
                  <a:lnTo>
                    <a:pt x="35" y="258"/>
                  </a:lnTo>
                  <a:lnTo>
                    <a:pt x="31" y="258"/>
                  </a:lnTo>
                  <a:lnTo>
                    <a:pt x="28" y="250"/>
                  </a:lnTo>
                  <a:lnTo>
                    <a:pt x="31" y="226"/>
                  </a:lnTo>
                  <a:lnTo>
                    <a:pt x="28" y="222"/>
                  </a:lnTo>
                  <a:lnTo>
                    <a:pt x="24" y="218"/>
                  </a:lnTo>
                  <a:lnTo>
                    <a:pt x="16" y="207"/>
                  </a:lnTo>
                  <a:lnTo>
                    <a:pt x="12" y="211"/>
                  </a:lnTo>
                  <a:lnTo>
                    <a:pt x="8" y="207"/>
                  </a:lnTo>
                  <a:lnTo>
                    <a:pt x="4" y="211"/>
                  </a:lnTo>
                  <a:lnTo>
                    <a:pt x="0" y="207"/>
                  </a:lnTo>
                  <a:lnTo>
                    <a:pt x="0" y="203"/>
                  </a:lnTo>
                  <a:lnTo>
                    <a:pt x="8" y="191"/>
                  </a:lnTo>
                  <a:lnTo>
                    <a:pt x="12" y="191"/>
                  </a:lnTo>
                  <a:lnTo>
                    <a:pt x="16" y="191"/>
                  </a:lnTo>
                  <a:lnTo>
                    <a:pt x="20" y="195"/>
                  </a:lnTo>
                  <a:lnTo>
                    <a:pt x="28" y="195"/>
                  </a:lnTo>
                  <a:lnTo>
                    <a:pt x="31" y="191"/>
                  </a:lnTo>
                  <a:lnTo>
                    <a:pt x="35" y="187"/>
                  </a:lnTo>
                  <a:lnTo>
                    <a:pt x="35" y="183"/>
                  </a:lnTo>
                  <a:lnTo>
                    <a:pt x="39" y="175"/>
                  </a:lnTo>
                  <a:lnTo>
                    <a:pt x="55" y="175"/>
                  </a:lnTo>
                  <a:lnTo>
                    <a:pt x="59" y="172"/>
                  </a:lnTo>
                  <a:lnTo>
                    <a:pt x="67" y="168"/>
                  </a:lnTo>
                  <a:lnTo>
                    <a:pt x="71" y="168"/>
                  </a:lnTo>
                  <a:lnTo>
                    <a:pt x="78" y="168"/>
                  </a:lnTo>
                  <a:lnTo>
                    <a:pt x="82" y="168"/>
                  </a:lnTo>
                  <a:lnTo>
                    <a:pt x="90" y="172"/>
                  </a:lnTo>
                  <a:lnTo>
                    <a:pt x="94" y="172"/>
                  </a:lnTo>
                  <a:lnTo>
                    <a:pt x="98" y="168"/>
                  </a:lnTo>
                  <a:lnTo>
                    <a:pt x="102" y="160"/>
                  </a:lnTo>
                  <a:lnTo>
                    <a:pt x="110" y="156"/>
                  </a:lnTo>
                  <a:lnTo>
                    <a:pt x="114" y="156"/>
                  </a:lnTo>
                  <a:lnTo>
                    <a:pt x="117" y="156"/>
                  </a:lnTo>
                  <a:lnTo>
                    <a:pt x="121" y="152"/>
                  </a:lnTo>
                  <a:lnTo>
                    <a:pt x="125" y="152"/>
                  </a:lnTo>
                  <a:lnTo>
                    <a:pt x="129" y="144"/>
                  </a:lnTo>
                  <a:lnTo>
                    <a:pt x="133" y="140"/>
                  </a:lnTo>
                  <a:lnTo>
                    <a:pt x="129" y="132"/>
                  </a:lnTo>
                  <a:lnTo>
                    <a:pt x="133" y="129"/>
                  </a:lnTo>
                  <a:lnTo>
                    <a:pt x="137" y="132"/>
                  </a:lnTo>
                  <a:lnTo>
                    <a:pt x="137" y="129"/>
                  </a:lnTo>
                  <a:lnTo>
                    <a:pt x="145" y="121"/>
                  </a:lnTo>
                  <a:lnTo>
                    <a:pt x="149" y="117"/>
                  </a:lnTo>
                  <a:lnTo>
                    <a:pt x="153" y="105"/>
                  </a:lnTo>
                  <a:lnTo>
                    <a:pt x="157" y="101"/>
                  </a:lnTo>
                  <a:lnTo>
                    <a:pt x="160" y="97"/>
                  </a:lnTo>
                  <a:lnTo>
                    <a:pt x="160" y="93"/>
                  </a:lnTo>
                  <a:lnTo>
                    <a:pt x="168" y="97"/>
                  </a:lnTo>
                  <a:lnTo>
                    <a:pt x="172" y="97"/>
                  </a:lnTo>
                  <a:lnTo>
                    <a:pt x="180" y="86"/>
                  </a:lnTo>
                  <a:lnTo>
                    <a:pt x="184" y="82"/>
                  </a:lnTo>
                  <a:lnTo>
                    <a:pt x="184" y="78"/>
                  </a:lnTo>
                  <a:lnTo>
                    <a:pt x="192" y="78"/>
                  </a:lnTo>
                  <a:lnTo>
                    <a:pt x="200" y="70"/>
                  </a:lnTo>
                  <a:lnTo>
                    <a:pt x="200" y="66"/>
                  </a:lnTo>
                  <a:lnTo>
                    <a:pt x="207" y="62"/>
                  </a:lnTo>
                  <a:lnTo>
                    <a:pt x="211" y="54"/>
                  </a:lnTo>
                  <a:lnTo>
                    <a:pt x="207" y="54"/>
                  </a:lnTo>
                  <a:lnTo>
                    <a:pt x="211" y="54"/>
                  </a:lnTo>
                  <a:lnTo>
                    <a:pt x="211" y="50"/>
                  </a:lnTo>
                  <a:lnTo>
                    <a:pt x="215" y="50"/>
                  </a:lnTo>
                  <a:lnTo>
                    <a:pt x="219" y="50"/>
                  </a:lnTo>
                  <a:lnTo>
                    <a:pt x="219" y="47"/>
                  </a:lnTo>
                  <a:lnTo>
                    <a:pt x="223" y="47"/>
                  </a:lnTo>
                  <a:lnTo>
                    <a:pt x="227" y="47"/>
                  </a:lnTo>
                  <a:lnTo>
                    <a:pt x="231" y="43"/>
                  </a:lnTo>
                  <a:lnTo>
                    <a:pt x="235" y="43"/>
                  </a:lnTo>
                  <a:lnTo>
                    <a:pt x="239" y="43"/>
                  </a:lnTo>
                  <a:lnTo>
                    <a:pt x="239" y="39"/>
                  </a:lnTo>
                  <a:lnTo>
                    <a:pt x="243" y="39"/>
                  </a:lnTo>
                  <a:lnTo>
                    <a:pt x="246" y="39"/>
                  </a:lnTo>
                  <a:lnTo>
                    <a:pt x="246" y="35"/>
                  </a:lnTo>
                  <a:lnTo>
                    <a:pt x="250" y="35"/>
                  </a:lnTo>
                  <a:lnTo>
                    <a:pt x="254" y="35"/>
                  </a:lnTo>
                  <a:lnTo>
                    <a:pt x="254" y="31"/>
                  </a:lnTo>
                  <a:lnTo>
                    <a:pt x="258" y="31"/>
                  </a:lnTo>
                  <a:lnTo>
                    <a:pt x="262" y="31"/>
                  </a:lnTo>
                  <a:lnTo>
                    <a:pt x="262" y="27"/>
                  </a:lnTo>
                  <a:lnTo>
                    <a:pt x="266" y="27"/>
                  </a:lnTo>
                  <a:lnTo>
                    <a:pt x="270" y="27"/>
                  </a:lnTo>
                  <a:lnTo>
                    <a:pt x="270" y="23"/>
                  </a:lnTo>
                  <a:lnTo>
                    <a:pt x="274" y="23"/>
                  </a:lnTo>
                  <a:lnTo>
                    <a:pt x="278" y="23"/>
                  </a:lnTo>
                  <a:lnTo>
                    <a:pt x="278" y="19"/>
                  </a:lnTo>
                  <a:lnTo>
                    <a:pt x="282" y="19"/>
                  </a:lnTo>
                  <a:lnTo>
                    <a:pt x="286" y="19"/>
                  </a:lnTo>
                  <a:lnTo>
                    <a:pt x="286" y="15"/>
                  </a:lnTo>
                  <a:lnTo>
                    <a:pt x="289" y="15"/>
                  </a:lnTo>
                  <a:lnTo>
                    <a:pt x="293" y="15"/>
                  </a:lnTo>
                  <a:lnTo>
                    <a:pt x="293" y="11"/>
                  </a:lnTo>
                  <a:lnTo>
                    <a:pt x="297" y="11"/>
                  </a:lnTo>
                  <a:lnTo>
                    <a:pt x="301" y="11"/>
                  </a:lnTo>
                  <a:lnTo>
                    <a:pt x="305" y="7"/>
                  </a:lnTo>
                  <a:lnTo>
                    <a:pt x="309" y="7"/>
                  </a:lnTo>
                  <a:lnTo>
                    <a:pt x="313" y="7"/>
                  </a:lnTo>
                  <a:lnTo>
                    <a:pt x="313" y="4"/>
                  </a:lnTo>
                  <a:lnTo>
                    <a:pt x="317" y="4"/>
                  </a:lnTo>
                  <a:lnTo>
                    <a:pt x="321" y="4"/>
                  </a:lnTo>
                  <a:lnTo>
                    <a:pt x="321" y="0"/>
                  </a:lnTo>
                  <a:lnTo>
                    <a:pt x="325" y="0"/>
                  </a:lnTo>
                  <a:lnTo>
                    <a:pt x="329" y="0"/>
                  </a:lnTo>
                  <a:lnTo>
                    <a:pt x="329" y="4"/>
                  </a:lnTo>
                  <a:lnTo>
                    <a:pt x="332" y="4"/>
                  </a:lnTo>
                  <a:lnTo>
                    <a:pt x="332" y="7"/>
                  </a:lnTo>
                  <a:lnTo>
                    <a:pt x="336" y="7"/>
                  </a:lnTo>
                  <a:lnTo>
                    <a:pt x="336" y="11"/>
                  </a:lnTo>
                  <a:lnTo>
                    <a:pt x="340" y="11"/>
                  </a:lnTo>
                  <a:lnTo>
                    <a:pt x="340" y="15"/>
                  </a:lnTo>
                  <a:lnTo>
                    <a:pt x="344" y="15"/>
                  </a:lnTo>
                  <a:lnTo>
                    <a:pt x="344" y="19"/>
                  </a:lnTo>
                  <a:lnTo>
                    <a:pt x="348" y="19"/>
                  </a:lnTo>
                  <a:lnTo>
                    <a:pt x="348" y="23"/>
                  </a:lnTo>
                  <a:lnTo>
                    <a:pt x="352" y="23"/>
                  </a:lnTo>
                  <a:lnTo>
                    <a:pt x="352" y="27"/>
                  </a:lnTo>
                  <a:lnTo>
                    <a:pt x="356" y="27"/>
                  </a:lnTo>
                  <a:lnTo>
                    <a:pt x="356" y="31"/>
                  </a:lnTo>
                  <a:lnTo>
                    <a:pt x="360" y="31"/>
                  </a:lnTo>
                  <a:lnTo>
                    <a:pt x="364" y="31"/>
                  </a:lnTo>
                  <a:lnTo>
                    <a:pt x="364" y="35"/>
                  </a:lnTo>
                  <a:lnTo>
                    <a:pt x="368" y="35"/>
                  </a:lnTo>
                  <a:lnTo>
                    <a:pt x="368" y="39"/>
                  </a:lnTo>
                  <a:lnTo>
                    <a:pt x="372" y="39"/>
                  </a:lnTo>
                  <a:lnTo>
                    <a:pt x="372" y="43"/>
                  </a:lnTo>
                  <a:lnTo>
                    <a:pt x="375" y="43"/>
                  </a:lnTo>
                  <a:lnTo>
                    <a:pt x="375" y="47"/>
                  </a:lnTo>
                  <a:lnTo>
                    <a:pt x="379" y="47"/>
                  </a:lnTo>
                  <a:lnTo>
                    <a:pt x="379" y="50"/>
                  </a:lnTo>
                  <a:lnTo>
                    <a:pt x="383" y="50"/>
                  </a:lnTo>
                  <a:lnTo>
                    <a:pt x="383" y="54"/>
                  </a:lnTo>
                  <a:lnTo>
                    <a:pt x="387" y="54"/>
                  </a:lnTo>
                  <a:lnTo>
                    <a:pt x="387" y="58"/>
                  </a:lnTo>
                  <a:lnTo>
                    <a:pt x="391" y="58"/>
                  </a:lnTo>
                  <a:lnTo>
                    <a:pt x="395" y="58"/>
                  </a:lnTo>
                  <a:lnTo>
                    <a:pt x="399" y="58"/>
                  </a:lnTo>
                  <a:lnTo>
                    <a:pt x="399" y="62"/>
                  </a:lnTo>
                  <a:lnTo>
                    <a:pt x="399" y="58"/>
                  </a:lnTo>
                  <a:lnTo>
                    <a:pt x="403" y="58"/>
                  </a:lnTo>
                  <a:lnTo>
                    <a:pt x="407" y="58"/>
                  </a:lnTo>
                  <a:lnTo>
                    <a:pt x="407" y="54"/>
                  </a:lnTo>
                  <a:lnTo>
                    <a:pt x="411" y="54"/>
                  </a:lnTo>
                  <a:lnTo>
                    <a:pt x="415" y="54"/>
                  </a:lnTo>
                  <a:lnTo>
                    <a:pt x="418" y="54"/>
                  </a:lnTo>
                  <a:lnTo>
                    <a:pt x="422" y="58"/>
                  </a:lnTo>
                  <a:lnTo>
                    <a:pt x="426" y="58"/>
                  </a:lnTo>
                  <a:lnTo>
                    <a:pt x="422" y="58"/>
                  </a:lnTo>
                  <a:lnTo>
                    <a:pt x="422" y="62"/>
                  </a:lnTo>
                  <a:lnTo>
                    <a:pt x="422" y="66"/>
                  </a:lnTo>
                  <a:lnTo>
                    <a:pt x="422" y="70"/>
                  </a:lnTo>
                  <a:lnTo>
                    <a:pt x="426" y="70"/>
                  </a:lnTo>
                  <a:lnTo>
                    <a:pt x="426" y="74"/>
                  </a:lnTo>
                  <a:lnTo>
                    <a:pt x="430" y="74"/>
                  </a:lnTo>
                  <a:lnTo>
                    <a:pt x="430" y="78"/>
                  </a:lnTo>
                  <a:lnTo>
                    <a:pt x="434" y="78"/>
                  </a:lnTo>
                  <a:lnTo>
                    <a:pt x="434" y="82"/>
                  </a:lnTo>
                  <a:lnTo>
                    <a:pt x="434" y="86"/>
                  </a:lnTo>
                  <a:lnTo>
                    <a:pt x="434" y="89"/>
                  </a:lnTo>
                  <a:lnTo>
                    <a:pt x="434" y="93"/>
                  </a:lnTo>
                  <a:lnTo>
                    <a:pt x="430" y="93"/>
                  </a:lnTo>
                  <a:lnTo>
                    <a:pt x="430" y="97"/>
                  </a:lnTo>
                  <a:lnTo>
                    <a:pt x="434" y="97"/>
                  </a:lnTo>
                  <a:lnTo>
                    <a:pt x="434" y="101"/>
                  </a:lnTo>
                  <a:lnTo>
                    <a:pt x="430" y="101"/>
                  </a:lnTo>
                  <a:lnTo>
                    <a:pt x="434" y="101"/>
                  </a:lnTo>
                  <a:lnTo>
                    <a:pt x="434" y="105"/>
                  </a:lnTo>
                  <a:lnTo>
                    <a:pt x="434" y="109"/>
                  </a:lnTo>
                  <a:lnTo>
                    <a:pt x="430" y="109"/>
                  </a:lnTo>
                  <a:lnTo>
                    <a:pt x="430" y="113"/>
                  </a:lnTo>
                  <a:lnTo>
                    <a:pt x="430" y="117"/>
                  </a:lnTo>
                  <a:lnTo>
                    <a:pt x="430" y="121"/>
                  </a:lnTo>
                  <a:lnTo>
                    <a:pt x="434" y="121"/>
                  </a:lnTo>
                  <a:lnTo>
                    <a:pt x="434" y="125"/>
                  </a:lnTo>
                  <a:lnTo>
                    <a:pt x="434" y="129"/>
                  </a:lnTo>
                  <a:lnTo>
                    <a:pt x="438" y="129"/>
                  </a:lnTo>
                  <a:lnTo>
                    <a:pt x="438" y="132"/>
                  </a:lnTo>
                  <a:lnTo>
                    <a:pt x="442" y="132"/>
                  </a:lnTo>
                  <a:lnTo>
                    <a:pt x="442" y="136"/>
                  </a:lnTo>
                  <a:lnTo>
                    <a:pt x="438" y="136"/>
                  </a:lnTo>
                  <a:lnTo>
                    <a:pt x="442" y="136"/>
                  </a:lnTo>
                  <a:lnTo>
                    <a:pt x="438" y="136"/>
                  </a:lnTo>
                  <a:lnTo>
                    <a:pt x="438" y="140"/>
                  </a:lnTo>
                  <a:lnTo>
                    <a:pt x="442" y="140"/>
                  </a:lnTo>
                  <a:lnTo>
                    <a:pt x="438" y="140"/>
                  </a:lnTo>
                  <a:lnTo>
                    <a:pt x="438" y="144"/>
                  </a:lnTo>
                  <a:lnTo>
                    <a:pt x="438" y="148"/>
                  </a:lnTo>
                  <a:lnTo>
                    <a:pt x="438" y="152"/>
                  </a:lnTo>
                  <a:lnTo>
                    <a:pt x="438" y="156"/>
                  </a:lnTo>
                  <a:lnTo>
                    <a:pt x="442" y="156"/>
                  </a:lnTo>
                  <a:lnTo>
                    <a:pt x="442" y="160"/>
                  </a:lnTo>
                  <a:lnTo>
                    <a:pt x="438" y="160"/>
                  </a:lnTo>
                  <a:lnTo>
                    <a:pt x="438" y="164"/>
                  </a:lnTo>
                  <a:lnTo>
                    <a:pt x="438" y="168"/>
                  </a:lnTo>
                  <a:lnTo>
                    <a:pt x="438" y="172"/>
                  </a:lnTo>
                  <a:lnTo>
                    <a:pt x="438" y="175"/>
                  </a:lnTo>
                  <a:lnTo>
                    <a:pt x="438" y="179"/>
                  </a:lnTo>
                  <a:lnTo>
                    <a:pt x="442" y="179"/>
                  </a:lnTo>
                  <a:lnTo>
                    <a:pt x="442" y="183"/>
                  </a:lnTo>
                  <a:lnTo>
                    <a:pt x="442" y="187"/>
                  </a:lnTo>
                  <a:lnTo>
                    <a:pt x="442" y="191"/>
                  </a:lnTo>
                  <a:lnTo>
                    <a:pt x="442" y="195"/>
                  </a:lnTo>
                  <a:lnTo>
                    <a:pt x="442" y="199"/>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19" name="Freeform 20"/>
            <p:cNvSpPr>
              <a:spLocks/>
            </p:cNvSpPr>
            <p:nvPr/>
          </p:nvSpPr>
          <p:spPr bwMode="auto">
            <a:xfrm>
              <a:off x="2280" y="2940"/>
              <a:ext cx="218" cy="277"/>
            </a:xfrm>
            <a:custGeom>
              <a:avLst/>
              <a:gdLst>
                <a:gd name="T0" fmla="*/ 35 w 218"/>
                <a:gd name="T1" fmla="*/ 109 h 277"/>
                <a:gd name="T2" fmla="*/ 39 w 218"/>
                <a:gd name="T3" fmla="*/ 94 h 277"/>
                <a:gd name="T4" fmla="*/ 46 w 218"/>
                <a:gd name="T5" fmla="*/ 82 h 277"/>
                <a:gd name="T6" fmla="*/ 50 w 218"/>
                <a:gd name="T7" fmla="*/ 66 h 277"/>
                <a:gd name="T8" fmla="*/ 54 w 218"/>
                <a:gd name="T9" fmla="*/ 51 h 277"/>
                <a:gd name="T10" fmla="*/ 66 w 218"/>
                <a:gd name="T11" fmla="*/ 59 h 277"/>
                <a:gd name="T12" fmla="*/ 66 w 218"/>
                <a:gd name="T13" fmla="*/ 47 h 277"/>
                <a:gd name="T14" fmla="*/ 70 w 218"/>
                <a:gd name="T15" fmla="*/ 31 h 277"/>
                <a:gd name="T16" fmla="*/ 70 w 218"/>
                <a:gd name="T17" fmla="*/ 19 h 277"/>
                <a:gd name="T18" fmla="*/ 86 w 218"/>
                <a:gd name="T19" fmla="*/ 16 h 277"/>
                <a:gd name="T20" fmla="*/ 105 w 218"/>
                <a:gd name="T21" fmla="*/ 16 h 277"/>
                <a:gd name="T22" fmla="*/ 125 w 218"/>
                <a:gd name="T23" fmla="*/ 16 h 277"/>
                <a:gd name="T24" fmla="*/ 144 w 218"/>
                <a:gd name="T25" fmla="*/ 16 h 277"/>
                <a:gd name="T26" fmla="*/ 156 w 218"/>
                <a:gd name="T27" fmla="*/ 8 h 277"/>
                <a:gd name="T28" fmla="*/ 168 w 218"/>
                <a:gd name="T29" fmla="*/ 0 h 277"/>
                <a:gd name="T30" fmla="*/ 175 w 218"/>
                <a:gd name="T31" fmla="*/ 12 h 277"/>
                <a:gd name="T32" fmla="*/ 183 w 218"/>
                <a:gd name="T33" fmla="*/ 23 h 277"/>
                <a:gd name="T34" fmla="*/ 195 w 218"/>
                <a:gd name="T35" fmla="*/ 23 h 277"/>
                <a:gd name="T36" fmla="*/ 211 w 218"/>
                <a:gd name="T37" fmla="*/ 19 h 277"/>
                <a:gd name="T38" fmla="*/ 215 w 218"/>
                <a:gd name="T39" fmla="*/ 35 h 277"/>
                <a:gd name="T40" fmla="*/ 215 w 218"/>
                <a:gd name="T41" fmla="*/ 47 h 277"/>
                <a:gd name="T42" fmla="*/ 215 w 218"/>
                <a:gd name="T43" fmla="*/ 59 h 277"/>
                <a:gd name="T44" fmla="*/ 215 w 218"/>
                <a:gd name="T45" fmla="*/ 70 h 277"/>
                <a:gd name="T46" fmla="*/ 215 w 218"/>
                <a:gd name="T47" fmla="*/ 90 h 277"/>
                <a:gd name="T48" fmla="*/ 207 w 218"/>
                <a:gd name="T49" fmla="*/ 102 h 277"/>
                <a:gd name="T50" fmla="*/ 199 w 218"/>
                <a:gd name="T51" fmla="*/ 113 h 277"/>
                <a:gd name="T52" fmla="*/ 191 w 218"/>
                <a:gd name="T53" fmla="*/ 125 h 277"/>
                <a:gd name="T54" fmla="*/ 187 w 218"/>
                <a:gd name="T55" fmla="*/ 141 h 277"/>
                <a:gd name="T56" fmla="*/ 179 w 218"/>
                <a:gd name="T57" fmla="*/ 152 h 277"/>
                <a:gd name="T58" fmla="*/ 179 w 218"/>
                <a:gd name="T59" fmla="*/ 172 h 277"/>
                <a:gd name="T60" fmla="*/ 172 w 218"/>
                <a:gd name="T61" fmla="*/ 184 h 277"/>
                <a:gd name="T62" fmla="*/ 168 w 218"/>
                <a:gd name="T63" fmla="*/ 191 h 277"/>
                <a:gd name="T64" fmla="*/ 160 w 218"/>
                <a:gd name="T65" fmla="*/ 203 h 277"/>
                <a:gd name="T66" fmla="*/ 156 w 218"/>
                <a:gd name="T67" fmla="*/ 219 h 277"/>
                <a:gd name="T68" fmla="*/ 152 w 218"/>
                <a:gd name="T69" fmla="*/ 234 h 277"/>
                <a:gd name="T70" fmla="*/ 140 w 218"/>
                <a:gd name="T71" fmla="*/ 242 h 277"/>
                <a:gd name="T72" fmla="*/ 136 w 218"/>
                <a:gd name="T73" fmla="*/ 254 h 277"/>
                <a:gd name="T74" fmla="*/ 125 w 218"/>
                <a:gd name="T75" fmla="*/ 262 h 277"/>
                <a:gd name="T76" fmla="*/ 117 w 218"/>
                <a:gd name="T77" fmla="*/ 266 h 277"/>
                <a:gd name="T78" fmla="*/ 105 w 218"/>
                <a:gd name="T79" fmla="*/ 274 h 277"/>
                <a:gd name="T80" fmla="*/ 89 w 218"/>
                <a:gd name="T81" fmla="*/ 277 h 277"/>
                <a:gd name="T82" fmla="*/ 70 w 218"/>
                <a:gd name="T83" fmla="*/ 277 h 277"/>
                <a:gd name="T84" fmla="*/ 50 w 218"/>
                <a:gd name="T85" fmla="*/ 277 h 277"/>
                <a:gd name="T86" fmla="*/ 31 w 218"/>
                <a:gd name="T87" fmla="*/ 277 h 277"/>
                <a:gd name="T88" fmla="*/ 11 w 218"/>
                <a:gd name="T89" fmla="*/ 277 h 277"/>
                <a:gd name="T90" fmla="*/ 3 w 218"/>
                <a:gd name="T91" fmla="*/ 274 h 277"/>
                <a:gd name="T92" fmla="*/ 3 w 218"/>
                <a:gd name="T93" fmla="*/ 262 h 277"/>
                <a:gd name="T94" fmla="*/ 7 w 218"/>
                <a:gd name="T95" fmla="*/ 246 h 277"/>
                <a:gd name="T96" fmla="*/ 7 w 218"/>
                <a:gd name="T97" fmla="*/ 234 h 277"/>
                <a:gd name="T98" fmla="*/ 15 w 218"/>
                <a:gd name="T99" fmla="*/ 223 h 277"/>
                <a:gd name="T100" fmla="*/ 19 w 218"/>
                <a:gd name="T101" fmla="*/ 207 h 277"/>
                <a:gd name="T102" fmla="*/ 23 w 218"/>
                <a:gd name="T103" fmla="*/ 191 h 277"/>
                <a:gd name="T104" fmla="*/ 27 w 218"/>
                <a:gd name="T105" fmla="*/ 172 h 277"/>
                <a:gd name="T106" fmla="*/ 31 w 218"/>
                <a:gd name="T107" fmla="*/ 156 h 277"/>
                <a:gd name="T108" fmla="*/ 35 w 218"/>
                <a:gd name="T109" fmla="*/ 141 h 277"/>
                <a:gd name="T110" fmla="*/ 39 w 218"/>
                <a:gd name="T111" fmla="*/ 125 h 27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8"/>
                <a:gd name="T169" fmla="*/ 0 h 277"/>
                <a:gd name="T170" fmla="*/ 218 w 218"/>
                <a:gd name="T171" fmla="*/ 277 h 27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8" h="277">
                  <a:moveTo>
                    <a:pt x="43" y="117"/>
                  </a:moveTo>
                  <a:lnTo>
                    <a:pt x="39" y="117"/>
                  </a:lnTo>
                  <a:lnTo>
                    <a:pt x="39" y="113"/>
                  </a:lnTo>
                  <a:lnTo>
                    <a:pt x="39" y="109"/>
                  </a:lnTo>
                  <a:lnTo>
                    <a:pt x="35" y="109"/>
                  </a:lnTo>
                  <a:lnTo>
                    <a:pt x="35" y="105"/>
                  </a:lnTo>
                  <a:lnTo>
                    <a:pt x="35" y="102"/>
                  </a:lnTo>
                  <a:lnTo>
                    <a:pt x="35" y="98"/>
                  </a:lnTo>
                  <a:lnTo>
                    <a:pt x="39" y="98"/>
                  </a:lnTo>
                  <a:lnTo>
                    <a:pt x="39" y="94"/>
                  </a:lnTo>
                  <a:lnTo>
                    <a:pt x="39" y="90"/>
                  </a:lnTo>
                  <a:lnTo>
                    <a:pt x="43" y="90"/>
                  </a:lnTo>
                  <a:lnTo>
                    <a:pt x="43" y="86"/>
                  </a:lnTo>
                  <a:lnTo>
                    <a:pt x="43" y="82"/>
                  </a:lnTo>
                  <a:lnTo>
                    <a:pt x="46" y="82"/>
                  </a:lnTo>
                  <a:lnTo>
                    <a:pt x="46" y="78"/>
                  </a:lnTo>
                  <a:lnTo>
                    <a:pt x="46" y="74"/>
                  </a:lnTo>
                  <a:lnTo>
                    <a:pt x="50" y="74"/>
                  </a:lnTo>
                  <a:lnTo>
                    <a:pt x="50" y="70"/>
                  </a:lnTo>
                  <a:lnTo>
                    <a:pt x="50" y="66"/>
                  </a:lnTo>
                  <a:lnTo>
                    <a:pt x="54" y="66"/>
                  </a:lnTo>
                  <a:lnTo>
                    <a:pt x="54" y="62"/>
                  </a:lnTo>
                  <a:lnTo>
                    <a:pt x="54" y="59"/>
                  </a:lnTo>
                  <a:lnTo>
                    <a:pt x="54" y="55"/>
                  </a:lnTo>
                  <a:lnTo>
                    <a:pt x="54" y="51"/>
                  </a:lnTo>
                  <a:lnTo>
                    <a:pt x="58" y="51"/>
                  </a:lnTo>
                  <a:lnTo>
                    <a:pt x="58" y="55"/>
                  </a:lnTo>
                  <a:lnTo>
                    <a:pt x="62" y="55"/>
                  </a:lnTo>
                  <a:lnTo>
                    <a:pt x="62" y="59"/>
                  </a:lnTo>
                  <a:lnTo>
                    <a:pt x="66" y="59"/>
                  </a:lnTo>
                  <a:lnTo>
                    <a:pt x="66" y="62"/>
                  </a:lnTo>
                  <a:lnTo>
                    <a:pt x="66" y="59"/>
                  </a:lnTo>
                  <a:lnTo>
                    <a:pt x="66" y="55"/>
                  </a:lnTo>
                  <a:lnTo>
                    <a:pt x="66" y="51"/>
                  </a:lnTo>
                  <a:lnTo>
                    <a:pt x="66" y="47"/>
                  </a:lnTo>
                  <a:lnTo>
                    <a:pt x="66" y="43"/>
                  </a:lnTo>
                  <a:lnTo>
                    <a:pt x="66" y="39"/>
                  </a:lnTo>
                  <a:lnTo>
                    <a:pt x="66" y="35"/>
                  </a:lnTo>
                  <a:lnTo>
                    <a:pt x="66" y="31"/>
                  </a:lnTo>
                  <a:lnTo>
                    <a:pt x="70" y="31"/>
                  </a:lnTo>
                  <a:lnTo>
                    <a:pt x="70" y="27"/>
                  </a:lnTo>
                  <a:lnTo>
                    <a:pt x="74" y="27"/>
                  </a:lnTo>
                  <a:lnTo>
                    <a:pt x="74" y="23"/>
                  </a:lnTo>
                  <a:lnTo>
                    <a:pt x="70" y="23"/>
                  </a:lnTo>
                  <a:lnTo>
                    <a:pt x="70" y="19"/>
                  </a:lnTo>
                  <a:lnTo>
                    <a:pt x="70" y="16"/>
                  </a:lnTo>
                  <a:lnTo>
                    <a:pt x="74" y="16"/>
                  </a:lnTo>
                  <a:lnTo>
                    <a:pt x="78" y="16"/>
                  </a:lnTo>
                  <a:lnTo>
                    <a:pt x="82" y="16"/>
                  </a:lnTo>
                  <a:lnTo>
                    <a:pt x="86" y="16"/>
                  </a:lnTo>
                  <a:lnTo>
                    <a:pt x="89" y="16"/>
                  </a:lnTo>
                  <a:lnTo>
                    <a:pt x="93" y="16"/>
                  </a:lnTo>
                  <a:lnTo>
                    <a:pt x="97" y="16"/>
                  </a:lnTo>
                  <a:lnTo>
                    <a:pt x="101" y="16"/>
                  </a:lnTo>
                  <a:lnTo>
                    <a:pt x="105" y="16"/>
                  </a:lnTo>
                  <a:lnTo>
                    <a:pt x="109" y="16"/>
                  </a:lnTo>
                  <a:lnTo>
                    <a:pt x="113" y="16"/>
                  </a:lnTo>
                  <a:lnTo>
                    <a:pt x="117" y="16"/>
                  </a:lnTo>
                  <a:lnTo>
                    <a:pt x="121" y="16"/>
                  </a:lnTo>
                  <a:lnTo>
                    <a:pt x="125" y="16"/>
                  </a:lnTo>
                  <a:lnTo>
                    <a:pt x="129" y="16"/>
                  </a:lnTo>
                  <a:lnTo>
                    <a:pt x="132" y="16"/>
                  </a:lnTo>
                  <a:lnTo>
                    <a:pt x="136" y="16"/>
                  </a:lnTo>
                  <a:lnTo>
                    <a:pt x="140" y="16"/>
                  </a:lnTo>
                  <a:lnTo>
                    <a:pt x="144" y="16"/>
                  </a:lnTo>
                  <a:lnTo>
                    <a:pt x="144" y="12"/>
                  </a:lnTo>
                  <a:lnTo>
                    <a:pt x="148" y="12"/>
                  </a:lnTo>
                  <a:lnTo>
                    <a:pt x="152" y="12"/>
                  </a:lnTo>
                  <a:lnTo>
                    <a:pt x="156" y="12"/>
                  </a:lnTo>
                  <a:lnTo>
                    <a:pt x="156" y="8"/>
                  </a:lnTo>
                  <a:lnTo>
                    <a:pt x="160" y="8"/>
                  </a:lnTo>
                  <a:lnTo>
                    <a:pt x="160" y="4"/>
                  </a:lnTo>
                  <a:lnTo>
                    <a:pt x="164" y="4"/>
                  </a:lnTo>
                  <a:lnTo>
                    <a:pt x="164" y="0"/>
                  </a:lnTo>
                  <a:lnTo>
                    <a:pt x="168" y="0"/>
                  </a:lnTo>
                  <a:lnTo>
                    <a:pt x="168" y="4"/>
                  </a:lnTo>
                  <a:lnTo>
                    <a:pt x="172" y="4"/>
                  </a:lnTo>
                  <a:lnTo>
                    <a:pt x="172" y="8"/>
                  </a:lnTo>
                  <a:lnTo>
                    <a:pt x="175" y="8"/>
                  </a:lnTo>
                  <a:lnTo>
                    <a:pt x="175" y="12"/>
                  </a:lnTo>
                  <a:lnTo>
                    <a:pt x="179" y="12"/>
                  </a:lnTo>
                  <a:lnTo>
                    <a:pt x="179" y="16"/>
                  </a:lnTo>
                  <a:lnTo>
                    <a:pt x="179" y="19"/>
                  </a:lnTo>
                  <a:lnTo>
                    <a:pt x="183" y="19"/>
                  </a:lnTo>
                  <a:lnTo>
                    <a:pt x="183" y="23"/>
                  </a:lnTo>
                  <a:lnTo>
                    <a:pt x="187" y="23"/>
                  </a:lnTo>
                  <a:lnTo>
                    <a:pt x="187" y="27"/>
                  </a:lnTo>
                  <a:lnTo>
                    <a:pt x="191" y="27"/>
                  </a:lnTo>
                  <a:lnTo>
                    <a:pt x="195" y="27"/>
                  </a:lnTo>
                  <a:lnTo>
                    <a:pt x="195" y="23"/>
                  </a:lnTo>
                  <a:lnTo>
                    <a:pt x="199" y="23"/>
                  </a:lnTo>
                  <a:lnTo>
                    <a:pt x="203" y="23"/>
                  </a:lnTo>
                  <a:lnTo>
                    <a:pt x="203" y="19"/>
                  </a:lnTo>
                  <a:lnTo>
                    <a:pt x="207" y="19"/>
                  </a:lnTo>
                  <a:lnTo>
                    <a:pt x="211" y="19"/>
                  </a:lnTo>
                  <a:lnTo>
                    <a:pt x="211" y="23"/>
                  </a:lnTo>
                  <a:lnTo>
                    <a:pt x="211" y="27"/>
                  </a:lnTo>
                  <a:lnTo>
                    <a:pt x="211" y="31"/>
                  </a:lnTo>
                  <a:lnTo>
                    <a:pt x="215" y="31"/>
                  </a:lnTo>
                  <a:lnTo>
                    <a:pt x="215" y="35"/>
                  </a:lnTo>
                  <a:lnTo>
                    <a:pt x="215" y="39"/>
                  </a:lnTo>
                  <a:lnTo>
                    <a:pt x="215" y="43"/>
                  </a:lnTo>
                  <a:lnTo>
                    <a:pt x="218" y="43"/>
                  </a:lnTo>
                  <a:lnTo>
                    <a:pt x="215" y="43"/>
                  </a:lnTo>
                  <a:lnTo>
                    <a:pt x="215" y="47"/>
                  </a:lnTo>
                  <a:lnTo>
                    <a:pt x="215" y="51"/>
                  </a:lnTo>
                  <a:lnTo>
                    <a:pt x="215" y="55"/>
                  </a:lnTo>
                  <a:lnTo>
                    <a:pt x="218" y="55"/>
                  </a:lnTo>
                  <a:lnTo>
                    <a:pt x="215" y="55"/>
                  </a:lnTo>
                  <a:lnTo>
                    <a:pt x="215" y="59"/>
                  </a:lnTo>
                  <a:lnTo>
                    <a:pt x="218" y="59"/>
                  </a:lnTo>
                  <a:lnTo>
                    <a:pt x="218" y="62"/>
                  </a:lnTo>
                  <a:lnTo>
                    <a:pt x="218" y="66"/>
                  </a:lnTo>
                  <a:lnTo>
                    <a:pt x="215" y="66"/>
                  </a:lnTo>
                  <a:lnTo>
                    <a:pt x="215" y="70"/>
                  </a:lnTo>
                  <a:lnTo>
                    <a:pt x="215" y="74"/>
                  </a:lnTo>
                  <a:lnTo>
                    <a:pt x="215" y="78"/>
                  </a:lnTo>
                  <a:lnTo>
                    <a:pt x="215" y="82"/>
                  </a:lnTo>
                  <a:lnTo>
                    <a:pt x="215" y="86"/>
                  </a:lnTo>
                  <a:lnTo>
                    <a:pt x="215" y="90"/>
                  </a:lnTo>
                  <a:lnTo>
                    <a:pt x="211" y="90"/>
                  </a:lnTo>
                  <a:lnTo>
                    <a:pt x="211" y="94"/>
                  </a:lnTo>
                  <a:lnTo>
                    <a:pt x="211" y="98"/>
                  </a:lnTo>
                  <a:lnTo>
                    <a:pt x="207" y="98"/>
                  </a:lnTo>
                  <a:lnTo>
                    <a:pt x="207" y="102"/>
                  </a:lnTo>
                  <a:lnTo>
                    <a:pt x="207" y="105"/>
                  </a:lnTo>
                  <a:lnTo>
                    <a:pt x="207" y="109"/>
                  </a:lnTo>
                  <a:lnTo>
                    <a:pt x="203" y="109"/>
                  </a:lnTo>
                  <a:lnTo>
                    <a:pt x="199" y="109"/>
                  </a:lnTo>
                  <a:lnTo>
                    <a:pt x="199" y="113"/>
                  </a:lnTo>
                  <a:lnTo>
                    <a:pt x="199" y="117"/>
                  </a:lnTo>
                  <a:lnTo>
                    <a:pt x="195" y="117"/>
                  </a:lnTo>
                  <a:lnTo>
                    <a:pt x="195" y="121"/>
                  </a:lnTo>
                  <a:lnTo>
                    <a:pt x="191" y="121"/>
                  </a:lnTo>
                  <a:lnTo>
                    <a:pt x="191" y="125"/>
                  </a:lnTo>
                  <a:lnTo>
                    <a:pt x="191" y="129"/>
                  </a:lnTo>
                  <a:lnTo>
                    <a:pt x="187" y="129"/>
                  </a:lnTo>
                  <a:lnTo>
                    <a:pt x="187" y="133"/>
                  </a:lnTo>
                  <a:lnTo>
                    <a:pt x="187" y="137"/>
                  </a:lnTo>
                  <a:lnTo>
                    <a:pt x="187" y="141"/>
                  </a:lnTo>
                  <a:lnTo>
                    <a:pt x="183" y="141"/>
                  </a:lnTo>
                  <a:lnTo>
                    <a:pt x="183" y="145"/>
                  </a:lnTo>
                  <a:lnTo>
                    <a:pt x="183" y="148"/>
                  </a:lnTo>
                  <a:lnTo>
                    <a:pt x="183" y="152"/>
                  </a:lnTo>
                  <a:lnTo>
                    <a:pt x="179" y="152"/>
                  </a:lnTo>
                  <a:lnTo>
                    <a:pt x="179" y="156"/>
                  </a:lnTo>
                  <a:lnTo>
                    <a:pt x="179" y="160"/>
                  </a:lnTo>
                  <a:lnTo>
                    <a:pt x="179" y="164"/>
                  </a:lnTo>
                  <a:lnTo>
                    <a:pt x="179" y="168"/>
                  </a:lnTo>
                  <a:lnTo>
                    <a:pt x="179" y="172"/>
                  </a:lnTo>
                  <a:lnTo>
                    <a:pt x="175" y="172"/>
                  </a:lnTo>
                  <a:lnTo>
                    <a:pt x="175" y="176"/>
                  </a:lnTo>
                  <a:lnTo>
                    <a:pt x="175" y="180"/>
                  </a:lnTo>
                  <a:lnTo>
                    <a:pt x="172" y="180"/>
                  </a:lnTo>
                  <a:lnTo>
                    <a:pt x="172" y="184"/>
                  </a:lnTo>
                  <a:lnTo>
                    <a:pt x="168" y="184"/>
                  </a:lnTo>
                  <a:lnTo>
                    <a:pt x="168" y="188"/>
                  </a:lnTo>
                  <a:lnTo>
                    <a:pt x="164" y="188"/>
                  </a:lnTo>
                  <a:lnTo>
                    <a:pt x="164" y="191"/>
                  </a:lnTo>
                  <a:lnTo>
                    <a:pt x="168" y="191"/>
                  </a:lnTo>
                  <a:lnTo>
                    <a:pt x="168" y="195"/>
                  </a:lnTo>
                  <a:lnTo>
                    <a:pt x="168" y="199"/>
                  </a:lnTo>
                  <a:lnTo>
                    <a:pt x="164" y="199"/>
                  </a:lnTo>
                  <a:lnTo>
                    <a:pt x="164" y="203"/>
                  </a:lnTo>
                  <a:lnTo>
                    <a:pt x="160" y="203"/>
                  </a:lnTo>
                  <a:lnTo>
                    <a:pt x="160" y="207"/>
                  </a:lnTo>
                  <a:lnTo>
                    <a:pt x="160" y="211"/>
                  </a:lnTo>
                  <a:lnTo>
                    <a:pt x="160" y="215"/>
                  </a:lnTo>
                  <a:lnTo>
                    <a:pt x="160" y="219"/>
                  </a:lnTo>
                  <a:lnTo>
                    <a:pt x="156" y="219"/>
                  </a:lnTo>
                  <a:lnTo>
                    <a:pt x="156" y="223"/>
                  </a:lnTo>
                  <a:lnTo>
                    <a:pt x="156" y="227"/>
                  </a:lnTo>
                  <a:lnTo>
                    <a:pt x="152" y="227"/>
                  </a:lnTo>
                  <a:lnTo>
                    <a:pt x="152" y="231"/>
                  </a:lnTo>
                  <a:lnTo>
                    <a:pt x="152" y="234"/>
                  </a:lnTo>
                  <a:lnTo>
                    <a:pt x="148" y="234"/>
                  </a:lnTo>
                  <a:lnTo>
                    <a:pt x="144" y="234"/>
                  </a:lnTo>
                  <a:lnTo>
                    <a:pt x="144" y="238"/>
                  </a:lnTo>
                  <a:lnTo>
                    <a:pt x="144" y="242"/>
                  </a:lnTo>
                  <a:lnTo>
                    <a:pt x="140" y="242"/>
                  </a:lnTo>
                  <a:lnTo>
                    <a:pt x="140" y="246"/>
                  </a:lnTo>
                  <a:lnTo>
                    <a:pt x="136" y="246"/>
                  </a:lnTo>
                  <a:lnTo>
                    <a:pt x="132" y="250"/>
                  </a:lnTo>
                  <a:lnTo>
                    <a:pt x="132" y="254"/>
                  </a:lnTo>
                  <a:lnTo>
                    <a:pt x="136" y="254"/>
                  </a:lnTo>
                  <a:lnTo>
                    <a:pt x="132" y="254"/>
                  </a:lnTo>
                  <a:lnTo>
                    <a:pt x="132" y="258"/>
                  </a:lnTo>
                  <a:lnTo>
                    <a:pt x="129" y="258"/>
                  </a:lnTo>
                  <a:lnTo>
                    <a:pt x="129" y="262"/>
                  </a:lnTo>
                  <a:lnTo>
                    <a:pt x="125" y="262"/>
                  </a:lnTo>
                  <a:lnTo>
                    <a:pt x="121" y="262"/>
                  </a:lnTo>
                  <a:lnTo>
                    <a:pt x="121" y="266"/>
                  </a:lnTo>
                  <a:lnTo>
                    <a:pt x="121" y="270"/>
                  </a:lnTo>
                  <a:lnTo>
                    <a:pt x="117" y="270"/>
                  </a:lnTo>
                  <a:lnTo>
                    <a:pt x="117" y="266"/>
                  </a:lnTo>
                  <a:lnTo>
                    <a:pt x="113" y="266"/>
                  </a:lnTo>
                  <a:lnTo>
                    <a:pt x="113" y="270"/>
                  </a:lnTo>
                  <a:lnTo>
                    <a:pt x="113" y="274"/>
                  </a:lnTo>
                  <a:lnTo>
                    <a:pt x="109" y="274"/>
                  </a:lnTo>
                  <a:lnTo>
                    <a:pt x="105" y="274"/>
                  </a:lnTo>
                  <a:lnTo>
                    <a:pt x="101" y="274"/>
                  </a:lnTo>
                  <a:lnTo>
                    <a:pt x="101" y="277"/>
                  </a:lnTo>
                  <a:lnTo>
                    <a:pt x="97" y="277"/>
                  </a:lnTo>
                  <a:lnTo>
                    <a:pt x="93" y="277"/>
                  </a:lnTo>
                  <a:lnTo>
                    <a:pt x="89" y="277"/>
                  </a:lnTo>
                  <a:lnTo>
                    <a:pt x="86" y="277"/>
                  </a:lnTo>
                  <a:lnTo>
                    <a:pt x="82" y="277"/>
                  </a:lnTo>
                  <a:lnTo>
                    <a:pt x="78" y="277"/>
                  </a:lnTo>
                  <a:lnTo>
                    <a:pt x="74" y="277"/>
                  </a:lnTo>
                  <a:lnTo>
                    <a:pt x="70" y="277"/>
                  </a:lnTo>
                  <a:lnTo>
                    <a:pt x="66" y="277"/>
                  </a:lnTo>
                  <a:lnTo>
                    <a:pt x="62" y="277"/>
                  </a:lnTo>
                  <a:lnTo>
                    <a:pt x="58" y="277"/>
                  </a:lnTo>
                  <a:lnTo>
                    <a:pt x="54" y="277"/>
                  </a:lnTo>
                  <a:lnTo>
                    <a:pt x="50" y="277"/>
                  </a:lnTo>
                  <a:lnTo>
                    <a:pt x="46" y="277"/>
                  </a:lnTo>
                  <a:lnTo>
                    <a:pt x="43" y="277"/>
                  </a:lnTo>
                  <a:lnTo>
                    <a:pt x="39" y="277"/>
                  </a:lnTo>
                  <a:lnTo>
                    <a:pt x="35" y="277"/>
                  </a:lnTo>
                  <a:lnTo>
                    <a:pt x="31" y="277"/>
                  </a:lnTo>
                  <a:lnTo>
                    <a:pt x="27" y="277"/>
                  </a:lnTo>
                  <a:lnTo>
                    <a:pt x="23" y="277"/>
                  </a:lnTo>
                  <a:lnTo>
                    <a:pt x="19" y="277"/>
                  </a:lnTo>
                  <a:lnTo>
                    <a:pt x="15" y="277"/>
                  </a:lnTo>
                  <a:lnTo>
                    <a:pt x="11" y="277"/>
                  </a:lnTo>
                  <a:lnTo>
                    <a:pt x="7" y="277"/>
                  </a:lnTo>
                  <a:lnTo>
                    <a:pt x="3" y="277"/>
                  </a:lnTo>
                  <a:lnTo>
                    <a:pt x="0" y="277"/>
                  </a:lnTo>
                  <a:lnTo>
                    <a:pt x="0" y="274"/>
                  </a:lnTo>
                  <a:lnTo>
                    <a:pt x="3" y="274"/>
                  </a:lnTo>
                  <a:lnTo>
                    <a:pt x="3" y="270"/>
                  </a:lnTo>
                  <a:lnTo>
                    <a:pt x="7" y="270"/>
                  </a:lnTo>
                  <a:lnTo>
                    <a:pt x="7" y="266"/>
                  </a:lnTo>
                  <a:lnTo>
                    <a:pt x="3" y="266"/>
                  </a:lnTo>
                  <a:lnTo>
                    <a:pt x="3" y="262"/>
                  </a:lnTo>
                  <a:lnTo>
                    <a:pt x="7" y="262"/>
                  </a:lnTo>
                  <a:lnTo>
                    <a:pt x="7" y="258"/>
                  </a:lnTo>
                  <a:lnTo>
                    <a:pt x="7" y="254"/>
                  </a:lnTo>
                  <a:lnTo>
                    <a:pt x="7" y="250"/>
                  </a:lnTo>
                  <a:lnTo>
                    <a:pt x="7" y="246"/>
                  </a:lnTo>
                  <a:lnTo>
                    <a:pt x="7" y="242"/>
                  </a:lnTo>
                  <a:lnTo>
                    <a:pt x="7" y="238"/>
                  </a:lnTo>
                  <a:lnTo>
                    <a:pt x="11" y="238"/>
                  </a:lnTo>
                  <a:lnTo>
                    <a:pt x="7" y="238"/>
                  </a:lnTo>
                  <a:lnTo>
                    <a:pt x="7" y="234"/>
                  </a:lnTo>
                  <a:lnTo>
                    <a:pt x="11" y="234"/>
                  </a:lnTo>
                  <a:lnTo>
                    <a:pt x="11" y="231"/>
                  </a:lnTo>
                  <a:lnTo>
                    <a:pt x="11" y="227"/>
                  </a:lnTo>
                  <a:lnTo>
                    <a:pt x="15" y="227"/>
                  </a:lnTo>
                  <a:lnTo>
                    <a:pt x="15" y="223"/>
                  </a:lnTo>
                  <a:lnTo>
                    <a:pt x="15" y="219"/>
                  </a:lnTo>
                  <a:lnTo>
                    <a:pt x="15" y="215"/>
                  </a:lnTo>
                  <a:lnTo>
                    <a:pt x="15" y="211"/>
                  </a:lnTo>
                  <a:lnTo>
                    <a:pt x="19" y="211"/>
                  </a:lnTo>
                  <a:lnTo>
                    <a:pt x="19" y="207"/>
                  </a:lnTo>
                  <a:lnTo>
                    <a:pt x="19" y="203"/>
                  </a:lnTo>
                  <a:lnTo>
                    <a:pt x="19" y="199"/>
                  </a:lnTo>
                  <a:lnTo>
                    <a:pt x="19" y="195"/>
                  </a:lnTo>
                  <a:lnTo>
                    <a:pt x="23" y="195"/>
                  </a:lnTo>
                  <a:lnTo>
                    <a:pt x="23" y="191"/>
                  </a:lnTo>
                  <a:lnTo>
                    <a:pt x="23" y="188"/>
                  </a:lnTo>
                  <a:lnTo>
                    <a:pt x="23" y="184"/>
                  </a:lnTo>
                  <a:lnTo>
                    <a:pt x="27" y="180"/>
                  </a:lnTo>
                  <a:lnTo>
                    <a:pt x="27" y="176"/>
                  </a:lnTo>
                  <a:lnTo>
                    <a:pt x="27" y="172"/>
                  </a:lnTo>
                  <a:lnTo>
                    <a:pt x="27" y="168"/>
                  </a:lnTo>
                  <a:lnTo>
                    <a:pt x="31" y="168"/>
                  </a:lnTo>
                  <a:lnTo>
                    <a:pt x="31" y="164"/>
                  </a:lnTo>
                  <a:lnTo>
                    <a:pt x="31" y="160"/>
                  </a:lnTo>
                  <a:lnTo>
                    <a:pt x="31" y="156"/>
                  </a:lnTo>
                  <a:lnTo>
                    <a:pt x="31" y="152"/>
                  </a:lnTo>
                  <a:lnTo>
                    <a:pt x="35" y="152"/>
                  </a:lnTo>
                  <a:lnTo>
                    <a:pt x="35" y="148"/>
                  </a:lnTo>
                  <a:lnTo>
                    <a:pt x="35" y="145"/>
                  </a:lnTo>
                  <a:lnTo>
                    <a:pt x="35" y="141"/>
                  </a:lnTo>
                  <a:lnTo>
                    <a:pt x="35" y="137"/>
                  </a:lnTo>
                  <a:lnTo>
                    <a:pt x="39" y="137"/>
                  </a:lnTo>
                  <a:lnTo>
                    <a:pt x="39" y="133"/>
                  </a:lnTo>
                  <a:lnTo>
                    <a:pt x="39" y="129"/>
                  </a:lnTo>
                  <a:lnTo>
                    <a:pt x="39" y="125"/>
                  </a:lnTo>
                  <a:lnTo>
                    <a:pt x="39" y="121"/>
                  </a:lnTo>
                  <a:lnTo>
                    <a:pt x="43" y="121"/>
                  </a:lnTo>
                  <a:lnTo>
                    <a:pt x="43" y="117"/>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20" name="Freeform 21"/>
            <p:cNvSpPr>
              <a:spLocks/>
            </p:cNvSpPr>
            <p:nvPr/>
          </p:nvSpPr>
          <p:spPr bwMode="auto">
            <a:xfrm>
              <a:off x="2237" y="3229"/>
              <a:ext cx="191" cy="313"/>
            </a:xfrm>
            <a:custGeom>
              <a:avLst/>
              <a:gdLst>
                <a:gd name="T0" fmla="*/ 179 w 191"/>
                <a:gd name="T1" fmla="*/ 243 h 313"/>
                <a:gd name="T2" fmla="*/ 168 w 191"/>
                <a:gd name="T3" fmla="*/ 254 h 313"/>
                <a:gd name="T4" fmla="*/ 152 w 191"/>
                <a:gd name="T5" fmla="*/ 262 h 313"/>
                <a:gd name="T6" fmla="*/ 136 w 191"/>
                <a:gd name="T7" fmla="*/ 270 h 313"/>
                <a:gd name="T8" fmla="*/ 129 w 191"/>
                <a:gd name="T9" fmla="*/ 266 h 313"/>
                <a:gd name="T10" fmla="*/ 117 w 191"/>
                <a:gd name="T11" fmla="*/ 278 h 313"/>
                <a:gd name="T12" fmla="*/ 109 w 191"/>
                <a:gd name="T13" fmla="*/ 286 h 313"/>
                <a:gd name="T14" fmla="*/ 105 w 191"/>
                <a:gd name="T15" fmla="*/ 297 h 313"/>
                <a:gd name="T16" fmla="*/ 93 w 191"/>
                <a:gd name="T17" fmla="*/ 301 h 313"/>
                <a:gd name="T18" fmla="*/ 86 w 191"/>
                <a:gd name="T19" fmla="*/ 309 h 313"/>
                <a:gd name="T20" fmla="*/ 74 w 191"/>
                <a:gd name="T21" fmla="*/ 305 h 313"/>
                <a:gd name="T22" fmla="*/ 74 w 191"/>
                <a:gd name="T23" fmla="*/ 289 h 313"/>
                <a:gd name="T24" fmla="*/ 58 w 191"/>
                <a:gd name="T25" fmla="*/ 289 h 313"/>
                <a:gd name="T26" fmla="*/ 58 w 191"/>
                <a:gd name="T27" fmla="*/ 282 h 313"/>
                <a:gd name="T28" fmla="*/ 66 w 191"/>
                <a:gd name="T29" fmla="*/ 266 h 313"/>
                <a:gd name="T30" fmla="*/ 62 w 191"/>
                <a:gd name="T31" fmla="*/ 254 h 313"/>
                <a:gd name="T32" fmla="*/ 70 w 191"/>
                <a:gd name="T33" fmla="*/ 239 h 313"/>
                <a:gd name="T34" fmla="*/ 62 w 191"/>
                <a:gd name="T35" fmla="*/ 223 h 313"/>
                <a:gd name="T36" fmla="*/ 39 w 191"/>
                <a:gd name="T37" fmla="*/ 223 h 313"/>
                <a:gd name="T38" fmla="*/ 19 w 191"/>
                <a:gd name="T39" fmla="*/ 219 h 313"/>
                <a:gd name="T40" fmla="*/ 7 w 191"/>
                <a:gd name="T41" fmla="*/ 211 h 313"/>
                <a:gd name="T42" fmla="*/ 7 w 191"/>
                <a:gd name="T43" fmla="*/ 188 h 313"/>
                <a:gd name="T44" fmla="*/ 0 w 191"/>
                <a:gd name="T45" fmla="*/ 172 h 313"/>
                <a:gd name="T46" fmla="*/ 7 w 191"/>
                <a:gd name="T47" fmla="*/ 157 h 313"/>
                <a:gd name="T48" fmla="*/ 19 w 191"/>
                <a:gd name="T49" fmla="*/ 145 h 313"/>
                <a:gd name="T50" fmla="*/ 15 w 191"/>
                <a:gd name="T51" fmla="*/ 125 h 313"/>
                <a:gd name="T52" fmla="*/ 11 w 191"/>
                <a:gd name="T53" fmla="*/ 106 h 313"/>
                <a:gd name="T54" fmla="*/ 27 w 191"/>
                <a:gd name="T55" fmla="*/ 98 h 313"/>
                <a:gd name="T56" fmla="*/ 35 w 191"/>
                <a:gd name="T57" fmla="*/ 90 h 313"/>
                <a:gd name="T58" fmla="*/ 46 w 191"/>
                <a:gd name="T59" fmla="*/ 86 h 313"/>
                <a:gd name="T60" fmla="*/ 50 w 191"/>
                <a:gd name="T61" fmla="*/ 74 h 313"/>
                <a:gd name="T62" fmla="*/ 62 w 191"/>
                <a:gd name="T63" fmla="*/ 63 h 313"/>
                <a:gd name="T64" fmla="*/ 62 w 191"/>
                <a:gd name="T65" fmla="*/ 47 h 313"/>
                <a:gd name="T66" fmla="*/ 70 w 191"/>
                <a:gd name="T67" fmla="*/ 39 h 313"/>
                <a:gd name="T68" fmla="*/ 78 w 191"/>
                <a:gd name="T69" fmla="*/ 24 h 313"/>
                <a:gd name="T70" fmla="*/ 89 w 191"/>
                <a:gd name="T71" fmla="*/ 12 h 313"/>
                <a:gd name="T72" fmla="*/ 101 w 191"/>
                <a:gd name="T73" fmla="*/ 0 h 313"/>
                <a:gd name="T74" fmla="*/ 117 w 191"/>
                <a:gd name="T75" fmla="*/ 0 h 313"/>
                <a:gd name="T76" fmla="*/ 132 w 191"/>
                <a:gd name="T77" fmla="*/ 8 h 313"/>
                <a:gd name="T78" fmla="*/ 144 w 191"/>
                <a:gd name="T79" fmla="*/ 20 h 313"/>
                <a:gd name="T80" fmla="*/ 152 w 191"/>
                <a:gd name="T81" fmla="*/ 35 h 313"/>
                <a:gd name="T82" fmla="*/ 164 w 191"/>
                <a:gd name="T83" fmla="*/ 47 h 313"/>
                <a:gd name="T84" fmla="*/ 179 w 191"/>
                <a:gd name="T85" fmla="*/ 55 h 313"/>
                <a:gd name="T86" fmla="*/ 187 w 191"/>
                <a:gd name="T87" fmla="*/ 63 h 313"/>
                <a:gd name="T88" fmla="*/ 175 w 191"/>
                <a:gd name="T89" fmla="*/ 74 h 313"/>
                <a:gd name="T90" fmla="*/ 172 w 191"/>
                <a:gd name="T91" fmla="*/ 90 h 313"/>
                <a:gd name="T92" fmla="*/ 183 w 191"/>
                <a:gd name="T93" fmla="*/ 94 h 313"/>
                <a:gd name="T94" fmla="*/ 175 w 191"/>
                <a:gd name="T95" fmla="*/ 110 h 313"/>
                <a:gd name="T96" fmla="*/ 172 w 191"/>
                <a:gd name="T97" fmla="*/ 129 h 313"/>
                <a:gd name="T98" fmla="*/ 183 w 191"/>
                <a:gd name="T99" fmla="*/ 141 h 313"/>
                <a:gd name="T100" fmla="*/ 175 w 191"/>
                <a:gd name="T101" fmla="*/ 157 h 313"/>
                <a:gd name="T102" fmla="*/ 175 w 191"/>
                <a:gd name="T103" fmla="*/ 172 h 313"/>
                <a:gd name="T104" fmla="*/ 179 w 191"/>
                <a:gd name="T105" fmla="*/ 184 h 313"/>
                <a:gd name="T106" fmla="*/ 179 w 191"/>
                <a:gd name="T107" fmla="*/ 203 h 313"/>
                <a:gd name="T108" fmla="*/ 183 w 191"/>
                <a:gd name="T109" fmla="*/ 219 h 313"/>
                <a:gd name="T110" fmla="*/ 175 w 191"/>
                <a:gd name="T111" fmla="*/ 235 h 3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1"/>
                <a:gd name="T169" fmla="*/ 0 h 313"/>
                <a:gd name="T170" fmla="*/ 191 w 191"/>
                <a:gd name="T171" fmla="*/ 313 h 31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1" h="313">
                  <a:moveTo>
                    <a:pt x="172" y="239"/>
                  </a:moveTo>
                  <a:lnTo>
                    <a:pt x="175" y="239"/>
                  </a:lnTo>
                  <a:lnTo>
                    <a:pt x="179" y="239"/>
                  </a:lnTo>
                  <a:lnTo>
                    <a:pt x="183" y="239"/>
                  </a:lnTo>
                  <a:lnTo>
                    <a:pt x="179" y="239"/>
                  </a:lnTo>
                  <a:lnTo>
                    <a:pt x="179" y="243"/>
                  </a:lnTo>
                  <a:lnTo>
                    <a:pt x="175" y="243"/>
                  </a:lnTo>
                  <a:lnTo>
                    <a:pt x="175" y="246"/>
                  </a:lnTo>
                  <a:lnTo>
                    <a:pt x="175" y="250"/>
                  </a:lnTo>
                  <a:lnTo>
                    <a:pt x="172" y="250"/>
                  </a:lnTo>
                  <a:lnTo>
                    <a:pt x="168" y="250"/>
                  </a:lnTo>
                  <a:lnTo>
                    <a:pt x="168" y="254"/>
                  </a:lnTo>
                  <a:lnTo>
                    <a:pt x="164" y="254"/>
                  </a:lnTo>
                  <a:lnTo>
                    <a:pt x="164" y="258"/>
                  </a:lnTo>
                  <a:lnTo>
                    <a:pt x="160" y="258"/>
                  </a:lnTo>
                  <a:lnTo>
                    <a:pt x="156" y="258"/>
                  </a:lnTo>
                  <a:lnTo>
                    <a:pt x="156" y="262"/>
                  </a:lnTo>
                  <a:lnTo>
                    <a:pt x="152" y="262"/>
                  </a:lnTo>
                  <a:lnTo>
                    <a:pt x="152" y="266"/>
                  </a:lnTo>
                  <a:lnTo>
                    <a:pt x="148" y="266"/>
                  </a:lnTo>
                  <a:lnTo>
                    <a:pt x="144" y="266"/>
                  </a:lnTo>
                  <a:lnTo>
                    <a:pt x="144" y="270"/>
                  </a:lnTo>
                  <a:lnTo>
                    <a:pt x="140" y="270"/>
                  </a:lnTo>
                  <a:lnTo>
                    <a:pt x="136" y="270"/>
                  </a:lnTo>
                  <a:lnTo>
                    <a:pt x="132" y="270"/>
                  </a:lnTo>
                  <a:lnTo>
                    <a:pt x="132" y="266"/>
                  </a:lnTo>
                  <a:lnTo>
                    <a:pt x="132" y="270"/>
                  </a:lnTo>
                  <a:lnTo>
                    <a:pt x="129" y="266"/>
                  </a:lnTo>
                  <a:lnTo>
                    <a:pt x="132" y="266"/>
                  </a:lnTo>
                  <a:lnTo>
                    <a:pt x="129" y="266"/>
                  </a:lnTo>
                  <a:lnTo>
                    <a:pt x="125" y="266"/>
                  </a:lnTo>
                  <a:lnTo>
                    <a:pt x="125" y="270"/>
                  </a:lnTo>
                  <a:lnTo>
                    <a:pt x="121" y="270"/>
                  </a:lnTo>
                  <a:lnTo>
                    <a:pt x="121" y="274"/>
                  </a:lnTo>
                  <a:lnTo>
                    <a:pt x="117" y="274"/>
                  </a:lnTo>
                  <a:lnTo>
                    <a:pt x="117" y="278"/>
                  </a:lnTo>
                  <a:lnTo>
                    <a:pt x="113" y="278"/>
                  </a:lnTo>
                  <a:lnTo>
                    <a:pt x="113" y="282"/>
                  </a:lnTo>
                  <a:lnTo>
                    <a:pt x="109" y="282"/>
                  </a:lnTo>
                  <a:lnTo>
                    <a:pt x="109" y="278"/>
                  </a:lnTo>
                  <a:lnTo>
                    <a:pt x="109" y="282"/>
                  </a:lnTo>
                  <a:lnTo>
                    <a:pt x="109" y="286"/>
                  </a:lnTo>
                  <a:lnTo>
                    <a:pt x="109" y="289"/>
                  </a:lnTo>
                  <a:lnTo>
                    <a:pt x="105" y="289"/>
                  </a:lnTo>
                  <a:lnTo>
                    <a:pt x="105" y="293"/>
                  </a:lnTo>
                  <a:lnTo>
                    <a:pt x="101" y="293"/>
                  </a:lnTo>
                  <a:lnTo>
                    <a:pt x="105" y="293"/>
                  </a:lnTo>
                  <a:lnTo>
                    <a:pt x="105" y="297"/>
                  </a:lnTo>
                  <a:lnTo>
                    <a:pt x="105" y="301"/>
                  </a:lnTo>
                  <a:lnTo>
                    <a:pt x="101" y="301"/>
                  </a:lnTo>
                  <a:lnTo>
                    <a:pt x="97" y="301"/>
                  </a:lnTo>
                  <a:lnTo>
                    <a:pt x="97" y="305"/>
                  </a:lnTo>
                  <a:lnTo>
                    <a:pt x="97" y="301"/>
                  </a:lnTo>
                  <a:lnTo>
                    <a:pt x="93" y="301"/>
                  </a:lnTo>
                  <a:lnTo>
                    <a:pt x="93" y="305"/>
                  </a:lnTo>
                  <a:lnTo>
                    <a:pt x="89" y="305"/>
                  </a:lnTo>
                  <a:lnTo>
                    <a:pt x="93" y="305"/>
                  </a:lnTo>
                  <a:lnTo>
                    <a:pt x="93" y="309"/>
                  </a:lnTo>
                  <a:lnTo>
                    <a:pt x="89" y="309"/>
                  </a:lnTo>
                  <a:lnTo>
                    <a:pt x="86" y="309"/>
                  </a:lnTo>
                  <a:lnTo>
                    <a:pt x="86" y="313"/>
                  </a:lnTo>
                  <a:lnTo>
                    <a:pt x="82" y="313"/>
                  </a:lnTo>
                  <a:lnTo>
                    <a:pt x="78" y="313"/>
                  </a:lnTo>
                  <a:lnTo>
                    <a:pt x="74" y="313"/>
                  </a:lnTo>
                  <a:lnTo>
                    <a:pt x="74" y="309"/>
                  </a:lnTo>
                  <a:lnTo>
                    <a:pt x="74" y="305"/>
                  </a:lnTo>
                  <a:lnTo>
                    <a:pt x="74" y="301"/>
                  </a:lnTo>
                  <a:lnTo>
                    <a:pt x="74" y="297"/>
                  </a:lnTo>
                  <a:lnTo>
                    <a:pt x="74" y="293"/>
                  </a:lnTo>
                  <a:lnTo>
                    <a:pt x="78" y="293"/>
                  </a:lnTo>
                  <a:lnTo>
                    <a:pt x="74" y="293"/>
                  </a:lnTo>
                  <a:lnTo>
                    <a:pt x="74" y="289"/>
                  </a:lnTo>
                  <a:lnTo>
                    <a:pt x="70" y="289"/>
                  </a:lnTo>
                  <a:lnTo>
                    <a:pt x="66" y="289"/>
                  </a:lnTo>
                  <a:lnTo>
                    <a:pt x="62" y="289"/>
                  </a:lnTo>
                  <a:lnTo>
                    <a:pt x="62" y="293"/>
                  </a:lnTo>
                  <a:lnTo>
                    <a:pt x="58" y="293"/>
                  </a:lnTo>
                  <a:lnTo>
                    <a:pt x="58" y="289"/>
                  </a:lnTo>
                  <a:lnTo>
                    <a:pt x="54" y="289"/>
                  </a:lnTo>
                  <a:lnTo>
                    <a:pt x="58" y="289"/>
                  </a:lnTo>
                  <a:lnTo>
                    <a:pt x="54" y="289"/>
                  </a:lnTo>
                  <a:lnTo>
                    <a:pt x="58" y="289"/>
                  </a:lnTo>
                  <a:lnTo>
                    <a:pt x="58" y="286"/>
                  </a:lnTo>
                  <a:lnTo>
                    <a:pt x="58" y="282"/>
                  </a:lnTo>
                  <a:lnTo>
                    <a:pt x="62" y="282"/>
                  </a:lnTo>
                  <a:lnTo>
                    <a:pt x="62" y="278"/>
                  </a:lnTo>
                  <a:lnTo>
                    <a:pt x="62" y="274"/>
                  </a:lnTo>
                  <a:lnTo>
                    <a:pt x="66" y="274"/>
                  </a:lnTo>
                  <a:lnTo>
                    <a:pt x="66" y="270"/>
                  </a:lnTo>
                  <a:lnTo>
                    <a:pt x="66" y="266"/>
                  </a:lnTo>
                  <a:lnTo>
                    <a:pt x="62" y="266"/>
                  </a:lnTo>
                  <a:lnTo>
                    <a:pt x="62" y="262"/>
                  </a:lnTo>
                  <a:lnTo>
                    <a:pt x="58" y="262"/>
                  </a:lnTo>
                  <a:lnTo>
                    <a:pt x="58" y="258"/>
                  </a:lnTo>
                  <a:lnTo>
                    <a:pt x="62" y="258"/>
                  </a:lnTo>
                  <a:lnTo>
                    <a:pt x="62" y="254"/>
                  </a:lnTo>
                  <a:lnTo>
                    <a:pt x="66" y="254"/>
                  </a:lnTo>
                  <a:lnTo>
                    <a:pt x="66" y="250"/>
                  </a:lnTo>
                  <a:lnTo>
                    <a:pt x="66" y="246"/>
                  </a:lnTo>
                  <a:lnTo>
                    <a:pt x="70" y="246"/>
                  </a:lnTo>
                  <a:lnTo>
                    <a:pt x="70" y="243"/>
                  </a:lnTo>
                  <a:lnTo>
                    <a:pt x="70" y="239"/>
                  </a:lnTo>
                  <a:lnTo>
                    <a:pt x="70" y="235"/>
                  </a:lnTo>
                  <a:lnTo>
                    <a:pt x="70" y="231"/>
                  </a:lnTo>
                  <a:lnTo>
                    <a:pt x="70" y="227"/>
                  </a:lnTo>
                  <a:lnTo>
                    <a:pt x="66" y="227"/>
                  </a:lnTo>
                  <a:lnTo>
                    <a:pt x="66" y="223"/>
                  </a:lnTo>
                  <a:lnTo>
                    <a:pt x="62" y="223"/>
                  </a:lnTo>
                  <a:lnTo>
                    <a:pt x="58" y="223"/>
                  </a:lnTo>
                  <a:lnTo>
                    <a:pt x="54" y="223"/>
                  </a:lnTo>
                  <a:lnTo>
                    <a:pt x="50" y="223"/>
                  </a:lnTo>
                  <a:lnTo>
                    <a:pt x="46" y="223"/>
                  </a:lnTo>
                  <a:lnTo>
                    <a:pt x="43" y="223"/>
                  </a:lnTo>
                  <a:lnTo>
                    <a:pt x="39" y="223"/>
                  </a:lnTo>
                  <a:lnTo>
                    <a:pt x="39" y="219"/>
                  </a:lnTo>
                  <a:lnTo>
                    <a:pt x="35" y="219"/>
                  </a:lnTo>
                  <a:lnTo>
                    <a:pt x="31" y="219"/>
                  </a:lnTo>
                  <a:lnTo>
                    <a:pt x="27" y="219"/>
                  </a:lnTo>
                  <a:lnTo>
                    <a:pt x="23" y="219"/>
                  </a:lnTo>
                  <a:lnTo>
                    <a:pt x="19" y="219"/>
                  </a:lnTo>
                  <a:lnTo>
                    <a:pt x="15" y="219"/>
                  </a:lnTo>
                  <a:lnTo>
                    <a:pt x="11" y="219"/>
                  </a:lnTo>
                  <a:lnTo>
                    <a:pt x="7" y="219"/>
                  </a:lnTo>
                  <a:lnTo>
                    <a:pt x="3" y="219"/>
                  </a:lnTo>
                  <a:lnTo>
                    <a:pt x="7" y="215"/>
                  </a:lnTo>
                  <a:lnTo>
                    <a:pt x="7" y="211"/>
                  </a:lnTo>
                  <a:lnTo>
                    <a:pt x="7" y="207"/>
                  </a:lnTo>
                  <a:lnTo>
                    <a:pt x="7" y="203"/>
                  </a:lnTo>
                  <a:lnTo>
                    <a:pt x="7" y="200"/>
                  </a:lnTo>
                  <a:lnTo>
                    <a:pt x="7" y="196"/>
                  </a:lnTo>
                  <a:lnTo>
                    <a:pt x="7" y="192"/>
                  </a:lnTo>
                  <a:lnTo>
                    <a:pt x="7" y="188"/>
                  </a:lnTo>
                  <a:lnTo>
                    <a:pt x="3" y="188"/>
                  </a:lnTo>
                  <a:lnTo>
                    <a:pt x="3" y="184"/>
                  </a:lnTo>
                  <a:lnTo>
                    <a:pt x="3" y="180"/>
                  </a:lnTo>
                  <a:lnTo>
                    <a:pt x="3" y="176"/>
                  </a:lnTo>
                  <a:lnTo>
                    <a:pt x="0" y="176"/>
                  </a:lnTo>
                  <a:lnTo>
                    <a:pt x="0" y="172"/>
                  </a:lnTo>
                  <a:lnTo>
                    <a:pt x="0" y="168"/>
                  </a:lnTo>
                  <a:lnTo>
                    <a:pt x="0" y="164"/>
                  </a:lnTo>
                  <a:lnTo>
                    <a:pt x="0" y="160"/>
                  </a:lnTo>
                  <a:lnTo>
                    <a:pt x="3" y="160"/>
                  </a:lnTo>
                  <a:lnTo>
                    <a:pt x="3" y="157"/>
                  </a:lnTo>
                  <a:lnTo>
                    <a:pt x="7" y="157"/>
                  </a:lnTo>
                  <a:lnTo>
                    <a:pt x="11" y="157"/>
                  </a:lnTo>
                  <a:lnTo>
                    <a:pt x="11" y="153"/>
                  </a:lnTo>
                  <a:lnTo>
                    <a:pt x="15" y="153"/>
                  </a:lnTo>
                  <a:lnTo>
                    <a:pt x="15" y="149"/>
                  </a:lnTo>
                  <a:lnTo>
                    <a:pt x="19" y="149"/>
                  </a:lnTo>
                  <a:lnTo>
                    <a:pt x="19" y="145"/>
                  </a:lnTo>
                  <a:lnTo>
                    <a:pt x="19" y="141"/>
                  </a:lnTo>
                  <a:lnTo>
                    <a:pt x="19" y="137"/>
                  </a:lnTo>
                  <a:lnTo>
                    <a:pt x="15" y="137"/>
                  </a:lnTo>
                  <a:lnTo>
                    <a:pt x="15" y="133"/>
                  </a:lnTo>
                  <a:lnTo>
                    <a:pt x="15" y="129"/>
                  </a:lnTo>
                  <a:lnTo>
                    <a:pt x="15" y="125"/>
                  </a:lnTo>
                  <a:lnTo>
                    <a:pt x="15" y="121"/>
                  </a:lnTo>
                  <a:lnTo>
                    <a:pt x="15" y="117"/>
                  </a:lnTo>
                  <a:lnTo>
                    <a:pt x="11" y="117"/>
                  </a:lnTo>
                  <a:lnTo>
                    <a:pt x="11" y="114"/>
                  </a:lnTo>
                  <a:lnTo>
                    <a:pt x="11" y="110"/>
                  </a:lnTo>
                  <a:lnTo>
                    <a:pt x="11" y="106"/>
                  </a:lnTo>
                  <a:lnTo>
                    <a:pt x="15" y="106"/>
                  </a:lnTo>
                  <a:lnTo>
                    <a:pt x="19" y="106"/>
                  </a:lnTo>
                  <a:lnTo>
                    <a:pt x="19" y="102"/>
                  </a:lnTo>
                  <a:lnTo>
                    <a:pt x="23" y="102"/>
                  </a:lnTo>
                  <a:lnTo>
                    <a:pt x="23" y="98"/>
                  </a:lnTo>
                  <a:lnTo>
                    <a:pt x="27" y="98"/>
                  </a:lnTo>
                  <a:lnTo>
                    <a:pt x="27" y="94"/>
                  </a:lnTo>
                  <a:lnTo>
                    <a:pt x="27" y="98"/>
                  </a:lnTo>
                  <a:lnTo>
                    <a:pt x="31" y="98"/>
                  </a:lnTo>
                  <a:lnTo>
                    <a:pt x="31" y="94"/>
                  </a:lnTo>
                  <a:lnTo>
                    <a:pt x="35" y="94"/>
                  </a:lnTo>
                  <a:lnTo>
                    <a:pt x="35" y="90"/>
                  </a:lnTo>
                  <a:lnTo>
                    <a:pt x="39" y="90"/>
                  </a:lnTo>
                  <a:lnTo>
                    <a:pt x="39" y="86"/>
                  </a:lnTo>
                  <a:lnTo>
                    <a:pt x="43" y="86"/>
                  </a:lnTo>
                  <a:lnTo>
                    <a:pt x="43" y="82"/>
                  </a:lnTo>
                  <a:lnTo>
                    <a:pt x="43" y="86"/>
                  </a:lnTo>
                  <a:lnTo>
                    <a:pt x="46" y="86"/>
                  </a:lnTo>
                  <a:lnTo>
                    <a:pt x="46" y="82"/>
                  </a:lnTo>
                  <a:lnTo>
                    <a:pt x="50" y="82"/>
                  </a:lnTo>
                  <a:lnTo>
                    <a:pt x="50" y="78"/>
                  </a:lnTo>
                  <a:lnTo>
                    <a:pt x="46" y="78"/>
                  </a:lnTo>
                  <a:lnTo>
                    <a:pt x="46" y="74"/>
                  </a:lnTo>
                  <a:lnTo>
                    <a:pt x="50" y="74"/>
                  </a:lnTo>
                  <a:lnTo>
                    <a:pt x="50" y="71"/>
                  </a:lnTo>
                  <a:lnTo>
                    <a:pt x="54" y="71"/>
                  </a:lnTo>
                  <a:lnTo>
                    <a:pt x="54" y="67"/>
                  </a:lnTo>
                  <a:lnTo>
                    <a:pt x="58" y="67"/>
                  </a:lnTo>
                  <a:lnTo>
                    <a:pt x="58" y="63"/>
                  </a:lnTo>
                  <a:lnTo>
                    <a:pt x="62" y="63"/>
                  </a:lnTo>
                  <a:lnTo>
                    <a:pt x="62" y="59"/>
                  </a:lnTo>
                  <a:lnTo>
                    <a:pt x="62" y="55"/>
                  </a:lnTo>
                  <a:lnTo>
                    <a:pt x="62" y="51"/>
                  </a:lnTo>
                  <a:lnTo>
                    <a:pt x="66" y="51"/>
                  </a:lnTo>
                  <a:lnTo>
                    <a:pt x="66" y="47"/>
                  </a:lnTo>
                  <a:lnTo>
                    <a:pt x="62" y="47"/>
                  </a:lnTo>
                  <a:lnTo>
                    <a:pt x="66" y="47"/>
                  </a:lnTo>
                  <a:lnTo>
                    <a:pt x="66" y="43"/>
                  </a:lnTo>
                  <a:lnTo>
                    <a:pt x="66" y="39"/>
                  </a:lnTo>
                  <a:lnTo>
                    <a:pt x="66" y="43"/>
                  </a:lnTo>
                  <a:lnTo>
                    <a:pt x="70" y="43"/>
                  </a:lnTo>
                  <a:lnTo>
                    <a:pt x="70" y="39"/>
                  </a:lnTo>
                  <a:lnTo>
                    <a:pt x="70" y="35"/>
                  </a:lnTo>
                  <a:lnTo>
                    <a:pt x="74" y="35"/>
                  </a:lnTo>
                  <a:lnTo>
                    <a:pt x="74" y="31"/>
                  </a:lnTo>
                  <a:lnTo>
                    <a:pt x="74" y="28"/>
                  </a:lnTo>
                  <a:lnTo>
                    <a:pt x="74" y="24"/>
                  </a:lnTo>
                  <a:lnTo>
                    <a:pt x="78" y="24"/>
                  </a:lnTo>
                  <a:lnTo>
                    <a:pt x="78" y="20"/>
                  </a:lnTo>
                  <a:lnTo>
                    <a:pt x="82" y="20"/>
                  </a:lnTo>
                  <a:lnTo>
                    <a:pt x="82" y="16"/>
                  </a:lnTo>
                  <a:lnTo>
                    <a:pt x="86" y="16"/>
                  </a:lnTo>
                  <a:lnTo>
                    <a:pt x="86" y="12"/>
                  </a:lnTo>
                  <a:lnTo>
                    <a:pt x="89" y="12"/>
                  </a:lnTo>
                  <a:lnTo>
                    <a:pt x="89" y="8"/>
                  </a:lnTo>
                  <a:lnTo>
                    <a:pt x="89" y="4"/>
                  </a:lnTo>
                  <a:lnTo>
                    <a:pt x="93" y="4"/>
                  </a:lnTo>
                  <a:lnTo>
                    <a:pt x="97" y="4"/>
                  </a:lnTo>
                  <a:lnTo>
                    <a:pt x="97" y="0"/>
                  </a:lnTo>
                  <a:lnTo>
                    <a:pt x="101" y="0"/>
                  </a:lnTo>
                  <a:lnTo>
                    <a:pt x="101" y="4"/>
                  </a:lnTo>
                  <a:lnTo>
                    <a:pt x="101" y="0"/>
                  </a:lnTo>
                  <a:lnTo>
                    <a:pt x="105" y="0"/>
                  </a:lnTo>
                  <a:lnTo>
                    <a:pt x="109" y="0"/>
                  </a:lnTo>
                  <a:lnTo>
                    <a:pt x="113" y="0"/>
                  </a:lnTo>
                  <a:lnTo>
                    <a:pt x="117" y="0"/>
                  </a:lnTo>
                  <a:lnTo>
                    <a:pt x="121" y="0"/>
                  </a:lnTo>
                  <a:lnTo>
                    <a:pt x="125" y="0"/>
                  </a:lnTo>
                  <a:lnTo>
                    <a:pt x="129" y="0"/>
                  </a:lnTo>
                  <a:lnTo>
                    <a:pt x="129" y="4"/>
                  </a:lnTo>
                  <a:lnTo>
                    <a:pt x="129" y="8"/>
                  </a:lnTo>
                  <a:lnTo>
                    <a:pt x="132" y="8"/>
                  </a:lnTo>
                  <a:lnTo>
                    <a:pt x="132" y="12"/>
                  </a:lnTo>
                  <a:lnTo>
                    <a:pt x="132" y="16"/>
                  </a:lnTo>
                  <a:lnTo>
                    <a:pt x="136" y="16"/>
                  </a:lnTo>
                  <a:lnTo>
                    <a:pt x="136" y="20"/>
                  </a:lnTo>
                  <a:lnTo>
                    <a:pt x="140" y="20"/>
                  </a:lnTo>
                  <a:lnTo>
                    <a:pt x="144" y="20"/>
                  </a:lnTo>
                  <a:lnTo>
                    <a:pt x="148" y="20"/>
                  </a:lnTo>
                  <a:lnTo>
                    <a:pt x="152" y="20"/>
                  </a:lnTo>
                  <a:lnTo>
                    <a:pt x="152" y="24"/>
                  </a:lnTo>
                  <a:lnTo>
                    <a:pt x="152" y="28"/>
                  </a:lnTo>
                  <a:lnTo>
                    <a:pt x="152" y="31"/>
                  </a:lnTo>
                  <a:lnTo>
                    <a:pt x="152" y="35"/>
                  </a:lnTo>
                  <a:lnTo>
                    <a:pt x="156" y="35"/>
                  </a:lnTo>
                  <a:lnTo>
                    <a:pt x="156" y="39"/>
                  </a:lnTo>
                  <a:lnTo>
                    <a:pt x="156" y="43"/>
                  </a:lnTo>
                  <a:lnTo>
                    <a:pt x="160" y="43"/>
                  </a:lnTo>
                  <a:lnTo>
                    <a:pt x="160" y="47"/>
                  </a:lnTo>
                  <a:lnTo>
                    <a:pt x="164" y="47"/>
                  </a:lnTo>
                  <a:lnTo>
                    <a:pt x="164" y="51"/>
                  </a:lnTo>
                  <a:lnTo>
                    <a:pt x="168" y="51"/>
                  </a:lnTo>
                  <a:lnTo>
                    <a:pt x="168" y="55"/>
                  </a:lnTo>
                  <a:lnTo>
                    <a:pt x="172" y="55"/>
                  </a:lnTo>
                  <a:lnTo>
                    <a:pt x="175" y="55"/>
                  </a:lnTo>
                  <a:lnTo>
                    <a:pt x="179" y="55"/>
                  </a:lnTo>
                  <a:lnTo>
                    <a:pt x="179" y="59"/>
                  </a:lnTo>
                  <a:lnTo>
                    <a:pt x="183" y="59"/>
                  </a:lnTo>
                  <a:lnTo>
                    <a:pt x="187" y="59"/>
                  </a:lnTo>
                  <a:lnTo>
                    <a:pt x="191" y="59"/>
                  </a:lnTo>
                  <a:lnTo>
                    <a:pt x="187" y="59"/>
                  </a:lnTo>
                  <a:lnTo>
                    <a:pt x="187" y="63"/>
                  </a:lnTo>
                  <a:lnTo>
                    <a:pt x="187" y="67"/>
                  </a:lnTo>
                  <a:lnTo>
                    <a:pt x="183" y="67"/>
                  </a:lnTo>
                  <a:lnTo>
                    <a:pt x="183" y="71"/>
                  </a:lnTo>
                  <a:lnTo>
                    <a:pt x="179" y="71"/>
                  </a:lnTo>
                  <a:lnTo>
                    <a:pt x="179" y="74"/>
                  </a:lnTo>
                  <a:lnTo>
                    <a:pt x="175" y="74"/>
                  </a:lnTo>
                  <a:lnTo>
                    <a:pt x="175" y="78"/>
                  </a:lnTo>
                  <a:lnTo>
                    <a:pt x="172" y="78"/>
                  </a:lnTo>
                  <a:lnTo>
                    <a:pt x="172" y="82"/>
                  </a:lnTo>
                  <a:lnTo>
                    <a:pt x="172" y="86"/>
                  </a:lnTo>
                  <a:lnTo>
                    <a:pt x="168" y="86"/>
                  </a:lnTo>
                  <a:lnTo>
                    <a:pt x="172" y="90"/>
                  </a:lnTo>
                  <a:lnTo>
                    <a:pt x="175" y="90"/>
                  </a:lnTo>
                  <a:lnTo>
                    <a:pt x="175" y="86"/>
                  </a:lnTo>
                  <a:lnTo>
                    <a:pt x="179" y="86"/>
                  </a:lnTo>
                  <a:lnTo>
                    <a:pt x="179" y="90"/>
                  </a:lnTo>
                  <a:lnTo>
                    <a:pt x="183" y="90"/>
                  </a:lnTo>
                  <a:lnTo>
                    <a:pt x="183" y="94"/>
                  </a:lnTo>
                  <a:lnTo>
                    <a:pt x="183" y="98"/>
                  </a:lnTo>
                  <a:lnTo>
                    <a:pt x="179" y="98"/>
                  </a:lnTo>
                  <a:lnTo>
                    <a:pt x="179" y="102"/>
                  </a:lnTo>
                  <a:lnTo>
                    <a:pt x="179" y="106"/>
                  </a:lnTo>
                  <a:lnTo>
                    <a:pt x="175" y="106"/>
                  </a:lnTo>
                  <a:lnTo>
                    <a:pt x="175" y="110"/>
                  </a:lnTo>
                  <a:lnTo>
                    <a:pt x="175" y="114"/>
                  </a:lnTo>
                  <a:lnTo>
                    <a:pt x="172" y="114"/>
                  </a:lnTo>
                  <a:lnTo>
                    <a:pt x="172" y="117"/>
                  </a:lnTo>
                  <a:lnTo>
                    <a:pt x="172" y="121"/>
                  </a:lnTo>
                  <a:lnTo>
                    <a:pt x="172" y="125"/>
                  </a:lnTo>
                  <a:lnTo>
                    <a:pt x="172" y="129"/>
                  </a:lnTo>
                  <a:lnTo>
                    <a:pt x="172" y="133"/>
                  </a:lnTo>
                  <a:lnTo>
                    <a:pt x="175" y="133"/>
                  </a:lnTo>
                  <a:lnTo>
                    <a:pt x="175" y="137"/>
                  </a:lnTo>
                  <a:lnTo>
                    <a:pt x="179" y="137"/>
                  </a:lnTo>
                  <a:lnTo>
                    <a:pt x="179" y="141"/>
                  </a:lnTo>
                  <a:lnTo>
                    <a:pt x="183" y="141"/>
                  </a:lnTo>
                  <a:lnTo>
                    <a:pt x="179" y="141"/>
                  </a:lnTo>
                  <a:lnTo>
                    <a:pt x="179" y="145"/>
                  </a:lnTo>
                  <a:lnTo>
                    <a:pt x="175" y="145"/>
                  </a:lnTo>
                  <a:lnTo>
                    <a:pt x="175" y="149"/>
                  </a:lnTo>
                  <a:lnTo>
                    <a:pt x="175" y="153"/>
                  </a:lnTo>
                  <a:lnTo>
                    <a:pt x="175" y="157"/>
                  </a:lnTo>
                  <a:lnTo>
                    <a:pt x="175" y="160"/>
                  </a:lnTo>
                  <a:lnTo>
                    <a:pt x="179" y="160"/>
                  </a:lnTo>
                  <a:lnTo>
                    <a:pt x="179" y="164"/>
                  </a:lnTo>
                  <a:lnTo>
                    <a:pt x="179" y="168"/>
                  </a:lnTo>
                  <a:lnTo>
                    <a:pt x="179" y="172"/>
                  </a:lnTo>
                  <a:lnTo>
                    <a:pt x="175" y="172"/>
                  </a:lnTo>
                  <a:lnTo>
                    <a:pt x="179" y="172"/>
                  </a:lnTo>
                  <a:lnTo>
                    <a:pt x="179" y="176"/>
                  </a:lnTo>
                  <a:lnTo>
                    <a:pt x="179" y="180"/>
                  </a:lnTo>
                  <a:lnTo>
                    <a:pt x="183" y="180"/>
                  </a:lnTo>
                  <a:lnTo>
                    <a:pt x="183" y="184"/>
                  </a:lnTo>
                  <a:lnTo>
                    <a:pt x="179" y="184"/>
                  </a:lnTo>
                  <a:lnTo>
                    <a:pt x="179" y="188"/>
                  </a:lnTo>
                  <a:lnTo>
                    <a:pt x="175" y="188"/>
                  </a:lnTo>
                  <a:lnTo>
                    <a:pt x="175" y="192"/>
                  </a:lnTo>
                  <a:lnTo>
                    <a:pt x="175" y="196"/>
                  </a:lnTo>
                  <a:lnTo>
                    <a:pt x="175" y="200"/>
                  </a:lnTo>
                  <a:lnTo>
                    <a:pt x="179" y="203"/>
                  </a:lnTo>
                  <a:lnTo>
                    <a:pt x="175" y="203"/>
                  </a:lnTo>
                  <a:lnTo>
                    <a:pt x="175" y="207"/>
                  </a:lnTo>
                  <a:lnTo>
                    <a:pt x="179" y="207"/>
                  </a:lnTo>
                  <a:lnTo>
                    <a:pt x="183" y="211"/>
                  </a:lnTo>
                  <a:lnTo>
                    <a:pt x="183" y="215"/>
                  </a:lnTo>
                  <a:lnTo>
                    <a:pt x="183" y="219"/>
                  </a:lnTo>
                  <a:lnTo>
                    <a:pt x="179" y="219"/>
                  </a:lnTo>
                  <a:lnTo>
                    <a:pt x="179" y="223"/>
                  </a:lnTo>
                  <a:lnTo>
                    <a:pt x="179" y="227"/>
                  </a:lnTo>
                  <a:lnTo>
                    <a:pt x="175" y="227"/>
                  </a:lnTo>
                  <a:lnTo>
                    <a:pt x="175" y="231"/>
                  </a:lnTo>
                  <a:lnTo>
                    <a:pt x="175" y="235"/>
                  </a:lnTo>
                  <a:lnTo>
                    <a:pt x="175" y="239"/>
                  </a:lnTo>
                  <a:lnTo>
                    <a:pt x="172" y="239"/>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21" name="Freeform 22"/>
            <p:cNvSpPr>
              <a:spLocks/>
            </p:cNvSpPr>
            <p:nvPr/>
          </p:nvSpPr>
          <p:spPr bwMode="auto">
            <a:xfrm>
              <a:off x="2022" y="3413"/>
              <a:ext cx="394" cy="449"/>
            </a:xfrm>
            <a:custGeom>
              <a:avLst/>
              <a:gdLst>
                <a:gd name="T0" fmla="*/ 62 w 394"/>
                <a:gd name="T1" fmla="*/ 4 h 449"/>
                <a:gd name="T2" fmla="*/ 78 w 394"/>
                <a:gd name="T3" fmla="*/ 12 h 449"/>
                <a:gd name="T4" fmla="*/ 93 w 394"/>
                <a:gd name="T5" fmla="*/ 19 h 449"/>
                <a:gd name="T6" fmla="*/ 109 w 394"/>
                <a:gd name="T7" fmla="*/ 27 h 449"/>
                <a:gd name="T8" fmla="*/ 140 w 394"/>
                <a:gd name="T9" fmla="*/ 35 h 449"/>
                <a:gd name="T10" fmla="*/ 164 w 394"/>
                <a:gd name="T11" fmla="*/ 35 h 449"/>
                <a:gd name="T12" fmla="*/ 187 w 394"/>
                <a:gd name="T13" fmla="*/ 35 h 449"/>
                <a:gd name="T14" fmla="*/ 211 w 394"/>
                <a:gd name="T15" fmla="*/ 35 h 449"/>
                <a:gd name="T16" fmla="*/ 234 w 394"/>
                <a:gd name="T17" fmla="*/ 35 h 449"/>
                <a:gd name="T18" fmla="*/ 254 w 394"/>
                <a:gd name="T19" fmla="*/ 39 h 449"/>
                <a:gd name="T20" fmla="*/ 277 w 394"/>
                <a:gd name="T21" fmla="*/ 39 h 449"/>
                <a:gd name="T22" fmla="*/ 285 w 394"/>
                <a:gd name="T23" fmla="*/ 55 h 449"/>
                <a:gd name="T24" fmla="*/ 277 w 394"/>
                <a:gd name="T25" fmla="*/ 70 h 449"/>
                <a:gd name="T26" fmla="*/ 281 w 394"/>
                <a:gd name="T27" fmla="*/ 82 h 449"/>
                <a:gd name="T28" fmla="*/ 273 w 394"/>
                <a:gd name="T29" fmla="*/ 98 h 449"/>
                <a:gd name="T30" fmla="*/ 273 w 394"/>
                <a:gd name="T31" fmla="*/ 105 h 449"/>
                <a:gd name="T32" fmla="*/ 289 w 394"/>
                <a:gd name="T33" fmla="*/ 105 h 449"/>
                <a:gd name="T34" fmla="*/ 289 w 394"/>
                <a:gd name="T35" fmla="*/ 121 h 449"/>
                <a:gd name="T36" fmla="*/ 297 w 394"/>
                <a:gd name="T37" fmla="*/ 137 h 449"/>
                <a:gd name="T38" fmla="*/ 304 w 394"/>
                <a:gd name="T39" fmla="*/ 145 h 449"/>
                <a:gd name="T40" fmla="*/ 312 w 394"/>
                <a:gd name="T41" fmla="*/ 160 h 449"/>
                <a:gd name="T42" fmla="*/ 316 w 394"/>
                <a:gd name="T43" fmla="*/ 172 h 449"/>
                <a:gd name="T44" fmla="*/ 328 w 394"/>
                <a:gd name="T45" fmla="*/ 184 h 449"/>
                <a:gd name="T46" fmla="*/ 340 w 394"/>
                <a:gd name="T47" fmla="*/ 195 h 449"/>
                <a:gd name="T48" fmla="*/ 351 w 394"/>
                <a:gd name="T49" fmla="*/ 207 h 449"/>
                <a:gd name="T50" fmla="*/ 355 w 394"/>
                <a:gd name="T51" fmla="*/ 219 h 449"/>
                <a:gd name="T52" fmla="*/ 363 w 394"/>
                <a:gd name="T53" fmla="*/ 234 h 449"/>
                <a:gd name="T54" fmla="*/ 375 w 394"/>
                <a:gd name="T55" fmla="*/ 246 h 449"/>
                <a:gd name="T56" fmla="*/ 387 w 394"/>
                <a:gd name="T57" fmla="*/ 258 h 449"/>
                <a:gd name="T58" fmla="*/ 390 w 394"/>
                <a:gd name="T59" fmla="*/ 270 h 449"/>
                <a:gd name="T60" fmla="*/ 387 w 394"/>
                <a:gd name="T61" fmla="*/ 285 h 449"/>
                <a:gd name="T62" fmla="*/ 379 w 394"/>
                <a:gd name="T63" fmla="*/ 301 h 449"/>
                <a:gd name="T64" fmla="*/ 375 w 394"/>
                <a:gd name="T65" fmla="*/ 320 h 449"/>
                <a:gd name="T66" fmla="*/ 371 w 394"/>
                <a:gd name="T67" fmla="*/ 340 h 449"/>
                <a:gd name="T68" fmla="*/ 367 w 394"/>
                <a:gd name="T69" fmla="*/ 360 h 449"/>
                <a:gd name="T70" fmla="*/ 355 w 394"/>
                <a:gd name="T71" fmla="*/ 371 h 449"/>
                <a:gd name="T72" fmla="*/ 347 w 394"/>
                <a:gd name="T73" fmla="*/ 371 h 449"/>
                <a:gd name="T74" fmla="*/ 340 w 394"/>
                <a:gd name="T75" fmla="*/ 387 h 449"/>
                <a:gd name="T76" fmla="*/ 328 w 394"/>
                <a:gd name="T77" fmla="*/ 399 h 449"/>
                <a:gd name="T78" fmla="*/ 332 w 394"/>
                <a:gd name="T79" fmla="*/ 406 h 449"/>
                <a:gd name="T80" fmla="*/ 328 w 394"/>
                <a:gd name="T81" fmla="*/ 418 h 449"/>
                <a:gd name="T82" fmla="*/ 312 w 394"/>
                <a:gd name="T83" fmla="*/ 426 h 449"/>
                <a:gd name="T84" fmla="*/ 304 w 394"/>
                <a:gd name="T85" fmla="*/ 434 h 449"/>
                <a:gd name="T86" fmla="*/ 301 w 394"/>
                <a:gd name="T87" fmla="*/ 446 h 449"/>
                <a:gd name="T88" fmla="*/ 285 w 394"/>
                <a:gd name="T89" fmla="*/ 446 h 449"/>
                <a:gd name="T90" fmla="*/ 273 w 394"/>
                <a:gd name="T91" fmla="*/ 414 h 449"/>
                <a:gd name="T92" fmla="*/ 246 w 394"/>
                <a:gd name="T93" fmla="*/ 399 h 449"/>
                <a:gd name="T94" fmla="*/ 238 w 394"/>
                <a:gd name="T95" fmla="*/ 379 h 449"/>
                <a:gd name="T96" fmla="*/ 207 w 394"/>
                <a:gd name="T97" fmla="*/ 360 h 449"/>
                <a:gd name="T98" fmla="*/ 195 w 394"/>
                <a:gd name="T99" fmla="*/ 340 h 449"/>
                <a:gd name="T100" fmla="*/ 152 w 394"/>
                <a:gd name="T101" fmla="*/ 313 h 449"/>
                <a:gd name="T102" fmla="*/ 148 w 394"/>
                <a:gd name="T103" fmla="*/ 277 h 449"/>
                <a:gd name="T104" fmla="*/ 125 w 394"/>
                <a:gd name="T105" fmla="*/ 254 h 449"/>
                <a:gd name="T106" fmla="*/ 89 w 394"/>
                <a:gd name="T107" fmla="*/ 250 h 449"/>
                <a:gd name="T108" fmla="*/ 78 w 394"/>
                <a:gd name="T109" fmla="*/ 227 h 449"/>
                <a:gd name="T110" fmla="*/ 70 w 394"/>
                <a:gd name="T111" fmla="*/ 203 h 449"/>
                <a:gd name="T112" fmla="*/ 70 w 394"/>
                <a:gd name="T113" fmla="*/ 172 h 449"/>
                <a:gd name="T114" fmla="*/ 78 w 394"/>
                <a:gd name="T115" fmla="*/ 141 h 449"/>
                <a:gd name="T116" fmla="*/ 54 w 394"/>
                <a:gd name="T117" fmla="*/ 117 h 449"/>
                <a:gd name="T118" fmla="*/ 31 w 394"/>
                <a:gd name="T119" fmla="*/ 94 h 449"/>
                <a:gd name="T120" fmla="*/ 0 w 394"/>
                <a:gd name="T121" fmla="*/ 78 h 449"/>
                <a:gd name="T122" fmla="*/ 3 w 394"/>
                <a:gd name="T123" fmla="*/ 59 h 449"/>
                <a:gd name="T124" fmla="*/ 11 w 394"/>
                <a:gd name="T125" fmla="*/ 23 h 44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4"/>
                <a:gd name="T190" fmla="*/ 0 h 449"/>
                <a:gd name="T191" fmla="*/ 394 w 394"/>
                <a:gd name="T192" fmla="*/ 449 h 44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4" h="449">
                  <a:moveTo>
                    <a:pt x="46" y="0"/>
                  </a:moveTo>
                  <a:lnTo>
                    <a:pt x="50" y="0"/>
                  </a:lnTo>
                  <a:lnTo>
                    <a:pt x="50" y="4"/>
                  </a:lnTo>
                  <a:lnTo>
                    <a:pt x="54" y="4"/>
                  </a:lnTo>
                  <a:lnTo>
                    <a:pt x="58" y="4"/>
                  </a:lnTo>
                  <a:lnTo>
                    <a:pt x="62" y="4"/>
                  </a:lnTo>
                  <a:lnTo>
                    <a:pt x="62" y="8"/>
                  </a:lnTo>
                  <a:lnTo>
                    <a:pt x="66" y="8"/>
                  </a:lnTo>
                  <a:lnTo>
                    <a:pt x="70" y="8"/>
                  </a:lnTo>
                  <a:lnTo>
                    <a:pt x="70" y="12"/>
                  </a:lnTo>
                  <a:lnTo>
                    <a:pt x="74" y="12"/>
                  </a:lnTo>
                  <a:lnTo>
                    <a:pt x="78" y="12"/>
                  </a:lnTo>
                  <a:lnTo>
                    <a:pt x="78" y="16"/>
                  </a:lnTo>
                  <a:lnTo>
                    <a:pt x="82" y="16"/>
                  </a:lnTo>
                  <a:lnTo>
                    <a:pt x="86" y="16"/>
                  </a:lnTo>
                  <a:lnTo>
                    <a:pt x="89" y="16"/>
                  </a:lnTo>
                  <a:lnTo>
                    <a:pt x="89" y="19"/>
                  </a:lnTo>
                  <a:lnTo>
                    <a:pt x="93" y="19"/>
                  </a:lnTo>
                  <a:lnTo>
                    <a:pt x="97" y="19"/>
                  </a:lnTo>
                  <a:lnTo>
                    <a:pt x="97" y="23"/>
                  </a:lnTo>
                  <a:lnTo>
                    <a:pt x="101" y="23"/>
                  </a:lnTo>
                  <a:lnTo>
                    <a:pt x="105" y="23"/>
                  </a:lnTo>
                  <a:lnTo>
                    <a:pt x="105" y="27"/>
                  </a:lnTo>
                  <a:lnTo>
                    <a:pt x="109" y="27"/>
                  </a:lnTo>
                  <a:lnTo>
                    <a:pt x="125" y="31"/>
                  </a:lnTo>
                  <a:lnTo>
                    <a:pt x="129" y="31"/>
                  </a:lnTo>
                  <a:lnTo>
                    <a:pt x="132" y="31"/>
                  </a:lnTo>
                  <a:lnTo>
                    <a:pt x="136" y="31"/>
                  </a:lnTo>
                  <a:lnTo>
                    <a:pt x="136" y="35"/>
                  </a:lnTo>
                  <a:lnTo>
                    <a:pt x="140" y="35"/>
                  </a:lnTo>
                  <a:lnTo>
                    <a:pt x="144" y="35"/>
                  </a:lnTo>
                  <a:lnTo>
                    <a:pt x="148" y="35"/>
                  </a:lnTo>
                  <a:lnTo>
                    <a:pt x="152" y="35"/>
                  </a:lnTo>
                  <a:lnTo>
                    <a:pt x="156" y="35"/>
                  </a:lnTo>
                  <a:lnTo>
                    <a:pt x="160" y="35"/>
                  </a:lnTo>
                  <a:lnTo>
                    <a:pt x="164" y="35"/>
                  </a:lnTo>
                  <a:lnTo>
                    <a:pt x="168" y="35"/>
                  </a:lnTo>
                  <a:lnTo>
                    <a:pt x="172" y="35"/>
                  </a:lnTo>
                  <a:lnTo>
                    <a:pt x="175" y="35"/>
                  </a:lnTo>
                  <a:lnTo>
                    <a:pt x="179" y="35"/>
                  </a:lnTo>
                  <a:lnTo>
                    <a:pt x="183" y="35"/>
                  </a:lnTo>
                  <a:lnTo>
                    <a:pt x="187" y="35"/>
                  </a:lnTo>
                  <a:lnTo>
                    <a:pt x="191" y="35"/>
                  </a:lnTo>
                  <a:lnTo>
                    <a:pt x="195" y="35"/>
                  </a:lnTo>
                  <a:lnTo>
                    <a:pt x="199" y="35"/>
                  </a:lnTo>
                  <a:lnTo>
                    <a:pt x="203" y="35"/>
                  </a:lnTo>
                  <a:lnTo>
                    <a:pt x="207" y="35"/>
                  </a:lnTo>
                  <a:lnTo>
                    <a:pt x="211" y="35"/>
                  </a:lnTo>
                  <a:lnTo>
                    <a:pt x="215" y="35"/>
                  </a:lnTo>
                  <a:lnTo>
                    <a:pt x="218" y="35"/>
                  </a:lnTo>
                  <a:lnTo>
                    <a:pt x="222" y="35"/>
                  </a:lnTo>
                  <a:lnTo>
                    <a:pt x="226" y="35"/>
                  </a:lnTo>
                  <a:lnTo>
                    <a:pt x="230" y="35"/>
                  </a:lnTo>
                  <a:lnTo>
                    <a:pt x="234" y="35"/>
                  </a:lnTo>
                  <a:lnTo>
                    <a:pt x="238" y="35"/>
                  </a:lnTo>
                  <a:lnTo>
                    <a:pt x="242" y="35"/>
                  </a:lnTo>
                  <a:lnTo>
                    <a:pt x="246" y="35"/>
                  </a:lnTo>
                  <a:lnTo>
                    <a:pt x="250" y="35"/>
                  </a:lnTo>
                  <a:lnTo>
                    <a:pt x="254" y="35"/>
                  </a:lnTo>
                  <a:lnTo>
                    <a:pt x="254" y="39"/>
                  </a:lnTo>
                  <a:lnTo>
                    <a:pt x="258" y="39"/>
                  </a:lnTo>
                  <a:lnTo>
                    <a:pt x="261" y="39"/>
                  </a:lnTo>
                  <a:lnTo>
                    <a:pt x="265" y="39"/>
                  </a:lnTo>
                  <a:lnTo>
                    <a:pt x="269" y="39"/>
                  </a:lnTo>
                  <a:lnTo>
                    <a:pt x="273" y="39"/>
                  </a:lnTo>
                  <a:lnTo>
                    <a:pt x="277" y="39"/>
                  </a:lnTo>
                  <a:lnTo>
                    <a:pt x="281" y="39"/>
                  </a:lnTo>
                  <a:lnTo>
                    <a:pt x="281" y="43"/>
                  </a:lnTo>
                  <a:lnTo>
                    <a:pt x="285" y="43"/>
                  </a:lnTo>
                  <a:lnTo>
                    <a:pt x="285" y="47"/>
                  </a:lnTo>
                  <a:lnTo>
                    <a:pt x="285" y="51"/>
                  </a:lnTo>
                  <a:lnTo>
                    <a:pt x="285" y="55"/>
                  </a:lnTo>
                  <a:lnTo>
                    <a:pt x="285" y="59"/>
                  </a:lnTo>
                  <a:lnTo>
                    <a:pt x="285" y="62"/>
                  </a:lnTo>
                  <a:lnTo>
                    <a:pt x="281" y="62"/>
                  </a:lnTo>
                  <a:lnTo>
                    <a:pt x="281" y="66"/>
                  </a:lnTo>
                  <a:lnTo>
                    <a:pt x="281" y="70"/>
                  </a:lnTo>
                  <a:lnTo>
                    <a:pt x="277" y="70"/>
                  </a:lnTo>
                  <a:lnTo>
                    <a:pt x="277" y="74"/>
                  </a:lnTo>
                  <a:lnTo>
                    <a:pt x="273" y="74"/>
                  </a:lnTo>
                  <a:lnTo>
                    <a:pt x="273" y="78"/>
                  </a:lnTo>
                  <a:lnTo>
                    <a:pt x="277" y="78"/>
                  </a:lnTo>
                  <a:lnTo>
                    <a:pt x="277" y="82"/>
                  </a:lnTo>
                  <a:lnTo>
                    <a:pt x="281" y="82"/>
                  </a:lnTo>
                  <a:lnTo>
                    <a:pt x="281" y="86"/>
                  </a:lnTo>
                  <a:lnTo>
                    <a:pt x="281" y="90"/>
                  </a:lnTo>
                  <a:lnTo>
                    <a:pt x="277" y="90"/>
                  </a:lnTo>
                  <a:lnTo>
                    <a:pt x="277" y="94"/>
                  </a:lnTo>
                  <a:lnTo>
                    <a:pt x="277" y="98"/>
                  </a:lnTo>
                  <a:lnTo>
                    <a:pt x="273" y="98"/>
                  </a:lnTo>
                  <a:lnTo>
                    <a:pt x="273" y="102"/>
                  </a:lnTo>
                  <a:lnTo>
                    <a:pt x="273" y="105"/>
                  </a:lnTo>
                  <a:lnTo>
                    <a:pt x="269" y="105"/>
                  </a:lnTo>
                  <a:lnTo>
                    <a:pt x="273" y="105"/>
                  </a:lnTo>
                  <a:lnTo>
                    <a:pt x="269" y="105"/>
                  </a:lnTo>
                  <a:lnTo>
                    <a:pt x="273" y="105"/>
                  </a:lnTo>
                  <a:lnTo>
                    <a:pt x="273" y="109"/>
                  </a:lnTo>
                  <a:lnTo>
                    <a:pt x="277" y="109"/>
                  </a:lnTo>
                  <a:lnTo>
                    <a:pt x="277" y="105"/>
                  </a:lnTo>
                  <a:lnTo>
                    <a:pt x="281" y="105"/>
                  </a:lnTo>
                  <a:lnTo>
                    <a:pt x="285" y="105"/>
                  </a:lnTo>
                  <a:lnTo>
                    <a:pt x="289" y="105"/>
                  </a:lnTo>
                  <a:lnTo>
                    <a:pt x="289" y="109"/>
                  </a:lnTo>
                  <a:lnTo>
                    <a:pt x="293" y="109"/>
                  </a:lnTo>
                  <a:lnTo>
                    <a:pt x="289" y="109"/>
                  </a:lnTo>
                  <a:lnTo>
                    <a:pt x="289" y="113"/>
                  </a:lnTo>
                  <a:lnTo>
                    <a:pt x="289" y="117"/>
                  </a:lnTo>
                  <a:lnTo>
                    <a:pt x="289" y="121"/>
                  </a:lnTo>
                  <a:lnTo>
                    <a:pt x="289" y="125"/>
                  </a:lnTo>
                  <a:lnTo>
                    <a:pt x="289" y="129"/>
                  </a:lnTo>
                  <a:lnTo>
                    <a:pt x="293" y="129"/>
                  </a:lnTo>
                  <a:lnTo>
                    <a:pt x="297" y="129"/>
                  </a:lnTo>
                  <a:lnTo>
                    <a:pt x="297" y="133"/>
                  </a:lnTo>
                  <a:lnTo>
                    <a:pt x="297" y="137"/>
                  </a:lnTo>
                  <a:lnTo>
                    <a:pt x="301" y="137"/>
                  </a:lnTo>
                  <a:lnTo>
                    <a:pt x="301" y="141"/>
                  </a:lnTo>
                  <a:lnTo>
                    <a:pt x="301" y="145"/>
                  </a:lnTo>
                  <a:lnTo>
                    <a:pt x="304" y="145"/>
                  </a:lnTo>
                  <a:lnTo>
                    <a:pt x="301" y="145"/>
                  </a:lnTo>
                  <a:lnTo>
                    <a:pt x="304" y="145"/>
                  </a:lnTo>
                  <a:lnTo>
                    <a:pt x="304" y="148"/>
                  </a:lnTo>
                  <a:lnTo>
                    <a:pt x="304" y="152"/>
                  </a:lnTo>
                  <a:lnTo>
                    <a:pt x="308" y="152"/>
                  </a:lnTo>
                  <a:lnTo>
                    <a:pt x="308" y="156"/>
                  </a:lnTo>
                  <a:lnTo>
                    <a:pt x="312" y="156"/>
                  </a:lnTo>
                  <a:lnTo>
                    <a:pt x="312" y="160"/>
                  </a:lnTo>
                  <a:lnTo>
                    <a:pt x="308" y="160"/>
                  </a:lnTo>
                  <a:lnTo>
                    <a:pt x="308" y="164"/>
                  </a:lnTo>
                  <a:lnTo>
                    <a:pt x="312" y="164"/>
                  </a:lnTo>
                  <a:lnTo>
                    <a:pt x="312" y="168"/>
                  </a:lnTo>
                  <a:lnTo>
                    <a:pt x="316" y="168"/>
                  </a:lnTo>
                  <a:lnTo>
                    <a:pt x="316" y="172"/>
                  </a:lnTo>
                  <a:lnTo>
                    <a:pt x="316" y="176"/>
                  </a:lnTo>
                  <a:lnTo>
                    <a:pt x="320" y="176"/>
                  </a:lnTo>
                  <a:lnTo>
                    <a:pt x="320" y="180"/>
                  </a:lnTo>
                  <a:lnTo>
                    <a:pt x="320" y="184"/>
                  </a:lnTo>
                  <a:lnTo>
                    <a:pt x="324" y="184"/>
                  </a:lnTo>
                  <a:lnTo>
                    <a:pt x="328" y="184"/>
                  </a:lnTo>
                  <a:lnTo>
                    <a:pt x="328" y="188"/>
                  </a:lnTo>
                  <a:lnTo>
                    <a:pt x="332" y="188"/>
                  </a:lnTo>
                  <a:lnTo>
                    <a:pt x="332" y="191"/>
                  </a:lnTo>
                  <a:lnTo>
                    <a:pt x="336" y="191"/>
                  </a:lnTo>
                  <a:lnTo>
                    <a:pt x="340" y="191"/>
                  </a:lnTo>
                  <a:lnTo>
                    <a:pt x="340" y="195"/>
                  </a:lnTo>
                  <a:lnTo>
                    <a:pt x="344" y="195"/>
                  </a:lnTo>
                  <a:lnTo>
                    <a:pt x="344" y="199"/>
                  </a:lnTo>
                  <a:lnTo>
                    <a:pt x="347" y="199"/>
                  </a:lnTo>
                  <a:lnTo>
                    <a:pt x="347" y="203"/>
                  </a:lnTo>
                  <a:lnTo>
                    <a:pt x="347" y="207"/>
                  </a:lnTo>
                  <a:lnTo>
                    <a:pt x="351" y="207"/>
                  </a:lnTo>
                  <a:lnTo>
                    <a:pt x="351" y="211"/>
                  </a:lnTo>
                  <a:lnTo>
                    <a:pt x="351" y="215"/>
                  </a:lnTo>
                  <a:lnTo>
                    <a:pt x="347" y="215"/>
                  </a:lnTo>
                  <a:lnTo>
                    <a:pt x="351" y="215"/>
                  </a:lnTo>
                  <a:lnTo>
                    <a:pt x="351" y="219"/>
                  </a:lnTo>
                  <a:lnTo>
                    <a:pt x="355" y="219"/>
                  </a:lnTo>
                  <a:lnTo>
                    <a:pt x="355" y="223"/>
                  </a:lnTo>
                  <a:lnTo>
                    <a:pt x="355" y="227"/>
                  </a:lnTo>
                  <a:lnTo>
                    <a:pt x="359" y="227"/>
                  </a:lnTo>
                  <a:lnTo>
                    <a:pt x="359" y="231"/>
                  </a:lnTo>
                  <a:lnTo>
                    <a:pt x="359" y="234"/>
                  </a:lnTo>
                  <a:lnTo>
                    <a:pt x="363" y="234"/>
                  </a:lnTo>
                  <a:lnTo>
                    <a:pt x="363" y="238"/>
                  </a:lnTo>
                  <a:lnTo>
                    <a:pt x="367" y="238"/>
                  </a:lnTo>
                  <a:lnTo>
                    <a:pt x="367" y="242"/>
                  </a:lnTo>
                  <a:lnTo>
                    <a:pt x="371" y="242"/>
                  </a:lnTo>
                  <a:lnTo>
                    <a:pt x="371" y="246"/>
                  </a:lnTo>
                  <a:lnTo>
                    <a:pt x="375" y="246"/>
                  </a:lnTo>
                  <a:lnTo>
                    <a:pt x="379" y="246"/>
                  </a:lnTo>
                  <a:lnTo>
                    <a:pt x="379" y="250"/>
                  </a:lnTo>
                  <a:lnTo>
                    <a:pt x="383" y="250"/>
                  </a:lnTo>
                  <a:lnTo>
                    <a:pt x="383" y="254"/>
                  </a:lnTo>
                  <a:lnTo>
                    <a:pt x="387" y="254"/>
                  </a:lnTo>
                  <a:lnTo>
                    <a:pt x="387" y="258"/>
                  </a:lnTo>
                  <a:lnTo>
                    <a:pt x="390" y="258"/>
                  </a:lnTo>
                  <a:lnTo>
                    <a:pt x="390" y="262"/>
                  </a:lnTo>
                  <a:lnTo>
                    <a:pt x="394" y="262"/>
                  </a:lnTo>
                  <a:lnTo>
                    <a:pt x="394" y="266"/>
                  </a:lnTo>
                  <a:lnTo>
                    <a:pt x="394" y="270"/>
                  </a:lnTo>
                  <a:lnTo>
                    <a:pt x="390" y="270"/>
                  </a:lnTo>
                  <a:lnTo>
                    <a:pt x="390" y="274"/>
                  </a:lnTo>
                  <a:lnTo>
                    <a:pt x="387" y="277"/>
                  </a:lnTo>
                  <a:lnTo>
                    <a:pt x="387" y="281"/>
                  </a:lnTo>
                  <a:lnTo>
                    <a:pt x="383" y="281"/>
                  </a:lnTo>
                  <a:lnTo>
                    <a:pt x="383" y="285"/>
                  </a:lnTo>
                  <a:lnTo>
                    <a:pt x="387" y="285"/>
                  </a:lnTo>
                  <a:lnTo>
                    <a:pt x="383" y="285"/>
                  </a:lnTo>
                  <a:lnTo>
                    <a:pt x="383" y="289"/>
                  </a:lnTo>
                  <a:lnTo>
                    <a:pt x="383" y="293"/>
                  </a:lnTo>
                  <a:lnTo>
                    <a:pt x="383" y="297"/>
                  </a:lnTo>
                  <a:lnTo>
                    <a:pt x="383" y="301"/>
                  </a:lnTo>
                  <a:lnTo>
                    <a:pt x="379" y="301"/>
                  </a:lnTo>
                  <a:lnTo>
                    <a:pt x="379" y="305"/>
                  </a:lnTo>
                  <a:lnTo>
                    <a:pt x="379" y="309"/>
                  </a:lnTo>
                  <a:lnTo>
                    <a:pt x="379" y="313"/>
                  </a:lnTo>
                  <a:lnTo>
                    <a:pt x="379" y="317"/>
                  </a:lnTo>
                  <a:lnTo>
                    <a:pt x="375" y="317"/>
                  </a:lnTo>
                  <a:lnTo>
                    <a:pt x="375" y="320"/>
                  </a:lnTo>
                  <a:lnTo>
                    <a:pt x="375" y="324"/>
                  </a:lnTo>
                  <a:lnTo>
                    <a:pt x="375" y="328"/>
                  </a:lnTo>
                  <a:lnTo>
                    <a:pt x="371" y="328"/>
                  </a:lnTo>
                  <a:lnTo>
                    <a:pt x="371" y="332"/>
                  </a:lnTo>
                  <a:lnTo>
                    <a:pt x="371" y="336"/>
                  </a:lnTo>
                  <a:lnTo>
                    <a:pt x="371" y="340"/>
                  </a:lnTo>
                  <a:lnTo>
                    <a:pt x="371" y="344"/>
                  </a:lnTo>
                  <a:lnTo>
                    <a:pt x="367" y="344"/>
                  </a:lnTo>
                  <a:lnTo>
                    <a:pt x="367" y="348"/>
                  </a:lnTo>
                  <a:lnTo>
                    <a:pt x="367" y="352"/>
                  </a:lnTo>
                  <a:lnTo>
                    <a:pt x="367" y="356"/>
                  </a:lnTo>
                  <a:lnTo>
                    <a:pt x="367" y="360"/>
                  </a:lnTo>
                  <a:lnTo>
                    <a:pt x="363" y="360"/>
                  </a:lnTo>
                  <a:lnTo>
                    <a:pt x="363" y="363"/>
                  </a:lnTo>
                  <a:lnTo>
                    <a:pt x="359" y="363"/>
                  </a:lnTo>
                  <a:lnTo>
                    <a:pt x="359" y="367"/>
                  </a:lnTo>
                  <a:lnTo>
                    <a:pt x="355" y="367"/>
                  </a:lnTo>
                  <a:lnTo>
                    <a:pt x="355" y="371"/>
                  </a:lnTo>
                  <a:lnTo>
                    <a:pt x="351" y="371"/>
                  </a:lnTo>
                  <a:lnTo>
                    <a:pt x="355" y="371"/>
                  </a:lnTo>
                  <a:lnTo>
                    <a:pt x="351" y="371"/>
                  </a:lnTo>
                  <a:lnTo>
                    <a:pt x="351" y="375"/>
                  </a:lnTo>
                  <a:lnTo>
                    <a:pt x="351" y="371"/>
                  </a:lnTo>
                  <a:lnTo>
                    <a:pt x="347" y="371"/>
                  </a:lnTo>
                  <a:lnTo>
                    <a:pt x="347" y="375"/>
                  </a:lnTo>
                  <a:lnTo>
                    <a:pt x="347" y="379"/>
                  </a:lnTo>
                  <a:lnTo>
                    <a:pt x="344" y="379"/>
                  </a:lnTo>
                  <a:lnTo>
                    <a:pt x="344" y="383"/>
                  </a:lnTo>
                  <a:lnTo>
                    <a:pt x="344" y="387"/>
                  </a:lnTo>
                  <a:lnTo>
                    <a:pt x="340" y="387"/>
                  </a:lnTo>
                  <a:lnTo>
                    <a:pt x="336" y="387"/>
                  </a:lnTo>
                  <a:lnTo>
                    <a:pt x="336" y="391"/>
                  </a:lnTo>
                  <a:lnTo>
                    <a:pt x="332" y="391"/>
                  </a:lnTo>
                  <a:lnTo>
                    <a:pt x="332" y="395"/>
                  </a:lnTo>
                  <a:lnTo>
                    <a:pt x="332" y="399"/>
                  </a:lnTo>
                  <a:lnTo>
                    <a:pt x="328" y="399"/>
                  </a:lnTo>
                  <a:lnTo>
                    <a:pt x="332" y="399"/>
                  </a:lnTo>
                  <a:lnTo>
                    <a:pt x="328" y="399"/>
                  </a:lnTo>
                  <a:lnTo>
                    <a:pt x="328" y="403"/>
                  </a:lnTo>
                  <a:lnTo>
                    <a:pt x="332" y="403"/>
                  </a:lnTo>
                  <a:lnTo>
                    <a:pt x="328" y="403"/>
                  </a:lnTo>
                  <a:lnTo>
                    <a:pt x="332" y="406"/>
                  </a:lnTo>
                  <a:lnTo>
                    <a:pt x="328" y="406"/>
                  </a:lnTo>
                  <a:lnTo>
                    <a:pt x="328" y="410"/>
                  </a:lnTo>
                  <a:lnTo>
                    <a:pt x="332" y="410"/>
                  </a:lnTo>
                  <a:lnTo>
                    <a:pt x="332" y="414"/>
                  </a:lnTo>
                  <a:lnTo>
                    <a:pt x="328" y="414"/>
                  </a:lnTo>
                  <a:lnTo>
                    <a:pt x="328" y="418"/>
                  </a:lnTo>
                  <a:lnTo>
                    <a:pt x="324" y="418"/>
                  </a:lnTo>
                  <a:lnTo>
                    <a:pt x="324" y="422"/>
                  </a:lnTo>
                  <a:lnTo>
                    <a:pt x="320" y="422"/>
                  </a:lnTo>
                  <a:lnTo>
                    <a:pt x="316" y="422"/>
                  </a:lnTo>
                  <a:lnTo>
                    <a:pt x="316" y="426"/>
                  </a:lnTo>
                  <a:lnTo>
                    <a:pt x="312" y="426"/>
                  </a:lnTo>
                  <a:lnTo>
                    <a:pt x="308" y="426"/>
                  </a:lnTo>
                  <a:lnTo>
                    <a:pt x="308" y="430"/>
                  </a:lnTo>
                  <a:lnTo>
                    <a:pt x="304" y="430"/>
                  </a:lnTo>
                  <a:lnTo>
                    <a:pt x="304" y="434"/>
                  </a:lnTo>
                  <a:lnTo>
                    <a:pt x="301" y="434"/>
                  </a:lnTo>
                  <a:lnTo>
                    <a:pt x="304" y="434"/>
                  </a:lnTo>
                  <a:lnTo>
                    <a:pt x="304" y="438"/>
                  </a:lnTo>
                  <a:lnTo>
                    <a:pt x="301" y="438"/>
                  </a:lnTo>
                  <a:lnTo>
                    <a:pt x="301" y="442"/>
                  </a:lnTo>
                  <a:lnTo>
                    <a:pt x="301" y="446"/>
                  </a:lnTo>
                  <a:lnTo>
                    <a:pt x="297" y="446"/>
                  </a:lnTo>
                  <a:lnTo>
                    <a:pt x="301" y="446"/>
                  </a:lnTo>
                  <a:lnTo>
                    <a:pt x="297" y="446"/>
                  </a:lnTo>
                  <a:lnTo>
                    <a:pt x="297" y="449"/>
                  </a:lnTo>
                  <a:lnTo>
                    <a:pt x="301" y="449"/>
                  </a:lnTo>
                  <a:lnTo>
                    <a:pt x="293" y="449"/>
                  </a:lnTo>
                  <a:lnTo>
                    <a:pt x="285" y="449"/>
                  </a:lnTo>
                  <a:lnTo>
                    <a:pt x="285" y="446"/>
                  </a:lnTo>
                  <a:lnTo>
                    <a:pt x="281" y="446"/>
                  </a:lnTo>
                  <a:lnTo>
                    <a:pt x="277" y="442"/>
                  </a:lnTo>
                  <a:lnTo>
                    <a:pt x="277" y="434"/>
                  </a:lnTo>
                  <a:lnTo>
                    <a:pt x="277" y="430"/>
                  </a:lnTo>
                  <a:lnTo>
                    <a:pt x="277" y="422"/>
                  </a:lnTo>
                  <a:lnTo>
                    <a:pt x="273" y="414"/>
                  </a:lnTo>
                  <a:lnTo>
                    <a:pt x="273" y="410"/>
                  </a:lnTo>
                  <a:lnTo>
                    <a:pt x="265" y="410"/>
                  </a:lnTo>
                  <a:lnTo>
                    <a:pt x="261" y="410"/>
                  </a:lnTo>
                  <a:lnTo>
                    <a:pt x="258" y="406"/>
                  </a:lnTo>
                  <a:lnTo>
                    <a:pt x="254" y="403"/>
                  </a:lnTo>
                  <a:lnTo>
                    <a:pt x="246" y="399"/>
                  </a:lnTo>
                  <a:lnTo>
                    <a:pt x="242" y="403"/>
                  </a:lnTo>
                  <a:lnTo>
                    <a:pt x="242" y="399"/>
                  </a:lnTo>
                  <a:lnTo>
                    <a:pt x="242" y="391"/>
                  </a:lnTo>
                  <a:lnTo>
                    <a:pt x="242" y="387"/>
                  </a:lnTo>
                  <a:lnTo>
                    <a:pt x="242" y="383"/>
                  </a:lnTo>
                  <a:lnTo>
                    <a:pt x="238" y="379"/>
                  </a:lnTo>
                  <a:lnTo>
                    <a:pt x="238" y="375"/>
                  </a:lnTo>
                  <a:lnTo>
                    <a:pt x="230" y="367"/>
                  </a:lnTo>
                  <a:lnTo>
                    <a:pt x="230" y="363"/>
                  </a:lnTo>
                  <a:lnTo>
                    <a:pt x="222" y="363"/>
                  </a:lnTo>
                  <a:lnTo>
                    <a:pt x="215" y="360"/>
                  </a:lnTo>
                  <a:lnTo>
                    <a:pt x="207" y="360"/>
                  </a:lnTo>
                  <a:lnTo>
                    <a:pt x="203" y="360"/>
                  </a:lnTo>
                  <a:lnTo>
                    <a:pt x="199" y="360"/>
                  </a:lnTo>
                  <a:lnTo>
                    <a:pt x="195" y="356"/>
                  </a:lnTo>
                  <a:lnTo>
                    <a:pt x="191" y="348"/>
                  </a:lnTo>
                  <a:lnTo>
                    <a:pt x="195" y="344"/>
                  </a:lnTo>
                  <a:lnTo>
                    <a:pt x="195" y="340"/>
                  </a:lnTo>
                  <a:lnTo>
                    <a:pt x="191" y="332"/>
                  </a:lnTo>
                  <a:lnTo>
                    <a:pt x="187" y="332"/>
                  </a:lnTo>
                  <a:lnTo>
                    <a:pt x="183" y="336"/>
                  </a:lnTo>
                  <a:lnTo>
                    <a:pt x="168" y="324"/>
                  </a:lnTo>
                  <a:lnTo>
                    <a:pt x="156" y="317"/>
                  </a:lnTo>
                  <a:lnTo>
                    <a:pt x="152" y="313"/>
                  </a:lnTo>
                  <a:lnTo>
                    <a:pt x="152" y="309"/>
                  </a:lnTo>
                  <a:lnTo>
                    <a:pt x="152" y="301"/>
                  </a:lnTo>
                  <a:lnTo>
                    <a:pt x="152" y="293"/>
                  </a:lnTo>
                  <a:lnTo>
                    <a:pt x="148" y="285"/>
                  </a:lnTo>
                  <a:lnTo>
                    <a:pt x="148" y="281"/>
                  </a:lnTo>
                  <a:lnTo>
                    <a:pt x="148" y="277"/>
                  </a:lnTo>
                  <a:lnTo>
                    <a:pt x="148" y="274"/>
                  </a:lnTo>
                  <a:lnTo>
                    <a:pt x="144" y="274"/>
                  </a:lnTo>
                  <a:lnTo>
                    <a:pt x="132" y="262"/>
                  </a:lnTo>
                  <a:lnTo>
                    <a:pt x="129" y="258"/>
                  </a:lnTo>
                  <a:lnTo>
                    <a:pt x="125" y="258"/>
                  </a:lnTo>
                  <a:lnTo>
                    <a:pt x="125" y="254"/>
                  </a:lnTo>
                  <a:lnTo>
                    <a:pt x="121" y="258"/>
                  </a:lnTo>
                  <a:lnTo>
                    <a:pt x="113" y="266"/>
                  </a:lnTo>
                  <a:lnTo>
                    <a:pt x="109" y="262"/>
                  </a:lnTo>
                  <a:lnTo>
                    <a:pt x="101" y="258"/>
                  </a:lnTo>
                  <a:lnTo>
                    <a:pt x="93" y="250"/>
                  </a:lnTo>
                  <a:lnTo>
                    <a:pt x="89" y="250"/>
                  </a:lnTo>
                  <a:lnTo>
                    <a:pt x="82" y="250"/>
                  </a:lnTo>
                  <a:lnTo>
                    <a:pt x="82" y="246"/>
                  </a:lnTo>
                  <a:lnTo>
                    <a:pt x="78" y="242"/>
                  </a:lnTo>
                  <a:lnTo>
                    <a:pt x="78" y="234"/>
                  </a:lnTo>
                  <a:lnTo>
                    <a:pt x="78" y="231"/>
                  </a:lnTo>
                  <a:lnTo>
                    <a:pt x="78" y="227"/>
                  </a:lnTo>
                  <a:lnTo>
                    <a:pt x="74" y="227"/>
                  </a:lnTo>
                  <a:lnTo>
                    <a:pt x="70" y="223"/>
                  </a:lnTo>
                  <a:lnTo>
                    <a:pt x="70" y="215"/>
                  </a:lnTo>
                  <a:lnTo>
                    <a:pt x="66" y="211"/>
                  </a:lnTo>
                  <a:lnTo>
                    <a:pt x="66" y="203"/>
                  </a:lnTo>
                  <a:lnTo>
                    <a:pt x="70" y="203"/>
                  </a:lnTo>
                  <a:lnTo>
                    <a:pt x="70" y="199"/>
                  </a:lnTo>
                  <a:lnTo>
                    <a:pt x="66" y="191"/>
                  </a:lnTo>
                  <a:lnTo>
                    <a:pt x="66" y="184"/>
                  </a:lnTo>
                  <a:lnTo>
                    <a:pt x="66" y="180"/>
                  </a:lnTo>
                  <a:lnTo>
                    <a:pt x="66" y="176"/>
                  </a:lnTo>
                  <a:lnTo>
                    <a:pt x="70" y="172"/>
                  </a:lnTo>
                  <a:lnTo>
                    <a:pt x="78" y="160"/>
                  </a:lnTo>
                  <a:lnTo>
                    <a:pt x="86" y="152"/>
                  </a:lnTo>
                  <a:lnTo>
                    <a:pt x="82" y="148"/>
                  </a:lnTo>
                  <a:lnTo>
                    <a:pt x="78" y="148"/>
                  </a:lnTo>
                  <a:lnTo>
                    <a:pt x="82" y="145"/>
                  </a:lnTo>
                  <a:lnTo>
                    <a:pt x="78" y="141"/>
                  </a:lnTo>
                  <a:lnTo>
                    <a:pt x="78" y="137"/>
                  </a:lnTo>
                  <a:lnTo>
                    <a:pt x="70" y="133"/>
                  </a:lnTo>
                  <a:lnTo>
                    <a:pt x="62" y="129"/>
                  </a:lnTo>
                  <a:lnTo>
                    <a:pt x="54" y="125"/>
                  </a:lnTo>
                  <a:lnTo>
                    <a:pt x="54" y="121"/>
                  </a:lnTo>
                  <a:lnTo>
                    <a:pt x="54" y="117"/>
                  </a:lnTo>
                  <a:lnTo>
                    <a:pt x="50" y="105"/>
                  </a:lnTo>
                  <a:lnTo>
                    <a:pt x="46" y="105"/>
                  </a:lnTo>
                  <a:lnTo>
                    <a:pt x="39" y="105"/>
                  </a:lnTo>
                  <a:lnTo>
                    <a:pt x="35" y="102"/>
                  </a:lnTo>
                  <a:lnTo>
                    <a:pt x="35" y="98"/>
                  </a:lnTo>
                  <a:lnTo>
                    <a:pt x="31" y="94"/>
                  </a:lnTo>
                  <a:lnTo>
                    <a:pt x="23" y="86"/>
                  </a:lnTo>
                  <a:lnTo>
                    <a:pt x="19" y="90"/>
                  </a:lnTo>
                  <a:lnTo>
                    <a:pt x="15" y="90"/>
                  </a:lnTo>
                  <a:lnTo>
                    <a:pt x="7" y="82"/>
                  </a:lnTo>
                  <a:lnTo>
                    <a:pt x="3" y="82"/>
                  </a:lnTo>
                  <a:lnTo>
                    <a:pt x="0" y="78"/>
                  </a:lnTo>
                  <a:lnTo>
                    <a:pt x="0" y="74"/>
                  </a:lnTo>
                  <a:lnTo>
                    <a:pt x="0" y="70"/>
                  </a:lnTo>
                  <a:lnTo>
                    <a:pt x="7" y="70"/>
                  </a:lnTo>
                  <a:lnTo>
                    <a:pt x="3" y="70"/>
                  </a:lnTo>
                  <a:lnTo>
                    <a:pt x="0" y="66"/>
                  </a:lnTo>
                  <a:lnTo>
                    <a:pt x="3" y="59"/>
                  </a:lnTo>
                  <a:lnTo>
                    <a:pt x="0" y="51"/>
                  </a:lnTo>
                  <a:lnTo>
                    <a:pt x="0" y="47"/>
                  </a:lnTo>
                  <a:lnTo>
                    <a:pt x="3" y="43"/>
                  </a:lnTo>
                  <a:lnTo>
                    <a:pt x="3" y="39"/>
                  </a:lnTo>
                  <a:lnTo>
                    <a:pt x="7" y="35"/>
                  </a:lnTo>
                  <a:lnTo>
                    <a:pt x="11" y="23"/>
                  </a:lnTo>
                  <a:lnTo>
                    <a:pt x="11" y="19"/>
                  </a:lnTo>
                  <a:lnTo>
                    <a:pt x="15" y="19"/>
                  </a:lnTo>
                  <a:lnTo>
                    <a:pt x="23" y="8"/>
                  </a:lnTo>
                  <a:lnTo>
                    <a:pt x="43" y="0"/>
                  </a:lnTo>
                  <a:lnTo>
                    <a:pt x="46" y="0"/>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22" name="Freeform 23"/>
            <p:cNvSpPr>
              <a:spLocks/>
            </p:cNvSpPr>
            <p:nvPr/>
          </p:nvSpPr>
          <p:spPr bwMode="auto">
            <a:xfrm>
              <a:off x="2409" y="3311"/>
              <a:ext cx="105" cy="227"/>
            </a:xfrm>
            <a:custGeom>
              <a:avLst/>
              <a:gdLst>
                <a:gd name="T0" fmla="*/ 39 w 105"/>
                <a:gd name="T1" fmla="*/ 12 h 227"/>
                <a:gd name="T2" fmla="*/ 46 w 105"/>
                <a:gd name="T3" fmla="*/ 20 h 227"/>
                <a:gd name="T4" fmla="*/ 50 w 105"/>
                <a:gd name="T5" fmla="*/ 24 h 227"/>
                <a:gd name="T6" fmla="*/ 58 w 105"/>
                <a:gd name="T7" fmla="*/ 24 h 227"/>
                <a:gd name="T8" fmla="*/ 62 w 105"/>
                <a:gd name="T9" fmla="*/ 35 h 227"/>
                <a:gd name="T10" fmla="*/ 66 w 105"/>
                <a:gd name="T11" fmla="*/ 43 h 227"/>
                <a:gd name="T12" fmla="*/ 70 w 105"/>
                <a:gd name="T13" fmla="*/ 55 h 227"/>
                <a:gd name="T14" fmla="*/ 74 w 105"/>
                <a:gd name="T15" fmla="*/ 59 h 227"/>
                <a:gd name="T16" fmla="*/ 82 w 105"/>
                <a:gd name="T17" fmla="*/ 67 h 227"/>
                <a:gd name="T18" fmla="*/ 89 w 105"/>
                <a:gd name="T19" fmla="*/ 67 h 227"/>
                <a:gd name="T20" fmla="*/ 97 w 105"/>
                <a:gd name="T21" fmla="*/ 67 h 227"/>
                <a:gd name="T22" fmla="*/ 105 w 105"/>
                <a:gd name="T23" fmla="*/ 75 h 227"/>
                <a:gd name="T24" fmla="*/ 97 w 105"/>
                <a:gd name="T25" fmla="*/ 82 h 227"/>
                <a:gd name="T26" fmla="*/ 93 w 105"/>
                <a:gd name="T27" fmla="*/ 94 h 227"/>
                <a:gd name="T28" fmla="*/ 93 w 105"/>
                <a:gd name="T29" fmla="*/ 110 h 227"/>
                <a:gd name="T30" fmla="*/ 93 w 105"/>
                <a:gd name="T31" fmla="*/ 125 h 227"/>
                <a:gd name="T32" fmla="*/ 97 w 105"/>
                <a:gd name="T33" fmla="*/ 137 h 227"/>
                <a:gd name="T34" fmla="*/ 97 w 105"/>
                <a:gd name="T35" fmla="*/ 153 h 227"/>
                <a:gd name="T36" fmla="*/ 101 w 105"/>
                <a:gd name="T37" fmla="*/ 164 h 227"/>
                <a:gd name="T38" fmla="*/ 101 w 105"/>
                <a:gd name="T39" fmla="*/ 180 h 227"/>
                <a:gd name="T40" fmla="*/ 101 w 105"/>
                <a:gd name="T41" fmla="*/ 196 h 227"/>
                <a:gd name="T42" fmla="*/ 97 w 105"/>
                <a:gd name="T43" fmla="*/ 207 h 227"/>
                <a:gd name="T44" fmla="*/ 93 w 105"/>
                <a:gd name="T45" fmla="*/ 219 h 227"/>
                <a:gd name="T46" fmla="*/ 93 w 105"/>
                <a:gd name="T47" fmla="*/ 227 h 227"/>
                <a:gd name="T48" fmla="*/ 86 w 105"/>
                <a:gd name="T49" fmla="*/ 219 h 227"/>
                <a:gd name="T50" fmla="*/ 78 w 105"/>
                <a:gd name="T51" fmla="*/ 211 h 227"/>
                <a:gd name="T52" fmla="*/ 74 w 105"/>
                <a:gd name="T53" fmla="*/ 200 h 227"/>
                <a:gd name="T54" fmla="*/ 70 w 105"/>
                <a:gd name="T55" fmla="*/ 188 h 227"/>
                <a:gd name="T56" fmla="*/ 66 w 105"/>
                <a:gd name="T57" fmla="*/ 184 h 227"/>
                <a:gd name="T58" fmla="*/ 66 w 105"/>
                <a:gd name="T59" fmla="*/ 180 h 227"/>
                <a:gd name="T60" fmla="*/ 58 w 105"/>
                <a:gd name="T61" fmla="*/ 172 h 227"/>
                <a:gd name="T62" fmla="*/ 46 w 105"/>
                <a:gd name="T63" fmla="*/ 168 h 227"/>
                <a:gd name="T64" fmla="*/ 46 w 105"/>
                <a:gd name="T65" fmla="*/ 161 h 227"/>
                <a:gd name="T66" fmla="*/ 43 w 105"/>
                <a:gd name="T67" fmla="*/ 157 h 227"/>
                <a:gd name="T68" fmla="*/ 35 w 105"/>
                <a:gd name="T69" fmla="*/ 157 h 227"/>
                <a:gd name="T70" fmla="*/ 23 w 105"/>
                <a:gd name="T71" fmla="*/ 161 h 227"/>
                <a:gd name="T72" fmla="*/ 15 w 105"/>
                <a:gd name="T73" fmla="*/ 153 h 227"/>
                <a:gd name="T74" fmla="*/ 3 w 105"/>
                <a:gd name="T75" fmla="*/ 157 h 227"/>
                <a:gd name="T76" fmla="*/ 3 w 105"/>
                <a:gd name="T77" fmla="*/ 149 h 227"/>
                <a:gd name="T78" fmla="*/ 7 w 105"/>
                <a:gd name="T79" fmla="*/ 137 h 227"/>
                <a:gd name="T80" fmla="*/ 7 w 105"/>
                <a:gd name="T81" fmla="*/ 125 h 227"/>
                <a:gd name="T82" fmla="*/ 3 w 105"/>
                <a:gd name="T83" fmla="*/ 118 h 227"/>
                <a:gd name="T84" fmla="*/ 7 w 105"/>
                <a:gd name="T85" fmla="*/ 106 h 227"/>
                <a:gd name="T86" fmla="*/ 7 w 105"/>
                <a:gd name="T87" fmla="*/ 98 h 227"/>
                <a:gd name="T88" fmla="*/ 7 w 105"/>
                <a:gd name="T89" fmla="*/ 90 h 227"/>
                <a:gd name="T90" fmla="*/ 3 w 105"/>
                <a:gd name="T91" fmla="*/ 78 h 227"/>
                <a:gd name="T92" fmla="*/ 3 w 105"/>
                <a:gd name="T93" fmla="*/ 63 h 227"/>
                <a:gd name="T94" fmla="*/ 7 w 105"/>
                <a:gd name="T95" fmla="*/ 59 h 227"/>
                <a:gd name="T96" fmla="*/ 0 w 105"/>
                <a:gd name="T97" fmla="*/ 51 h 227"/>
                <a:gd name="T98" fmla="*/ 0 w 105"/>
                <a:gd name="T99" fmla="*/ 35 h 227"/>
                <a:gd name="T100" fmla="*/ 3 w 105"/>
                <a:gd name="T101" fmla="*/ 24 h 227"/>
                <a:gd name="T102" fmla="*/ 11 w 105"/>
                <a:gd name="T103" fmla="*/ 16 h 227"/>
                <a:gd name="T104" fmla="*/ 7 w 105"/>
                <a:gd name="T105" fmla="*/ 4 h 227"/>
                <a:gd name="T106" fmla="*/ 19 w 105"/>
                <a:gd name="T107" fmla="*/ 0 h 227"/>
                <a:gd name="T108" fmla="*/ 27 w 105"/>
                <a:gd name="T109" fmla="*/ 8 h 227"/>
                <a:gd name="T110" fmla="*/ 35 w 105"/>
                <a:gd name="T111" fmla="*/ 0 h 227"/>
                <a:gd name="T112" fmla="*/ 39 w 105"/>
                <a:gd name="T113" fmla="*/ 4 h 2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5"/>
                <a:gd name="T172" fmla="*/ 0 h 227"/>
                <a:gd name="T173" fmla="*/ 105 w 105"/>
                <a:gd name="T174" fmla="*/ 227 h 22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5" h="227">
                  <a:moveTo>
                    <a:pt x="39" y="8"/>
                  </a:moveTo>
                  <a:lnTo>
                    <a:pt x="39" y="12"/>
                  </a:lnTo>
                  <a:lnTo>
                    <a:pt x="43" y="12"/>
                  </a:lnTo>
                  <a:lnTo>
                    <a:pt x="39" y="12"/>
                  </a:lnTo>
                  <a:lnTo>
                    <a:pt x="39" y="16"/>
                  </a:lnTo>
                  <a:lnTo>
                    <a:pt x="39" y="20"/>
                  </a:lnTo>
                  <a:lnTo>
                    <a:pt x="43" y="20"/>
                  </a:lnTo>
                  <a:lnTo>
                    <a:pt x="46" y="20"/>
                  </a:lnTo>
                  <a:lnTo>
                    <a:pt x="50" y="20"/>
                  </a:lnTo>
                  <a:lnTo>
                    <a:pt x="50" y="24"/>
                  </a:lnTo>
                  <a:lnTo>
                    <a:pt x="50" y="20"/>
                  </a:lnTo>
                  <a:lnTo>
                    <a:pt x="50" y="24"/>
                  </a:lnTo>
                  <a:lnTo>
                    <a:pt x="50" y="20"/>
                  </a:lnTo>
                  <a:lnTo>
                    <a:pt x="54" y="20"/>
                  </a:lnTo>
                  <a:lnTo>
                    <a:pt x="54" y="24"/>
                  </a:lnTo>
                  <a:lnTo>
                    <a:pt x="58" y="24"/>
                  </a:lnTo>
                  <a:lnTo>
                    <a:pt x="58" y="28"/>
                  </a:lnTo>
                  <a:lnTo>
                    <a:pt x="62" y="28"/>
                  </a:lnTo>
                  <a:lnTo>
                    <a:pt x="62" y="32"/>
                  </a:lnTo>
                  <a:lnTo>
                    <a:pt x="62" y="35"/>
                  </a:lnTo>
                  <a:lnTo>
                    <a:pt x="66" y="35"/>
                  </a:lnTo>
                  <a:lnTo>
                    <a:pt x="62" y="35"/>
                  </a:lnTo>
                  <a:lnTo>
                    <a:pt x="66" y="39"/>
                  </a:lnTo>
                  <a:lnTo>
                    <a:pt x="66" y="43"/>
                  </a:lnTo>
                  <a:lnTo>
                    <a:pt x="66" y="47"/>
                  </a:lnTo>
                  <a:lnTo>
                    <a:pt x="70" y="47"/>
                  </a:lnTo>
                  <a:lnTo>
                    <a:pt x="70" y="51"/>
                  </a:lnTo>
                  <a:lnTo>
                    <a:pt x="70" y="55"/>
                  </a:lnTo>
                  <a:lnTo>
                    <a:pt x="74" y="55"/>
                  </a:lnTo>
                  <a:lnTo>
                    <a:pt x="74" y="59"/>
                  </a:lnTo>
                  <a:lnTo>
                    <a:pt x="78" y="59"/>
                  </a:lnTo>
                  <a:lnTo>
                    <a:pt x="74" y="59"/>
                  </a:lnTo>
                  <a:lnTo>
                    <a:pt x="78" y="59"/>
                  </a:lnTo>
                  <a:lnTo>
                    <a:pt x="78" y="63"/>
                  </a:lnTo>
                  <a:lnTo>
                    <a:pt x="82" y="63"/>
                  </a:lnTo>
                  <a:lnTo>
                    <a:pt x="82" y="67"/>
                  </a:lnTo>
                  <a:lnTo>
                    <a:pt x="86" y="67"/>
                  </a:lnTo>
                  <a:lnTo>
                    <a:pt x="86" y="63"/>
                  </a:lnTo>
                  <a:lnTo>
                    <a:pt x="86" y="67"/>
                  </a:lnTo>
                  <a:lnTo>
                    <a:pt x="89" y="67"/>
                  </a:lnTo>
                  <a:lnTo>
                    <a:pt x="93" y="67"/>
                  </a:lnTo>
                  <a:lnTo>
                    <a:pt x="97" y="67"/>
                  </a:lnTo>
                  <a:lnTo>
                    <a:pt x="97" y="71"/>
                  </a:lnTo>
                  <a:lnTo>
                    <a:pt x="97" y="67"/>
                  </a:lnTo>
                  <a:lnTo>
                    <a:pt x="97" y="71"/>
                  </a:lnTo>
                  <a:lnTo>
                    <a:pt x="101" y="71"/>
                  </a:lnTo>
                  <a:lnTo>
                    <a:pt x="101" y="75"/>
                  </a:lnTo>
                  <a:lnTo>
                    <a:pt x="105" y="75"/>
                  </a:lnTo>
                  <a:lnTo>
                    <a:pt x="101" y="75"/>
                  </a:lnTo>
                  <a:lnTo>
                    <a:pt x="101" y="78"/>
                  </a:lnTo>
                  <a:lnTo>
                    <a:pt x="101" y="82"/>
                  </a:lnTo>
                  <a:lnTo>
                    <a:pt x="97" y="82"/>
                  </a:lnTo>
                  <a:lnTo>
                    <a:pt x="97" y="86"/>
                  </a:lnTo>
                  <a:lnTo>
                    <a:pt x="97" y="90"/>
                  </a:lnTo>
                  <a:lnTo>
                    <a:pt x="97" y="94"/>
                  </a:lnTo>
                  <a:lnTo>
                    <a:pt x="93" y="94"/>
                  </a:lnTo>
                  <a:lnTo>
                    <a:pt x="93" y="98"/>
                  </a:lnTo>
                  <a:lnTo>
                    <a:pt x="93" y="102"/>
                  </a:lnTo>
                  <a:lnTo>
                    <a:pt x="93" y="106"/>
                  </a:lnTo>
                  <a:lnTo>
                    <a:pt x="93" y="110"/>
                  </a:lnTo>
                  <a:lnTo>
                    <a:pt x="93" y="114"/>
                  </a:lnTo>
                  <a:lnTo>
                    <a:pt x="93" y="118"/>
                  </a:lnTo>
                  <a:lnTo>
                    <a:pt x="93" y="121"/>
                  </a:lnTo>
                  <a:lnTo>
                    <a:pt x="93" y="125"/>
                  </a:lnTo>
                  <a:lnTo>
                    <a:pt x="97" y="125"/>
                  </a:lnTo>
                  <a:lnTo>
                    <a:pt x="97" y="129"/>
                  </a:lnTo>
                  <a:lnTo>
                    <a:pt x="97" y="133"/>
                  </a:lnTo>
                  <a:lnTo>
                    <a:pt x="97" y="137"/>
                  </a:lnTo>
                  <a:lnTo>
                    <a:pt x="97" y="141"/>
                  </a:lnTo>
                  <a:lnTo>
                    <a:pt x="97" y="145"/>
                  </a:lnTo>
                  <a:lnTo>
                    <a:pt x="97" y="149"/>
                  </a:lnTo>
                  <a:lnTo>
                    <a:pt x="97" y="153"/>
                  </a:lnTo>
                  <a:lnTo>
                    <a:pt x="97" y="157"/>
                  </a:lnTo>
                  <a:lnTo>
                    <a:pt x="97" y="161"/>
                  </a:lnTo>
                  <a:lnTo>
                    <a:pt x="101" y="161"/>
                  </a:lnTo>
                  <a:lnTo>
                    <a:pt x="101" y="164"/>
                  </a:lnTo>
                  <a:lnTo>
                    <a:pt x="101" y="168"/>
                  </a:lnTo>
                  <a:lnTo>
                    <a:pt x="101" y="172"/>
                  </a:lnTo>
                  <a:lnTo>
                    <a:pt x="101" y="176"/>
                  </a:lnTo>
                  <a:lnTo>
                    <a:pt x="101" y="180"/>
                  </a:lnTo>
                  <a:lnTo>
                    <a:pt x="101" y="184"/>
                  </a:lnTo>
                  <a:lnTo>
                    <a:pt x="101" y="188"/>
                  </a:lnTo>
                  <a:lnTo>
                    <a:pt x="101" y="192"/>
                  </a:lnTo>
                  <a:lnTo>
                    <a:pt x="101" y="196"/>
                  </a:lnTo>
                  <a:lnTo>
                    <a:pt x="101" y="200"/>
                  </a:lnTo>
                  <a:lnTo>
                    <a:pt x="101" y="204"/>
                  </a:lnTo>
                  <a:lnTo>
                    <a:pt x="101" y="207"/>
                  </a:lnTo>
                  <a:lnTo>
                    <a:pt x="97" y="207"/>
                  </a:lnTo>
                  <a:lnTo>
                    <a:pt x="97" y="211"/>
                  </a:lnTo>
                  <a:lnTo>
                    <a:pt x="93" y="211"/>
                  </a:lnTo>
                  <a:lnTo>
                    <a:pt x="93" y="215"/>
                  </a:lnTo>
                  <a:lnTo>
                    <a:pt x="93" y="219"/>
                  </a:lnTo>
                  <a:lnTo>
                    <a:pt x="97" y="219"/>
                  </a:lnTo>
                  <a:lnTo>
                    <a:pt x="93" y="219"/>
                  </a:lnTo>
                  <a:lnTo>
                    <a:pt x="93" y="223"/>
                  </a:lnTo>
                  <a:lnTo>
                    <a:pt x="93" y="227"/>
                  </a:lnTo>
                  <a:lnTo>
                    <a:pt x="89" y="227"/>
                  </a:lnTo>
                  <a:lnTo>
                    <a:pt x="89" y="223"/>
                  </a:lnTo>
                  <a:lnTo>
                    <a:pt x="86" y="223"/>
                  </a:lnTo>
                  <a:lnTo>
                    <a:pt x="86" y="219"/>
                  </a:lnTo>
                  <a:lnTo>
                    <a:pt x="82" y="219"/>
                  </a:lnTo>
                  <a:lnTo>
                    <a:pt x="82" y="215"/>
                  </a:lnTo>
                  <a:lnTo>
                    <a:pt x="82" y="211"/>
                  </a:lnTo>
                  <a:lnTo>
                    <a:pt x="78" y="211"/>
                  </a:lnTo>
                  <a:lnTo>
                    <a:pt x="78" y="207"/>
                  </a:lnTo>
                  <a:lnTo>
                    <a:pt x="74" y="207"/>
                  </a:lnTo>
                  <a:lnTo>
                    <a:pt x="74" y="204"/>
                  </a:lnTo>
                  <a:lnTo>
                    <a:pt x="74" y="200"/>
                  </a:lnTo>
                  <a:lnTo>
                    <a:pt x="74" y="196"/>
                  </a:lnTo>
                  <a:lnTo>
                    <a:pt x="74" y="192"/>
                  </a:lnTo>
                  <a:lnTo>
                    <a:pt x="70" y="192"/>
                  </a:lnTo>
                  <a:lnTo>
                    <a:pt x="70" y="188"/>
                  </a:lnTo>
                  <a:lnTo>
                    <a:pt x="74" y="188"/>
                  </a:lnTo>
                  <a:lnTo>
                    <a:pt x="70" y="188"/>
                  </a:lnTo>
                  <a:lnTo>
                    <a:pt x="70" y="184"/>
                  </a:lnTo>
                  <a:lnTo>
                    <a:pt x="66" y="184"/>
                  </a:lnTo>
                  <a:lnTo>
                    <a:pt x="70" y="180"/>
                  </a:lnTo>
                  <a:lnTo>
                    <a:pt x="66" y="180"/>
                  </a:lnTo>
                  <a:lnTo>
                    <a:pt x="66" y="176"/>
                  </a:lnTo>
                  <a:lnTo>
                    <a:pt x="66" y="180"/>
                  </a:lnTo>
                  <a:lnTo>
                    <a:pt x="66" y="176"/>
                  </a:lnTo>
                  <a:lnTo>
                    <a:pt x="62" y="176"/>
                  </a:lnTo>
                  <a:lnTo>
                    <a:pt x="62" y="172"/>
                  </a:lnTo>
                  <a:lnTo>
                    <a:pt x="58" y="172"/>
                  </a:lnTo>
                  <a:lnTo>
                    <a:pt x="54" y="172"/>
                  </a:lnTo>
                  <a:lnTo>
                    <a:pt x="50" y="172"/>
                  </a:lnTo>
                  <a:lnTo>
                    <a:pt x="46" y="172"/>
                  </a:lnTo>
                  <a:lnTo>
                    <a:pt x="46" y="168"/>
                  </a:lnTo>
                  <a:lnTo>
                    <a:pt x="46" y="164"/>
                  </a:lnTo>
                  <a:lnTo>
                    <a:pt x="43" y="164"/>
                  </a:lnTo>
                  <a:lnTo>
                    <a:pt x="43" y="161"/>
                  </a:lnTo>
                  <a:lnTo>
                    <a:pt x="46" y="161"/>
                  </a:lnTo>
                  <a:lnTo>
                    <a:pt x="46" y="157"/>
                  </a:lnTo>
                  <a:lnTo>
                    <a:pt x="43" y="157"/>
                  </a:lnTo>
                  <a:lnTo>
                    <a:pt x="43" y="153"/>
                  </a:lnTo>
                  <a:lnTo>
                    <a:pt x="43" y="157"/>
                  </a:lnTo>
                  <a:lnTo>
                    <a:pt x="39" y="157"/>
                  </a:lnTo>
                  <a:lnTo>
                    <a:pt x="35" y="157"/>
                  </a:lnTo>
                  <a:lnTo>
                    <a:pt x="35" y="161"/>
                  </a:lnTo>
                  <a:lnTo>
                    <a:pt x="35" y="157"/>
                  </a:lnTo>
                  <a:lnTo>
                    <a:pt x="31" y="157"/>
                  </a:lnTo>
                  <a:lnTo>
                    <a:pt x="27" y="157"/>
                  </a:lnTo>
                  <a:lnTo>
                    <a:pt x="23" y="157"/>
                  </a:lnTo>
                  <a:lnTo>
                    <a:pt x="23" y="161"/>
                  </a:lnTo>
                  <a:lnTo>
                    <a:pt x="23" y="157"/>
                  </a:lnTo>
                  <a:lnTo>
                    <a:pt x="19" y="157"/>
                  </a:lnTo>
                  <a:lnTo>
                    <a:pt x="15" y="157"/>
                  </a:lnTo>
                  <a:lnTo>
                    <a:pt x="15" y="153"/>
                  </a:lnTo>
                  <a:lnTo>
                    <a:pt x="15" y="157"/>
                  </a:lnTo>
                  <a:lnTo>
                    <a:pt x="11" y="157"/>
                  </a:lnTo>
                  <a:lnTo>
                    <a:pt x="7" y="157"/>
                  </a:lnTo>
                  <a:lnTo>
                    <a:pt x="3" y="157"/>
                  </a:lnTo>
                  <a:lnTo>
                    <a:pt x="0" y="157"/>
                  </a:lnTo>
                  <a:lnTo>
                    <a:pt x="3" y="157"/>
                  </a:lnTo>
                  <a:lnTo>
                    <a:pt x="3" y="153"/>
                  </a:lnTo>
                  <a:lnTo>
                    <a:pt x="3" y="149"/>
                  </a:lnTo>
                  <a:lnTo>
                    <a:pt x="3" y="145"/>
                  </a:lnTo>
                  <a:lnTo>
                    <a:pt x="7" y="145"/>
                  </a:lnTo>
                  <a:lnTo>
                    <a:pt x="7" y="141"/>
                  </a:lnTo>
                  <a:lnTo>
                    <a:pt x="7" y="137"/>
                  </a:lnTo>
                  <a:lnTo>
                    <a:pt x="11" y="137"/>
                  </a:lnTo>
                  <a:lnTo>
                    <a:pt x="11" y="133"/>
                  </a:lnTo>
                  <a:lnTo>
                    <a:pt x="11" y="129"/>
                  </a:lnTo>
                  <a:lnTo>
                    <a:pt x="7" y="125"/>
                  </a:lnTo>
                  <a:lnTo>
                    <a:pt x="3" y="125"/>
                  </a:lnTo>
                  <a:lnTo>
                    <a:pt x="3" y="121"/>
                  </a:lnTo>
                  <a:lnTo>
                    <a:pt x="7" y="121"/>
                  </a:lnTo>
                  <a:lnTo>
                    <a:pt x="3" y="118"/>
                  </a:lnTo>
                  <a:lnTo>
                    <a:pt x="3" y="114"/>
                  </a:lnTo>
                  <a:lnTo>
                    <a:pt x="3" y="110"/>
                  </a:lnTo>
                  <a:lnTo>
                    <a:pt x="3" y="106"/>
                  </a:lnTo>
                  <a:lnTo>
                    <a:pt x="7" y="106"/>
                  </a:lnTo>
                  <a:lnTo>
                    <a:pt x="7" y="102"/>
                  </a:lnTo>
                  <a:lnTo>
                    <a:pt x="11" y="102"/>
                  </a:lnTo>
                  <a:lnTo>
                    <a:pt x="11" y="98"/>
                  </a:lnTo>
                  <a:lnTo>
                    <a:pt x="7" y="98"/>
                  </a:lnTo>
                  <a:lnTo>
                    <a:pt x="7" y="94"/>
                  </a:lnTo>
                  <a:lnTo>
                    <a:pt x="7" y="90"/>
                  </a:lnTo>
                  <a:lnTo>
                    <a:pt x="3" y="90"/>
                  </a:lnTo>
                  <a:lnTo>
                    <a:pt x="7" y="90"/>
                  </a:lnTo>
                  <a:lnTo>
                    <a:pt x="7" y="86"/>
                  </a:lnTo>
                  <a:lnTo>
                    <a:pt x="7" y="82"/>
                  </a:lnTo>
                  <a:lnTo>
                    <a:pt x="7" y="78"/>
                  </a:lnTo>
                  <a:lnTo>
                    <a:pt x="3" y="78"/>
                  </a:lnTo>
                  <a:lnTo>
                    <a:pt x="3" y="75"/>
                  </a:lnTo>
                  <a:lnTo>
                    <a:pt x="3" y="71"/>
                  </a:lnTo>
                  <a:lnTo>
                    <a:pt x="3" y="67"/>
                  </a:lnTo>
                  <a:lnTo>
                    <a:pt x="3" y="63"/>
                  </a:lnTo>
                  <a:lnTo>
                    <a:pt x="7" y="63"/>
                  </a:lnTo>
                  <a:lnTo>
                    <a:pt x="7" y="59"/>
                  </a:lnTo>
                  <a:lnTo>
                    <a:pt x="11" y="59"/>
                  </a:lnTo>
                  <a:lnTo>
                    <a:pt x="7" y="59"/>
                  </a:lnTo>
                  <a:lnTo>
                    <a:pt x="7" y="55"/>
                  </a:lnTo>
                  <a:lnTo>
                    <a:pt x="3" y="55"/>
                  </a:lnTo>
                  <a:lnTo>
                    <a:pt x="3" y="51"/>
                  </a:lnTo>
                  <a:lnTo>
                    <a:pt x="0" y="51"/>
                  </a:lnTo>
                  <a:lnTo>
                    <a:pt x="0" y="47"/>
                  </a:lnTo>
                  <a:lnTo>
                    <a:pt x="0" y="43"/>
                  </a:lnTo>
                  <a:lnTo>
                    <a:pt x="0" y="39"/>
                  </a:lnTo>
                  <a:lnTo>
                    <a:pt x="0" y="35"/>
                  </a:lnTo>
                  <a:lnTo>
                    <a:pt x="0" y="32"/>
                  </a:lnTo>
                  <a:lnTo>
                    <a:pt x="3" y="32"/>
                  </a:lnTo>
                  <a:lnTo>
                    <a:pt x="3" y="28"/>
                  </a:lnTo>
                  <a:lnTo>
                    <a:pt x="3" y="24"/>
                  </a:lnTo>
                  <a:lnTo>
                    <a:pt x="7" y="24"/>
                  </a:lnTo>
                  <a:lnTo>
                    <a:pt x="7" y="20"/>
                  </a:lnTo>
                  <a:lnTo>
                    <a:pt x="7" y="16"/>
                  </a:lnTo>
                  <a:lnTo>
                    <a:pt x="11" y="16"/>
                  </a:lnTo>
                  <a:lnTo>
                    <a:pt x="11" y="12"/>
                  </a:lnTo>
                  <a:lnTo>
                    <a:pt x="11" y="8"/>
                  </a:lnTo>
                  <a:lnTo>
                    <a:pt x="7" y="8"/>
                  </a:lnTo>
                  <a:lnTo>
                    <a:pt x="7" y="4"/>
                  </a:lnTo>
                  <a:lnTo>
                    <a:pt x="11" y="4"/>
                  </a:lnTo>
                  <a:lnTo>
                    <a:pt x="15" y="4"/>
                  </a:lnTo>
                  <a:lnTo>
                    <a:pt x="15" y="0"/>
                  </a:lnTo>
                  <a:lnTo>
                    <a:pt x="19" y="0"/>
                  </a:lnTo>
                  <a:lnTo>
                    <a:pt x="23" y="0"/>
                  </a:lnTo>
                  <a:lnTo>
                    <a:pt x="23" y="4"/>
                  </a:lnTo>
                  <a:lnTo>
                    <a:pt x="23" y="8"/>
                  </a:lnTo>
                  <a:lnTo>
                    <a:pt x="27" y="8"/>
                  </a:lnTo>
                  <a:lnTo>
                    <a:pt x="27" y="4"/>
                  </a:lnTo>
                  <a:lnTo>
                    <a:pt x="27" y="0"/>
                  </a:lnTo>
                  <a:lnTo>
                    <a:pt x="31" y="0"/>
                  </a:lnTo>
                  <a:lnTo>
                    <a:pt x="35" y="0"/>
                  </a:lnTo>
                  <a:lnTo>
                    <a:pt x="39" y="0"/>
                  </a:lnTo>
                  <a:lnTo>
                    <a:pt x="43" y="0"/>
                  </a:lnTo>
                  <a:lnTo>
                    <a:pt x="39" y="0"/>
                  </a:lnTo>
                  <a:lnTo>
                    <a:pt x="39" y="4"/>
                  </a:lnTo>
                  <a:lnTo>
                    <a:pt x="39" y="8"/>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23" name="Freeform 24"/>
            <p:cNvSpPr>
              <a:spLocks/>
            </p:cNvSpPr>
            <p:nvPr/>
          </p:nvSpPr>
          <p:spPr bwMode="auto">
            <a:xfrm>
              <a:off x="2436" y="2854"/>
              <a:ext cx="344" cy="328"/>
            </a:xfrm>
            <a:custGeom>
              <a:avLst/>
              <a:gdLst>
                <a:gd name="T0" fmla="*/ 270 w 344"/>
                <a:gd name="T1" fmla="*/ 301 h 328"/>
                <a:gd name="T2" fmla="*/ 246 w 344"/>
                <a:gd name="T3" fmla="*/ 301 h 328"/>
                <a:gd name="T4" fmla="*/ 223 w 344"/>
                <a:gd name="T5" fmla="*/ 305 h 328"/>
                <a:gd name="T6" fmla="*/ 199 w 344"/>
                <a:gd name="T7" fmla="*/ 305 h 328"/>
                <a:gd name="T8" fmla="*/ 176 w 344"/>
                <a:gd name="T9" fmla="*/ 305 h 328"/>
                <a:gd name="T10" fmla="*/ 160 w 344"/>
                <a:gd name="T11" fmla="*/ 313 h 328"/>
                <a:gd name="T12" fmla="*/ 141 w 344"/>
                <a:gd name="T13" fmla="*/ 317 h 328"/>
                <a:gd name="T14" fmla="*/ 129 w 344"/>
                <a:gd name="T15" fmla="*/ 320 h 328"/>
                <a:gd name="T16" fmla="*/ 121 w 344"/>
                <a:gd name="T17" fmla="*/ 313 h 328"/>
                <a:gd name="T18" fmla="*/ 102 w 344"/>
                <a:gd name="T19" fmla="*/ 309 h 328"/>
                <a:gd name="T20" fmla="*/ 86 w 344"/>
                <a:gd name="T21" fmla="*/ 305 h 328"/>
                <a:gd name="T22" fmla="*/ 70 w 344"/>
                <a:gd name="T23" fmla="*/ 313 h 328"/>
                <a:gd name="T24" fmla="*/ 66 w 344"/>
                <a:gd name="T25" fmla="*/ 324 h 328"/>
                <a:gd name="T26" fmla="*/ 47 w 344"/>
                <a:gd name="T27" fmla="*/ 320 h 328"/>
                <a:gd name="T28" fmla="*/ 31 w 344"/>
                <a:gd name="T29" fmla="*/ 313 h 328"/>
                <a:gd name="T30" fmla="*/ 27 w 344"/>
                <a:gd name="T31" fmla="*/ 317 h 328"/>
                <a:gd name="T32" fmla="*/ 12 w 344"/>
                <a:gd name="T33" fmla="*/ 317 h 328"/>
                <a:gd name="T34" fmla="*/ 0 w 344"/>
                <a:gd name="T35" fmla="*/ 305 h 328"/>
                <a:gd name="T36" fmla="*/ 8 w 344"/>
                <a:gd name="T37" fmla="*/ 289 h 328"/>
                <a:gd name="T38" fmla="*/ 8 w 344"/>
                <a:gd name="T39" fmla="*/ 274 h 328"/>
                <a:gd name="T40" fmla="*/ 19 w 344"/>
                <a:gd name="T41" fmla="*/ 262 h 328"/>
                <a:gd name="T42" fmla="*/ 23 w 344"/>
                <a:gd name="T43" fmla="*/ 242 h 328"/>
                <a:gd name="T44" fmla="*/ 31 w 344"/>
                <a:gd name="T45" fmla="*/ 227 h 328"/>
                <a:gd name="T46" fmla="*/ 35 w 344"/>
                <a:gd name="T47" fmla="*/ 207 h 328"/>
                <a:gd name="T48" fmla="*/ 47 w 344"/>
                <a:gd name="T49" fmla="*/ 195 h 328"/>
                <a:gd name="T50" fmla="*/ 55 w 344"/>
                <a:gd name="T51" fmla="*/ 180 h 328"/>
                <a:gd name="T52" fmla="*/ 59 w 344"/>
                <a:gd name="T53" fmla="*/ 160 h 328"/>
                <a:gd name="T54" fmla="*/ 59 w 344"/>
                <a:gd name="T55" fmla="*/ 145 h 328"/>
                <a:gd name="T56" fmla="*/ 59 w 344"/>
                <a:gd name="T57" fmla="*/ 129 h 328"/>
                <a:gd name="T58" fmla="*/ 55 w 344"/>
                <a:gd name="T59" fmla="*/ 117 h 328"/>
                <a:gd name="T60" fmla="*/ 55 w 344"/>
                <a:gd name="T61" fmla="*/ 94 h 328"/>
                <a:gd name="T62" fmla="*/ 51 w 344"/>
                <a:gd name="T63" fmla="*/ 82 h 328"/>
                <a:gd name="T64" fmla="*/ 59 w 344"/>
                <a:gd name="T65" fmla="*/ 66 h 328"/>
                <a:gd name="T66" fmla="*/ 70 w 344"/>
                <a:gd name="T67" fmla="*/ 70 h 328"/>
                <a:gd name="T68" fmla="*/ 82 w 344"/>
                <a:gd name="T69" fmla="*/ 82 h 328"/>
                <a:gd name="T70" fmla="*/ 94 w 344"/>
                <a:gd name="T71" fmla="*/ 94 h 328"/>
                <a:gd name="T72" fmla="*/ 109 w 344"/>
                <a:gd name="T73" fmla="*/ 102 h 328"/>
                <a:gd name="T74" fmla="*/ 121 w 344"/>
                <a:gd name="T75" fmla="*/ 105 h 328"/>
                <a:gd name="T76" fmla="*/ 137 w 344"/>
                <a:gd name="T77" fmla="*/ 113 h 328"/>
                <a:gd name="T78" fmla="*/ 148 w 344"/>
                <a:gd name="T79" fmla="*/ 102 h 328"/>
                <a:gd name="T80" fmla="*/ 156 w 344"/>
                <a:gd name="T81" fmla="*/ 86 h 328"/>
                <a:gd name="T82" fmla="*/ 172 w 344"/>
                <a:gd name="T83" fmla="*/ 78 h 328"/>
                <a:gd name="T84" fmla="*/ 180 w 344"/>
                <a:gd name="T85" fmla="*/ 70 h 328"/>
                <a:gd name="T86" fmla="*/ 180 w 344"/>
                <a:gd name="T87" fmla="*/ 47 h 328"/>
                <a:gd name="T88" fmla="*/ 188 w 344"/>
                <a:gd name="T89" fmla="*/ 39 h 328"/>
                <a:gd name="T90" fmla="*/ 191 w 344"/>
                <a:gd name="T91" fmla="*/ 27 h 328"/>
                <a:gd name="T92" fmla="*/ 199 w 344"/>
                <a:gd name="T93" fmla="*/ 19 h 328"/>
                <a:gd name="T94" fmla="*/ 211 w 344"/>
                <a:gd name="T95" fmla="*/ 23 h 328"/>
                <a:gd name="T96" fmla="*/ 219 w 344"/>
                <a:gd name="T97" fmla="*/ 16 h 328"/>
                <a:gd name="T98" fmla="*/ 227 w 344"/>
                <a:gd name="T99" fmla="*/ 16 h 328"/>
                <a:gd name="T100" fmla="*/ 234 w 344"/>
                <a:gd name="T101" fmla="*/ 16 h 328"/>
                <a:gd name="T102" fmla="*/ 254 w 344"/>
                <a:gd name="T103" fmla="*/ 16 h 328"/>
                <a:gd name="T104" fmla="*/ 270 w 344"/>
                <a:gd name="T105" fmla="*/ 16 h 328"/>
                <a:gd name="T106" fmla="*/ 277 w 344"/>
                <a:gd name="T107" fmla="*/ 0 h 328"/>
                <a:gd name="T108" fmla="*/ 324 w 344"/>
                <a:gd name="T109" fmla="*/ 59 h 328"/>
                <a:gd name="T110" fmla="*/ 332 w 344"/>
                <a:gd name="T111" fmla="*/ 156 h 328"/>
                <a:gd name="T112" fmla="*/ 285 w 344"/>
                <a:gd name="T113" fmla="*/ 289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4"/>
                <a:gd name="T172" fmla="*/ 0 h 328"/>
                <a:gd name="T173" fmla="*/ 344 w 344"/>
                <a:gd name="T174" fmla="*/ 328 h 32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4" h="328">
                  <a:moveTo>
                    <a:pt x="289" y="301"/>
                  </a:moveTo>
                  <a:lnTo>
                    <a:pt x="285" y="301"/>
                  </a:lnTo>
                  <a:lnTo>
                    <a:pt x="281" y="301"/>
                  </a:lnTo>
                  <a:lnTo>
                    <a:pt x="277" y="301"/>
                  </a:lnTo>
                  <a:lnTo>
                    <a:pt x="274" y="301"/>
                  </a:lnTo>
                  <a:lnTo>
                    <a:pt x="270" y="301"/>
                  </a:lnTo>
                  <a:lnTo>
                    <a:pt x="266" y="301"/>
                  </a:lnTo>
                  <a:lnTo>
                    <a:pt x="262" y="301"/>
                  </a:lnTo>
                  <a:lnTo>
                    <a:pt x="258" y="301"/>
                  </a:lnTo>
                  <a:lnTo>
                    <a:pt x="254" y="301"/>
                  </a:lnTo>
                  <a:lnTo>
                    <a:pt x="250" y="301"/>
                  </a:lnTo>
                  <a:lnTo>
                    <a:pt x="246" y="301"/>
                  </a:lnTo>
                  <a:lnTo>
                    <a:pt x="242" y="301"/>
                  </a:lnTo>
                  <a:lnTo>
                    <a:pt x="238" y="301"/>
                  </a:lnTo>
                  <a:lnTo>
                    <a:pt x="234" y="301"/>
                  </a:lnTo>
                  <a:lnTo>
                    <a:pt x="231" y="301"/>
                  </a:lnTo>
                  <a:lnTo>
                    <a:pt x="227" y="305"/>
                  </a:lnTo>
                  <a:lnTo>
                    <a:pt x="223" y="305"/>
                  </a:lnTo>
                  <a:lnTo>
                    <a:pt x="219" y="305"/>
                  </a:lnTo>
                  <a:lnTo>
                    <a:pt x="215" y="305"/>
                  </a:lnTo>
                  <a:lnTo>
                    <a:pt x="211" y="305"/>
                  </a:lnTo>
                  <a:lnTo>
                    <a:pt x="207" y="305"/>
                  </a:lnTo>
                  <a:lnTo>
                    <a:pt x="203" y="305"/>
                  </a:lnTo>
                  <a:lnTo>
                    <a:pt x="199" y="305"/>
                  </a:lnTo>
                  <a:lnTo>
                    <a:pt x="195" y="305"/>
                  </a:lnTo>
                  <a:lnTo>
                    <a:pt x="191" y="305"/>
                  </a:lnTo>
                  <a:lnTo>
                    <a:pt x="188" y="305"/>
                  </a:lnTo>
                  <a:lnTo>
                    <a:pt x="184" y="305"/>
                  </a:lnTo>
                  <a:lnTo>
                    <a:pt x="180" y="305"/>
                  </a:lnTo>
                  <a:lnTo>
                    <a:pt x="176" y="305"/>
                  </a:lnTo>
                  <a:lnTo>
                    <a:pt x="172" y="305"/>
                  </a:lnTo>
                  <a:lnTo>
                    <a:pt x="168" y="305"/>
                  </a:lnTo>
                  <a:lnTo>
                    <a:pt x="168" y="309"/>
                  </a:lnTo>
                  <a:lnTo>
                    <a:pt x="164" y="309"/>
                  </a:lnTo>
                  <a:lnTo>
                    <a:pt x="160" y="309"/>
                  </a:lnTo>
                  <a:lnTo>
                    <a:pt x="160" y="313"/>
                  </a:lnTo>
                  <a:lnTo>
                    <a:pt x="156" y="313"/>
                  </a:lnTo>
                  <a:lnTo>
                    <a:pt x="152" y="313"/>
                  </a:lnTo>
                  <a:lnTo>
                    <a:pt x="152" y="317"/>
                  </a:lnTo>
                  <a:lnTo>
                    <a:pt x="148" y="317"/>
                  </a:lnTo>
                  <a:lnTo>
                    <a:pt x="145" y="317"/>
                  </a:lnTo>
                  <a:lnTo>
                    <a:pt x="141" y="317"/>
                  </a:lnTo>
                  <a:lnTo>
                    <a:pt x="141" y="320"/>
                  </a:lnTo>
                  <a:lnTo>
                    <a:pt x="137" y="320"/>
                  </a:lnTo>
                  <a:lnTo>
                    <a:pt x="137" y="317"/>
                  </a:lnTo>
                  <a:lnTo>
                    <a:pt x="137" y="320"/>
                  </a:lnTo>
                  <a:lnTo>
                    <a:pt x="133" y="320"/>
                  </a:lnTo>
                  <a:lnTo>
                    <a:pt x="129" y="320"/>
                  </a:lnTo>
                  <a:lnTo>
                    <a:pt x="129" y="317"/>
                  </a:lnTo>
                  <a:lnTo>
                    <a:pt x="129" y="320"/>
                  </a:lnTo>
                  <a:lnTo>
                    <a:pt x="125" y="320"/>
                  </a:lnTo>
                  <a:lnTo>
                    <a:pt x="125" y="317"/>
                  </a:lnTo>
                  <a:lnTo>
                    <a:pt x="121" y="317"/>
                  </a:lnTo>
                  <a:lnTo>
                    <a:pt x="121" y="313"/>
                  </a:lnTo>
                  <a:lnTo>
                    <a:pt x="117" y="313"/>
                  </a:lnTo>
                  <a:lnTo>
                    <a:pt x="113" y="313"/>
                  </a:lnTo>
                  <a:lnTo>
                    <a:pt x="109" y="313"/>
                  </a:lnTo>
                  <a:lnTo>
                    <a:pt x="109" y="309"/>
                  </a:lnTo>
                  <a:lnTo>
                    <a:pt x="105" y="309"/>
                  </a:lnTo>
                  <a:lnTo>
                    <a:pt x="102" y="309"/>
                  </a:lnTo>
                  <a:lnTo>
                    <a:pt x="98" y="309"/>
                  </a:lnTo>
                  <a:lnTo>
                    <a:pt x="98" y="305"/>
                  </a:lnTo>
                  <a:lnTo>
                    <a:pt x="94" y="305"/>
                  </a:lnTo>
                  <a:lnTo>
                    <a:pt x="90" y="305"/>
                  </a:lnTo>
                  <a:lnTo>
                    <a:pt x="86" y="301"/>
                  </a:lnTo>
                  <a:lnTo>
                    <a:pt x="86" y="305"/>
                  </a:lnTo>
                  <a:lnTo>
                    <a:pt x="82" y="305"/>
                  </a:lnTo>
                  <a:lnTo>
                    <a:pt x="78" y="305"/>
                  </a:lnTo>
                  <a:lnTo>
                    <a:pt x="74" y="305"/>
                  </a:lnTo>
                  <a:lnTo>
                    <a:pt x="74" y="309"/>
                  </a:lnTo>
                  <a:lnTo>
                    <a:pt x="74" y="313"/>
                  </a:lnTo>
                  <a:lnTo>
                    <a:pt x="70" y="313"/>
                  </a:lnTo>
                  <a:lnTo>
                    <a:pt x="70" y="317"/>
                  </a:lnTo>
                  <a:lnTo>
                    <a:pt x="70" y="320"/>
                  </a:lnTo>
                  <a:lnTo>
                    <a:pt x="66" y="320"/>
                  </a:lnTo>
                  <a:lnTo>
                    <a:pt x="66" y="324"/>
                  </a:lnTo>
                  <a:lnTo>
                    <a:pt x="66" y="328"/>
                  </a:lnTo>
                  <a:lnTo>
                    <a:pt x="66" y="324"/>
                  </a:lnTo>
                  <a:lnTo>
                    <a:pt x="62" y="324"/>
                  </a:lnTo>
                  <a:lnTo>
                    <a:pt x="62" y="320"/>
                  </a:lnTo>
                  <a:lnTo>
                    <a:pt x="59" y="320"/>
                  </a:lnTo>
                  <a:lnTo>
                    <a:pt x="55" y="320"/>
                  </a:lnTo>
                  <a:lnTo>
                    <a:pt x="51" y="320"/>
                  </a:lnTo>
                  <a:lnTo>
                    <a:pt x="47" y="320"/>
                  </a:lnTo>
                  <a:lnTo>
                    <a:pt x="43" y="320"/>
                  </a:lnTo>
                  <a:lnTo>
                    <a:pt x="43" y="317"/>
                  </a:lnTo>
                  <a:lnTo>
                    <a:pt x="39" y="317"/>
                  </a:lnTo>
                  <a:lnTo>
                    <a:pt x="35" y="317"/>
                  </a:lnTo>
                  <a:lnTo>
                    <a:pt x="31" y="317"/>
                  </a:lnTo>
                  <a:lnTo>
                    <a:pt x="31" y="313"/>
                  </a:lnTo>
                  <a:lnTo>
                    <a:pt x="31" y="317"/>
                  </a:lnTo>
                  <a:lnTo>
                    <a:pt x="31" y="313"/>
                  </a:lnTo>
                  <a:lnTo>
                    <a:pt x="27" y="313"/>
                  </a:lnTo>
                  <a:lnTo>
                    <a:pt x="31" y="313"/>
                  </a:lnTo>
                  <a:lnTo>
                    <a:pt x="31" y="317"/>
                  </a:lnTo>
                  <a:lnTo>
                    <a:pt x="27" y="317"/>
                  </a:lnTo>
                  <a:lnTo>
                    <a:pt x="23" y="317"/>
                  </a:lnTo>
                  <a:lnTo>
                    <a:pt x="23" y="320"/>
                  </a:lnTo>
                  <a:lnTo>
                    <a:pt x="23" y="317"/>
                  </a:lnTo>
                  <a:lnTo>
                    <a:pt x="19" y="317"/>
                  </a:lnTo>
                  <a:lnTo>
                    <a:pt x="16" y="317"/>
                  </a:lnTo>
                  <a:lnTo>
                    <a:pt x="12" y="317"/>
                  </a:lnTo>
                  <a:lnTo>
                    <a:pt x="12" y="313"/>
                  </a:lnTo>
                  <a:lnTo>
                    <a:pt x="8" y="313"/>
                  </a:lnTo>
                  <a:lnTo>
                    <a:pt x="4" y="313"/>
                  </a:lnTo>
                  <a:lnTo>
                    <a:pt x="4" y="309"/>
                  </a:lnTo>
                  <a:lnTo>
                    <a:pt x="0" y="309"/>
                  </a:lnTo>
                  <a:lnTo>
                    <a:pt x="0" y="305"/>
                  </a:lnTo>
                  <a:lnTo>
                    <a:pt x="4" y="305"/>
                  </a:lnTo>
                  <a:lnTo>
                    <a:pt x="4" y="301"/>
                  </a:lnTo>
                  <a:lnTo>
                    <a:pt x="4" y="297"/>
                  </a:lnTo>
                  <a:lnTo>
                    <a:pt x="4" y="293"/>
                  </a:lnTo>
                  <a:lnTo>
                    <a:pt x="4" y="289"/>
                  </a:lnTo>
                  <a:lnTo>
                    <a:pt x="8" y="289"/>
                  </a:lnTo>
                  <a:lnTo>
                    <a:pt x="8" y="285"/>
                  </a:lnTo>
                  <a:lnTo>
                    <a:pt x="12" y="285"/>
                  </a:lnTo>
                  <a:lnTo>
                    <a:pt x="12" y="281"/>
                  </a:lnTo>
                  <a:lnTo>
                    <a:pt x="12" y="277"/>
                  </a:lnTo>
                  <a:lnTo>
                    <a:pt x="8" y="277"/>
                  </a:lnTo>
                  <a:lnTo>
                    <a:pt x="8" y="274"/>
                  </a:lnTo>
                  <a:lnTo>
                    <a:pt x="12" y="274"/>
                  </a:lnTo>
                  <a:lnTo>
                    <a:pt x="12" y="270"/>
                  </a:lnTo>
                  <a:lnTo>
                    <a:pt x="16" y="270"/>
                  </a:lnTo>
                  <a:lnTo>
                    <a:pt x="16" y="266"/>
                  </a:lnTo>
                  <a:lnTo>
                    <a:pt x="19" y="266"/>
                  </a:lnTo>
                  <a:lnTo>
                    <a:pt x="19" y="262"/>
                  </a:lnTo>
                  <a:lnTo>
                    <a:pt x="19" y="258"/>
                  </a:lnTo>
                  <a:lnTo>
                    <a:pt x="23" y="258"/>
                  </a:lnTo>
                  <a:lnTo>
                    <a:pt x="23" y="254"/>
                  </a:lnTo>
                  <a:lnTo>
                    <a:pt x="23" y="250"/>
                  </a:lnTo>
                  <a:lnTo>
                    <a:pt x="23" y="246"/>
                  </a:lnTo>
                  <a:lnTo>
                    <a:pt x="23" y="242"/>
                  </a:lnTo>
                  <a:lnTo>
                    <a:pt x="23" y="238"/>
                  </a:lnTo>
                  <a:lnTo>
                    <a:pt x="27" y="238"/>
                  </a:lnTo>
                  <a:lnTo>
                    <a:pt x="27" y="234"/>
                  </a:lnTo>
                  <a:lnTo>
                    <a:pt x="27" y="231"/>
                  </a:lnTo>
                  <a:lnTo>
                    <a:pt x="27" y="227"/>
                  </a:lnTo>
                  <a:lnTo>
                    <a:pt x="31" y="227"/>
                  </a:lnTo>
                  <a:lnTo>
                    <a:pt x="31" y="223"/>
                  </a:lnTo>
                  <a:lnTo>
                    <a:pt x="31" y="219"/>
                  </a:lnTo>
                  <a:lnTo>
                    <a:pt x="31" y="215"/>
                  </a:lnTo>
                  <a:lnTo>
                    <a:pt x="35" y="215"/>
                  </a:lnTo>
                  <a:lnTo>
                    <a:pt x="35" y="211"/>
                  </a:lnTo>
                  <a:lnTo>
                    <a:pt x="35" y="207"/>
                  </a:lnTo>
                  <a:lnTo>
                    <a:pt x="39" y="207"/>
                  </a:lnTo>
                  <a:lnTo>
                    <a:pt x="39" y="203"/>
                  </a:lnTo>
                  <a:lnTo>
                    <a:pt x="43" y="203"/>
                  </a:lnTo>
                  <a:lnTo>
                    <a:pt x="43" y="199"/>
                  </a:lnTo>
                  <a:lnTo>
                    <a:pt x="43" y="195"/>
                  </a:lnTo>
                  <a:lnTo>
                    <a:pt x="47" y="195"/>
                  </a:lnTo>
                  <a:lnTo>
                    <a:pt x="51" y="195"/>
                  </a:lnTo>
                  <a:lnTo>
                    <a:pt x="51" y="191"/>
                  </a:lnTo>
                  <a:lnTo>
                    <a:pt x="51" y="188"/>
                  </a:lnTo>
                  <a:lnTo>
                    <a:pt x="51" y="184"/>
                  </a:lnTo>
                  <a:lnTo>
                    <a:pt x="55" y="184"/>
                  </a:lnTo>
                  <a:lnTo>
                    <a:pt x="55" y="180"/>
                  </a:lnTo>
                  <a:lnTo>
                    <a:pt x="55" y="176"/>
                  </a:lnTo>
                  <a:lnTo>
                    <a:pt x="59" y="176"/>
                  </a:lnTo>
                  <a:lnTo>
                    <a:pt x="59" y="172"/>
                  </a:lnTo>
                  <a:lnTo>
                    <a:pt x="59" y="168"/>
                  </a:lnTo>
                  <a:lnTo>
                    <a:pt x="59" y="164"/>
                  </a:lnTo>
                  <a:lnTo>
                    <a:pt x="59" y="160"/>
                  </a:lnTo>
                  <a:lnTo>
                    <a:pt x="59" y="156"/>
                  </a:lnTo>
                  <a:lnTo>
                    <a:pt x="59" y="152"/>
                  </a:lnTo>
                  <a:lnTo>
                    <a:pt x="62" y="152"/>
                  </a:lnTo>
                  <a:lnTo>
                    <a:pt x="62" y="148"/>
                  </a:lnTo>
                  <a:lnTo>
                    <a:pt x="62" y="145"/>
                  </a:lnTo>
                  <a:lnTo>
                    <a:pt x="59" y="145"/>
                  </a:lnTo>
                  <a:lnTo>
                    <a:pt x="59" y="141"/>
                  </a:lnTo>
                  <a:lnTo>
                    <a:pt x="62" y="141"/>
                  </a:lnTo>
                  <a:lnTo>
                    <a:pt x="59" y="141"/>
                  </a:lnTo>
                  <a:lnTo>
                    <a:pt x="59" y="137"/>
                  </a:lnTo>
                  <a:lnTo>
                    <a:pt x="59" y="133"/>
                  </a:lnTo>
                  <a:lnTo>
                    <a:pt x="59" y="129"/>
                  </a:lnTo>
                  <a:lnTo>
                    <a:pt x="62" y="129"/>
                  </a:lnTo>
                  <a:lnTo>
                    <a:pt x="59" y="129"/>
                  </a:lnTo>
                  <a:lnTo>
                    <a:pt x="59" y="125"/>
                  </a:lnTo>
                  <a:lnTo>
                    <a:pt x="59" y="121"/>
                  </a:lnTo>
                  <a:lnTo>
                    <a:pt x="59" y="117"/>
                  </a:lnTo>
                  <a:lnTo>
                    <a:pt x="55" y="117"/>
                  </a:lnTo>
                  <a:lnTo>
                    <a:pt x="55" y="113"/>
                  </a:lnTo>
                  <a:lnTo>
                    <a:pt x="55" y="109"/>
                  </a:lnTo>
                  <a:lnTo>
                    <a:pt x="55" y="105"/>
                  </a:lnTo>
                  <a:lnTo>
                    <a:pt x="55" y="102"/>
                  </a:lnTo>
                  <a:lnTo>
                    <a:pt x="55" y="98"/>
                  </a:lnTo>
                  <a:lnTo>
                    <a:pt x="55" y="94"/>
                  </a:lnTo>
                  <a:lnTo>
                    <a:pt x="55" y="90"/>
                  </a:lnTo>
                  <a:lnTo>
                    <a:pt x="51" y="90"/>
                  </a:lnTo>
                  <a:lnTo>
                    <a:pt x="51" y="86"/>
                  </a:lnTo>
                  <a:lnTo>
                    <a:pt x="47" y="86"/>
                  </a:lnTo>
                  <a:lnTo>
                    <a:pt x="47" y="82"/>
                  </a:lnTo>
                  <a:lnTo>
                    <a:pt x="51" y="82"/>
                  </a:lnTo>
                  <a:lnTo>
                    <a:pt x="51" y="78"/>
                  </a:lnTo>
                  <a:lnTo>
                    <a:pt x="55" y="78"/>
                  </a:lnTo>
                  <a:lnTo>
                    <a:pt x="55" y="74"/>
                  </a:lnTo>
                  <a:lnTo>
                    <a:pt x="59" y="74"/>
                  </a:lnTo>
                  <a:lnTo>
                    <a:pt x="59" y="70"/>
                  </a:lnTo>
                  <a:lnTo>
                    <a:pt x="59" y="66"/>
                  </a:lnTo>
                  <a:lnTo>
                    <a:pt x="59" y="62"/>
                  </a:lnTo>
                  <a:lnTo>
                    <a:pt x="62" y="62"/>
                  </a:lnTo>
                  <a:lnTo>
                    <a:pt x="62" y="66"/>
                  </a:lnTo>
                  <a:lnTo>
                    <a:pt x="66" y="66"/>
                  </a:lnTo>
                  <a:lnTo>
                    <a:pt x="66" y="70"/>
                  </a:lnTo>
                  <a:lnTo>
                    <a:pt x="70" y="70"/>
                  </a:lnTo>
                  <a:lnTo>
                    <a:pt x="70" y="74"/>
                  </a:lnTo>
                  <a:lnTo>
                    <a:pt x="74" y="74"/>
                  </a:lnTo>
                  <a:lnTo>
                    <a:pt x="78" y="74"/>
                  </a:lnTo>
                  <a:lnTo>
                    <a:pt x="78" y="78"/>
                  </a:lnTo>
                  <a:lnTo>
                    <a:pt x="82" y="78"/>
                  </a:lnTo>
                  <a:lnTo>
                    <a:pt x="82" y="82"/>
                  </a:lnTo>
                  <a:lnTo>
                    <a:pt x="82" y="86"/>
                  </a:lnTo>
                  <a:lnTo>
                    <a:pt x="86" y="86"/>
                  </a:lnTo>
                  <a:lnTo>
                    <a:pt x="86" y="90"/>
                  </a:lnTo>
                  <a:lnTo>
                    <a:pt x="90" y="90"/>
                  </a:lnTo>
                  <a:lnTo>
                    <a:pt x="90" y="94"/>
                  </a:lnTo>
                  <a:lnTo>
                    <a:pt x="94" y="94"/>
                  </a:lnTo>
                  <a:lnTo>
                    <a:pt x="94" y="98"/>
                  </a:lnTo>
                  <a:lnTo>
                    <a:pt x="94" y="102"/>
                  </a:lnTo>
                  <a:lnTo>
                    <a:pt x="98" y="102"/>
                  </a:lnTo>
                  <a:lnTo>
                    <a:pt x="102" y="102"/>
                  </a:lnTo>
                  <a:lnTo>
                    <a:pt x="105" y="102"/>
                  </a:lnTo>
                  <a:lnTo>
                    <a:pt x="109" y="102"/>
                  </a:lnTo>
                  <a:lnTo>
                    <a:pt x="109" y="105"/>
                  </a:lnTo>
                  <a:lnTo>
                    <a:pt x="113" y="105"/>
                  </a:lnTo>
                  <a:lnTo>
                    <a:pt x="113" y="109"/>
                  </a:lnTo>
                  <a:lnTo>
                    <a:pt x="113" y="105"/>
                  </a:lnTo>
                  <a:lnTo>
                    <a:pt x="117" y="105"/>
                  </a:lnTo>
                  <a:lnTo>
                    <a:pt x="121" y="105"/>
                  </a:lnTo>
                  <a:lnTo>
                    <a:pt x="125" y="105"/>
                  </a:lnTo>
                  <a:lnTo>
                    <a:pt x="125" y="109"/>
                  </a:lnTo>
                  <a:lnTo>
                    <a:pt x="129" y="109"/>
                  </a:lnTo>
                  <a:lnTo>
                    <a:pt x="129" y="113"/>
                  </a:lnTo>
                  <a:lnTo>
                    <a:pt x="133" y="113"/>
                  </a:lnTo>
                  <a:lnTo>
                    <a:pt x="137" y="113"/>
                  </a:lnTo>
                  <a:lnTo>
                    <a:pt x="137" y="109"/>
                  </a:lnTo>
                  <a:lnTo>
                    <a:pt x="141" y="109"/>
                  </a:lnTo>
                  <a:lnTo>
                    <a:pt x="145" y="109"/>
                  </a:lnTo>
                  <a:lnTo>
                    <a:pt x="145" y="105"/>
                  </a:lnTo>
                  <a:lnTo>
                    <a:pt x="148" y="105"/>
                  </a:lnTo>
                  <a:lnTo>
                    <a:pt x="148" y="102"/>
                  </a:lnTo>
                  <a:lnTo>
                    <a:pt x="152" y="102"/>
                  </a:lnTo>
                  <a:lnTo>
                    <a:pt x="152" y="98"/>
                  </a:lnTo>
                  <a:lnTo>
                    <a:pt x="152" y="94"/>
                  </a:lnTo>
                  <a:lnTo>
                    <a:pt x="156" y="94"/>
                  </a:lnTo>
                  <a:lnTo>
                    <a:pt x="156" y="90"/>
                  </a:lnTo>
                  <a:lnTo>
                    <a:pt x="156" y="86"/>
                  </a:lnTo>
                  <a:lnTo>
                    <a:pt x="160" y="86"/>
                  </a:lnTo>
                  <a:lnTo>
                    <a:pt x="160" y="82"/>
                  </a:lnTo>
                  <a:lnTo>
                    <a:pt x="164" y="82"/>
                  </a:lnTo>
                  <a:lnTo>
                    <a:pt x="168" y="82"/>
                  </a:lnTo>
                  <a:lnTo>
                    <a:pt x="172" y="82"/>
                  </a:lnTo>
                  <a:lnTo>
                    <a:pt x="172" y="78"/>
                  </a:lnTo>
                  <a:lnTo>
                    <a:pt x="176" y="78"/>
                  </a:lnTo>
                  <a:lnTo>
                    <a:pt x="176" y="74"/>
                  </a:lnTo>
                  <a:lnTo>
                    <a:pt x="176" y="70"/>
                  </a:lnTo>
                  <a:lnTo>
                    <a:pt x="176" y="74"/>
                  </a:lnTo>
                  <a:lnTo>
                    <a:pt x="180" y="74"/>
                  </a:lnTo>
                  <a:lnTo>
                    <a:pt x="180" y="70"/>
                  </a:lnTo>
                  <a:lnTo>
                    <a:pt x="180" y="66"/>
                  </a:lnTo>
                  <a:lnTo>
                    <a:pt x="180" y="62"/>
                  </a:lnTo>
                  <a:lnTo>
                    <a:pt x="180" y="59"/>
                  </a:lnTo>
                  <a:lnTo>
                    <a:pt x="180" y="55"/>
                  </a:lnTo>
                  <a:lnTo>
                    <a:pt x="180" y="51"/>
                  </a:lnTo>
                  <a:lnTo>
                    <a:pt x="180" y="47"/>
                  </a:lnTo>
                  <a:lnTo>
                    <a:pt x="176" y="47"/>
                  </a:lnTo>
                  <a:lnTo>
                    <a:pt x="176" y="43"/>
                  </a:lnTo>
                  <a:lnTo>
                    <a:pt x="180" y="43"/>
                  </a:lnTo>
                  <a:lnTo>
                    <a:pt x="180" y="39"/>
                  </a:lnTo>
                  <a:lnTo>
                    <a:pt x="184" y="39"/>
                  </a:lnTo>
                  <a:lnTo>
                    <a:pt x="188" y="39"/>
                  </a:lnTo>
                  <a:lnTo>
                    <a:pt x="188" y="35"/>
                  </a:lnTo>
                  <a:lnTo>
                    <a:pt x="188" y="31"/>
                  </a:lnTo>
                  <a:lnTo>
                    <a:pt x="188" y="27"/>
                  </a:lnTo>
                  <a:lnTo>
                    <a:pt x="191" y="27"/>
                  </a:lnTo>
                  <a:lnTo>
                    <a:pt x="191" y="23"/>
                  </a:lnTo>
                  <a:lnTo>
                    <a:pt x="191" y="27"/>
                  </a:lnTo>
                  <a:lnTo>
                    <a:pt x="191" y="23"/>
                  </a:lnTo>
                  <a:lnTo>
                    <a:pt x="195" y="23"/>
                  </a:lnTo>
                  <a:lnTo>
                    <a:pt x="195" y="27"/>
                  </a:lnTo>
                  <a:lnTo>
                    <a:pt x="195" y="23"/>
                  </a:lnTo>
                  <a:lnTo>
                    <a:pt x="199" y="23"/>
                  </a:lnTo>
                  <a:lnTo>
                    <a:pt x="199" y="19"/>
                  </a:lnTo>
                  <a:lnTo>
                    <a:pt x="203" y="19"/>
                  </a:lnTo>
                  <a:lnTo>
                    <a:pt x="207" y="19"/>
                  </a:lnTo>
                  <a:lnTo>
                    <a:pt x="207" y="16"/>
                  </a:lnTo>
                  <a:lnTo>
                    <a:pt x="207" y="19"/>
                  </a:lnTo>
                  <a:lnTo>
                    <a:pt x="211" y="19"/>
                  </a:lnTo>
                  <a:lnTo>
                    <a:pt x="211" y="23"/>
                  </a:lnTo>
                  <a:lnTo>
                    <a:pt x="215" y="23"/>
                  </a:lnTo>
                  <a:lnTo>
                    <a:pt x="215" y="19"/>
                  </a:lnTo>
                  <a:lnTo>
                    <a:pt x="215" y="23"/>
                  </a:lnTo>
                  <a:lnTo>
                    <a:pt x="215" y="19"/>
                  </a:lnTo>
                  <a:lnTo>
                    <a:pt x="215" y="16"/>
                  </a:lnTo>
                  <a:lnTo>
                    <a:pt x="219" y="16"/>
                  </a:lnTo>
                  <a:lnTo>
                    <a:pt x="223" y="16"/>
                  </a:lnTo>
                  <a:lnTo>
                    <a:pt x="223" y="12"/>
                  </a:lnTo>
                  <a:lnTo>
                    <a:pt x="223" y="16"/>
                  </a:lnTo>
                  <a:lnTo>
                    <a:pt x="223" y="12"/>
                  </a:lnTo>
                  <a:lnTo>
                    <a:pt x="227" y="12"/>
                  </a:lnTo>
                  <a:lnTo>
                    <a:pt x="227" y="16"/>
                  </a:lnTo>
                  <a:lnTo>
                    <a:pt x="227" y="12"/>
                  </a:lnTo>
                  <a:lnTo>
                    <a:pt x="231" y="12"/>
                  </a:lnTo>
                  <a:lnTo>
                    <a:pt x="231" y="16"/>
                  </a:lnTo>
                  <a:lnTo>
                    <a:pt x="234" y="16"/>
                  </a:lnTo>
                  <a:lnTo>
                    <a:pt x="234" y="12"/>
                  </a:lnTo>
                  <a:lnTo>
                    <a:pt x="234" y="16"/>
                  </a:lnTo>
                  <a:lnTo>
                    <a:pt x="238" y="16"/>
                  </a:lnTo>
                  <a:lnTo>
                    <a:pt x="242" y="16"/>
                  </a:lnTo>
                  <a:lnTo>
                    <a:pt x="246" y="19"/>
                  </a:lnTo>
                  <a:lnTo>
                    <a:pt x="250" y="19"/>
                  </a:lnTo>
                  <a:lnTo>
                    <a:pt x="250" y="16"/>
                  </a:lnTo>
                  <a:lnTo>
                    <a:pt x="254" y="16"/>
                  </a:lnTo>
                  <a:lnTo>
                    <a:pt x="258" y="16"/>
                  </a:lnTo>
                  <a:lnTo>
                    <a:pt x="262" y="16"/>
                  </a:lnTo>
                  <a:lnTo>
                    <a:pt x="262" y="19"/>
                  </a:lnTo>
                  <a:lnTo>
                    <a:pt x="262" y="16"/>
                  </a:lnTo>
                  <a:lnTo>
                    <a:pt x="266" y="16"/>
                  </a:lnTo>
                  <a:lnTo>
                    <a:pt x="270" y="16"/>
                  </a:lnTo>
                  <a:lnTo>
                    <a:pt x="270" y="12"/>
                  </a:lnTo>
                  <a:lnTo>
                    <a:pt x="270" y="8"/>
                  </a:lnTo>
                  <a:lnTo>
                    <a:pt x="270" y="4"/>
                  </a:lnTo>
                  <a:lnTo>
                    <a:pt x="274" y="4"/>
                  </a:lnTo>
                  <a:lnTo>
                    <a:pt x="274" y="0"/>
                  </a:lnTo>
                  <a:lnTo>
                    <a:pt x="277" y="0"/>
                  </a:lnTo>
                  <a:lnTo>
                    <a:pt x="281" y="0"/>
                  </a:lnTo>
                  <a:lnTo>
                    <a:pt x="281" y="4"/>
                  </a:lnTo>
                  <a:lnTo>
                    <a:pt x="289" y="12"/>
                  </a:lnTo>
                  <a:lnTo>
                    <a:pt x="297" y="19"/>
                  </a:lnTo>
                  <a:lnTo>
                    <a:pt x="324" y="55"/>
                  </a:lnTo>
                  <a:lnTo>
                    <a:pt x="324" y="59"/>
                  </a:lnTo>
                  <a:lnTo>
                    <a:pt x="324" y="70"/>
                  </a:lnTo>
                  <a:lnTo>
                    <a:pt x="324" y="78"/>
                  </a:lnTo>
                  <a:lnTo>
                    <a:pt x="324" y="82"/>
                  </a:lnTo>
                  <a:lnTo>
                    <a:pt x="324" y="129"/>
                  </a:lnTo>
                  <a:lnTo>
                    <a:pt x="324" y="156"/>
                  </a:lnTo>
                  <a:lnTo>
                    <a:pt x="332" y="156"/>
                  </a:lnTo>
                  <a:lnTo>
                    <a:pt x="344" y="156"/>
                  </a:lnTo>
                  <a:lnTo>
                    <a:pt x="340" y="168"/>
                  </a:lnTo>
                  <a:lnTo>
                    <a:pt x="320" y="207"/>
                  </a:lnTo>
                  <a:lnTo>
                    <a:pt x="317" y="223"/>
                  </a:lnTo>
                  <a:lnTo>
                    <a:pt x="293" y="274"/>
                  </a:lnTo>
                  <a:lnTo>
                    <a:pt x="285" y="289"/>
                  </a:lnTo>
                  <a:lnTo>
                    <a:pt x="289" y="301"/>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24" name="Freeform 25"/>
            <p:cNvSpPr>
              <a:spLocks/>
            </p:cNvSpPr>
            <p:nvPr/>
          </p:nvSpPr>
          <p:spPr bwMode="auto">
            <a:xfrm>
              <a:off x="2237" y="2350"/>
              <a:ext cx="480" cy="617"/>
            </a:xfrm>
            <a:custGeom>
              <a:avLst/>
              <a:gdLst>
                <a:gd name="T0" fmla="*/ 461 w 480"/>
                <a:gd name="T1" fmla="*/ 520 h 617"/>
                <a:gd name="T2" fmla="*/ 430 w 480"/>
                <a:gd name="T3" fmla="*/ 516 h 617"/>
                <a:gd name="T4" fmla="*/ 414 w 480"/>
                <a:gd name="T5" fmla="*/ 523 h 617"/>
                <a:gd name="T6" fmla="*/ 394 w 480"/>
                <a:gd name="T7" fmla="*/ 527 h 617"/>
                <a:gd name="T8" fmla="*/ 375 w 480"/>
                <a:gd name="T9" fmla="*/ 547 h 617"/>
                <a:gd name="T10" fmla="*/ 375 w 480"/>
                <a:gd name="T11" fmla="*/ 578 h 617"/>
                <a:gd name="T12" fmla="*/ 351 w 480"/>
                <a:gd name="T13" fmla="*/ 602 h 617"/>
                <a:gd name="T14" fmla="*/ 324 w 480"/>
                <a:gd name="T15" fmla="*/ 613 h 617"/>
                <a:gd name="T16" fmla="*/ 293 w 480"/>
                <a:gd name="T17" fmla="*/ 606 h 617"/>
                <a:gd name="T18" fmla="*/ 273 w 480"/>
                <a:gd name="T19" fmla="*/ 578 h 617"/>
                <a:gd name="T20" fmla="*/ 254 w 480"/>
                <a:gd name="T21" fmla="*/ 582 h 617"/>
                <a:gd name="T22" fmla="*/ 250 w 480"/>
                <a:gd name="T23" fmla="*/ 609 h 617"/>
                <a:gd name="T24" fmla="*/ 222 w 480"/>
                <a:gd name="T25" fmla="*/ 606 h 617"/>
                <a:gd name="T26" fmla="*/ 199 w 480"/>
                <a:gd name="T27" fmla="*/ 598 h 617"/>
                <a:gd name="T28" fmla="*/ 160 w 480"/>
                <a:gd name="T29" fmla="*/ 606 h 617"/>
                <a:gd name="T30" fmla="*/ 113 w 480"/>
                <a:gd name="T31" fmla="*/ 606 h 617"/>
                <a:gd name="T32" fmla="*/ 89 w 480"/>
                <a:gd name="T33" fmla="*/ 590 h 617"/>
                <a:gd name="T34" fmla="*/ 74 w 480"/>
                <a:gd name="T35" fmla="*/ 559 h 617"/>
                <a:gd name="T36" fmla="*/ 50 w 480"/>
                <a:gd name="T37" fmla="*/ 535 h 617"/>
                <a:gd name="T38" fmla="*/ 27 w 480"/>
                <a:gd name="T39" fmla="*/ 512 h 617"/>
                <a:gd name="T40" fmla="*/ 27 w 480"/>
                <a:gd name="T41" fmla="*/ 477 h 617"/>
                <a:gd name="T42" fmla="*/ 11 w 480"/>
                <a:gd name="T43" fmla="*/ 453 h 617"/>
                <a:gd name="T44" fmla="*/ 7 w 480"/>
                <a:gd name="T45" fmla="*/ 418 h 617"/>
                <a:gd name="T46" fmla="*/ 7 w 480"/>
                <a:gd name="T47" fmla="*/ 387 h 617"/>
                <a:gd name="T48" fmla="*/ 35 w 480"/>
                <a:gd name="T49" fmla="*/ 363 h 617"/>
                <a:gd name="T50" fmla="*/ 39 w 480"/>
                <a:gd name="T51" fmla="*/ 328 h 617"/>
                <a:gd name="T52" fmla="*/ 43 w 480"/>
                <a:gd name="T53" fmla="*/ 308 h 617"/>
                <a:gd name="T54" fmla="*/ 58 w 480"/>
                <a:gd name="T55" fmla="*/ 301 h 617"/>
                <a:gd name="T56" fmla="*/ 54 w 480"/>
                <a:gd name="T57" fmla="*/ 273 h 617"/>
                <a:gd name="T58" fmla="*/ 58 w 480"/>
                <a:gd name="T59" fmla="*/ 246 h 617"/>
                <a:gd name="T60" fmla="*/ 82 w 480"/>
                <a:gd name="T61" fmla="*/ 254 h 617"/>
                <a:gd name="T62" fmla="*/ 93 w 480"/>
                <a:gd name="T63" fmla="*/ 273 h 617"/>
                <a:gd name="T64" fmla="*/ 97 w 480"/>
                <a:gd name="T65" fmla="*/ 301 h 617"/>
                <a:gd name="T66" fmla="*/ 121 w 480"/>
                <a:gd name="T67" fmla="*/ 320 h 617"/>
                <a:gd name="T68" fmla="*/ 144 w 480"/>
                <a:gd name="T69" fmla="*/ 324 h 617"/>
                <a:gd name="T70" fmla="*/ 160 w 480"/>
                <a:gd name="T71" fmla="*/ 340 h 617"/>
                <a:gd name="T72" fmla="*/ 172 w 480"/>
                <a:gd name="T73" fmla="*/ 367 h 617"/>
                <a:gd name="T74" fmla="*/ 191 w 480"/>
                <a:gd name="T75" fmla="*/ 394 h 617"/>
                <a:gd name="T76" fmla="*/ 215 w 480"/>
                <a:gd name="T77" fmla="*/ 418 h 617"/>
                <a:gd name="T78" fmla="*/ 234 w 480"/>
                <a:gd name="T79" fmla="*/ 437 h 617"/>
                <a:gd name="T80" fmla="*/ 246 w 480"/>
                <a:gd name="T81" fmla="*/ 434 h 617"/>
                <a:gd name="T82" fmla="*/ 258 w 480"/>
                <a:gd name="T83" fmla="*/ 406 h 617"/>
                <a:gd name="T84" fmla="*/ 242 w 480"/>
                <a:gd name="T85" fmla="*/ 375 h 617"/>
                <a:gd name="T86" fmla="*/ 230 w 480"/>
                <a:gd name="T87" fmla="*/ 340 h 617"/>
                <a:gd name="T88" fmla="*/ 218 w 480"/>
                <a:gd name="T89" fmla="*/ 320 h 617"/>
                <a:gd name="T90" fmla="*/ 207 w 480"/>
                <a:gd name="T91" fmla="*/ 285 h 617"/>
                <a:gd name="T92" fmla="*/ 203 w 480"/>
                <a:gd name="T93" fmla="*/ 258 h 617"/>
                <a:gd name="T94" fmla="*/ 183 w 480"/>
                <a:gd name="T95" fmla="*/ 226 h 617"/>
                <a:gd name="T96" fmla="*/ 179 w 480"/>
                <a:gd name="T97" fmla="*/ 191 h 617"/>
                <a:gd name="T98" fmla="*/ 164 w 480"/>
                <a:gd name="T99" fmla="*/ 160 h 617"/>
                <a:gd name="T100" fmla="*/ 156 w 480"/>
                <a:gd name="T101" fmla="*/ 121 h 617"/>
                <a:gd name="T102" fmla="*/ 117 w 480"/>
                <a:gd name="T103" fmla="*/ 113 h 617"/>
                <a:gd name="T104" fmla="*/ 74 w 480"/>
                <a:gd name="T105" fmla="*/ 117 h 617"/>
                <a:gd name="T106" fmla="*/ 54 w 480"/>
                <a:gd name="T107" fmla="*/ 97 h 617"/>
                <a:gd name="T108" fmla="*/ 62 w 480"/>
                <a:gd name="T109" fmla="*/ 82 h 617"/>
                <a:gd name="T110" fmla="*/ 58 w 480"/>
                <a:gd name="T111" fmla="*/ 62 h 617"/>
                <a:gd name="T112" fmla="*/ 62 w 480"/>
                <a:gd name="T113" fmla="*/ 35 h 617"/>
                <a:gd name="T114" fmla="*/ 66 w 480"/>
                <a:gd name="T115" fmla="*/ 0 h 617"/>
                <a:gd name="T116" fmla="*/ 207 w 480"/>
                <a:gd name="T117" fmla="*/ 152 h 617"/>
                <a:gd name="T118" fmla="*/ 320 w 480"/>
                <a:gd name="T119" fmla="*/ 289 h 6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17"/>
                <a:gd name="T182" fmla="*/ 480 w 480"/>
                <a:gd name="T183" fmla="*/ 617 h 6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17">
                  <a:moveTo>
                    <a:pt x="480" y="504"/>
                  </a:moveTo>
                  <a:lnTo>
                    <a:pt x="476" y="504"/>
                  </a:lnTo>
                  <a:lnTo>
                    <a:pt x="473" y="504"/>
                  </a:lnTo>
                  <a:lnTo>
                    <a:pt x="473" y="508"/>
                  </a:lnTo>
                  <a:lnTo>
                    <a:pt x="469" y="508"/>
                  </a:lnTo>
                  <a:lnTo>
                    <a:pt x="469" y="512"/>
                  </a:lnTo>
                  <a:lnTo>
                    <a:pt x="469" y="516"/>
                  </a:lnTo>
                  <a:lnTo>
                    <a:pt x="469" y="520"/>
                  </a:lnTo>
                  <a:lnTo>
                    <a:pt x="465" y="520"/>
                  </a:lnTo>
                  <a:lnTo>
                    <a:pt x="461" y="520"/>
                  </a:lnTo>
                  <a:lnTo>
                    <a:pt x="461" y="523"/>
                  </a:lnTo>
                  <a:lnTo>
                    <a:pt x="461" y="520"/>
                  </a:lnTo>
                  <a:lnTo>
                    <a:pt x="457" y="520"/>
                  </a:lnTo>
                  <a:lnTo>
                    <a:pt x="453" y="520"/>
                  </a:lnTo>
                  <a:lnTo>
                    <a:pt x="449" y="520"/>
                  </a:lnTo>
                  <a:lnTo>
                    <a:pt x="449" y="523"/>
                  </a:lnTo>
                  <a:lnTo>
                    <a:pt x="445" y="523"/>
                  </a:lnTo>
                  <a:lnTo>
                    <a:pt x="441" y="520"/>
                  </a:lnTo>
                  <a:lnTo>
                    <a:pt x="437" y="520"/>
                  </a:lnTo>
                  <a:lnTo>
                    <a:pt x="433" y="520"/>
                  </a:lnTo>
                  <a:lnTo>
                    <a:pt x="433" y="516"/>
                  </a:lnTo>
                  <a:lnTo>
                    <a:pt x="433" y="520"/>
                  </a:lnTo>
                  <a:lnTo>
                    <a:pt x="430" y="520"/>
                  </a:lnTo>
                  <a:lnTo>
                    <a:pt x="430" y="516"/>
                  </a:lnTo>
                  <a:lnTo>
                    <a:pt x="426" y="516"/>
                  </a:lnTo>
                  <a:lnTo>
                    <a:pt x="426" y="520"/>
                  </a:lnTo>
                  <a:lnTo>
                    <a:pt x="426" y="516"/>
                  </a:lnTo>
                  <a:lnTo>
                    <a:pt x="422" y="516"/>
                  </a:lnTo>
                  <a:lnTo>
                    <a:pt x="422" y="520"/>
                  </a:lnTo>
                  <a:lnTo>
                    <a:pt x="422" y="516"/>
                  </a:lnTo>
                  <a:lnTo>
                    <a:pt x="422" y="520"/>
                  </a:lnTo>
                  <a:lnTo>
                    <a:pt x="418" y="520"/>
                  </a:lnTo>
                  <a:lnTo>
                    <a:pt x="414" y="520"/>
                  </a:lnTo>
                  <a:lnTo>
                    <a:pt x="414" y="523"/>
                  </a:lnTo>
                  <a:lnTo>
                    <a:pt x="414" y="527"/>
                  </a:lnTo>
                  <a:lnTo>
                    <a:pt x="414" y="523"/>
                  </a:lnTo>
                  <a:lnTo>
                    <a:pt x="414" y="527"/>
                  </a:lnTo>
                  <a:lnTo>
                    <a:pt x="410" y="527"/>
                  </a:lnTo>
                  <a:lnTo>
                    <a:pt x="410" y="523"/>
                  </a:lnTo>
                  <a:lnTo>
                    <a:pt x="406" y="523"/>
                  </a:lnTo>
                  <a:lnTo>
                    <a:pt x="406" y="520"/>
                  </a:lnTo>
                  <a:lnTo>
                    <a:pt x="406" y="523"/>
                  </a:lnTo>
                  <a:lnTo>
                    <a:pt x="402" y="523"/>
                  </a:lnTo>
                  <a:lnTo>
                    <a:pt x="398" y="523"/>
                  </a:lnTo>
                  <a:lnTo>
                    <a:pt x="398" y="527"/>
                  </a:lnTo>
                  <a:lnTo>
                    <a:pt x="394" y="527"/>
                  </a:lnTo>
                  <a:lnTo>
                    <a:pt x="394" y="531"/>
                  </a:lnTo>
                  <a:lnTo>
                    <a:pt x="394" y="527"/>
                  </a:lnTo>
                  <a:lnTo>
                    <a:pt x="390" y="527"/>
                  </a:lnTo>
                  <a:lnTo>
                    <a:pt x="390" y="531"/>
                  </a:lnTo>
                  <a:lnTo>
                    <a:pt x="390" y="527"/>
                  </a:lnTo>
                  <a:lnTo>
                    <a:pt x="390" y="531"/>
                  </a:lnTo>
                  <a:lnTo>
                    <a:pt x="387" y="531"/>
                  </a:lnTo>
                  <a:lnTo>
                    <a:pt x="387" y="535"/>
                  </a:lnTo>
                  <a:lnTo>
                    <a:pt x="387" y="539"/>
                  </a:lnTo>
                  <a:lnTo>
                    <a:pt x="387" y="543"/>
                  </a:lnTo>
                  <a:lnTo>
                    <a:pt x="383" y="543"/>
                  </a:lnTo>
                  <a:lnTo>
                    <a:pt x="379" y="543"/>
                  </a:lnTo>
                  <a:lnTo>
                    <a:pt x="379" y="547"/>
                  </a:lnTo>
                  <a:lnTo>
                    <a:pt x="375" y="547"/>
                  </a:lnTo>
                  <a:lnTo>
                    <a:pt x="375" y="551"/>
                  </a:lnTo>
                  <a:lnTo>
                    <a:pt x="379" y="551"/>
                  </a:lnTo>
                  <a:lnTo>
                    <a:pt x="379" y="555"/>
                  </a:lnTo>
                  <a:lnTo>
                    <a:pt x="379" y="559"/>
                  </a:lnTo>
                  <a:lnTo>
                    <a:pt x="379" y="563"/>
                  </a:lnTo>
                  <a:lnTo>
                    <a:pt x="379" y="566"/>
                  </a:lnTo>
                  <a:lnTo>
                    <a:pt x="379" y="570"/>
                  </a:lnTo>
                  <a:lnTo>
                    <a:pt x="379" y="574"/>
                  </a:lnTo>
                  <a:lnTo>
                    <a:pt x="379" y="578"/>
                  </a:lnTo>
                  <a:lnTo>
                    <a:pt x="375" y="578"/>
                  </a:lnTo>
                  <a:lnTo>
                    <a:pt x="375" y="574"/>
                  </a:lnTo>
                  <a:lnTo>
                    <a:pt x="375" y="578"/>
                  </a:lnTo>
                  <a:lnTo>
                    <a:pt x="375" y="582"/>
                  </a:lnTo>
                  <a:lnTo>
                    <a:pt x="371" y="582"/>
                  </a:lnTo>
                  <a:lnTo>
                    <a:pt x="371" y="586"/>
                  </a:lnTo>
                  <a:lnTo>
                    <a:pt x="367" y="586"/>
                  </a:lnTo>
                  <a:lnTo>
                    <a:pt x="363" y="586"/>
                  </a:lnTo>
                  <a:lnTo>
                    <a:pt x="359" y="586"/>
                  </a:lnTo>
                  <a:lnTo>
                    <a:pt x="359" y="590"/>
                  </a:lnTo>
                  <a:lnTo>
                    <a:pt x="355" y="590"/>
                  </a:lnTo>
                  <a:lnTo>
                    <a:pt x="355" y="594"/>
                  </a:lnTo>
                  <a:lnTo>
                    <a:pt x="355" y="598"/>
                  </a:lnTo>
                  <a:lnTo>
                    <a:pt x="351" y="598"/>
                  </a:lnTo>
                  <a:lnTo>
                    <a:pt x="351" y="602"/>
                  </a:lnTo>
                  <a:lnTo>
                    <a:pt x="351" y="606"/>
                  </a:lnTo>
                  <a:lnTo>
                    <a:pt x="347" y="606"/>
                  </a:lnTo>
                  <a:lnTo>
                    <a:pt x="347" y="609"/>
                  </a:lnTo>
                  <a:lnTo>
                    <a:pt x="344" y="609"/>
                  </a:lnTo>
                  <a:lnTo>
                    <a:pt x="344" y="613"/>
                  </a:lnTo>
                  <a:lnTo>
                    <a:pt x="340" y="613"/>
                  </a:lnTo>
                  <a:lnTo>
                    <a:pt x="336" y="613"/>
                  </a:lnTo>
                  <a:lnTo>
                    <a:pt x="336" y="617"/>
                  </a:lnTo>
                  <a:lnTo>
                    <a:pt x="332" y="617"/>
                  </a:lnTo>
                  <a:lnTo>
                    <a:pt x="328" y="617"/>
                  </a:lnTo>
                  <a:lnTo>
                    <a:pt x="328" y="613"/>
                  </a:lnTo>
                  <a:lnTo>
                    <a:pt x="324" y="613"/>
                  </a:lnTo>
                  <a:lnTo>
                    <a:pt x="324" y="609"/>
                  </a:lnTo>
                  <a:lnTo>
                    <a:pt x="320" y="609"/>
                  </a:lnTo>
                  <a:lnTo>
                    <a:pt x="316" y="609"/>
                  </a:lnTo>
                  <a:lnTo>
                    <a:pt x="312" y="609"/>
                  </a:lnTo>
                  <a:lnTo>
                    <a:pt x="312" y="613"/>
                  </a:lnTo>
                  <a:lnTo>
                    <a:pt x="312" y="609"/>
                  </a:lnTo>
                  <a:lnTo>
                    <a:pt x="308" y="609"/>
                  </a:lnTo>
                  <a:lnTo>
                    <a:pt x="308" y="606"/>
                  </a:lnTo>
                  <a:lnTo>
                    <a:pt x="304" y="606"/>
                  </a:lnTo>
                  <a:lnTo>
                    <a:pt x="301" y="606"/>
                  </a:lnTo>
                  <a:lnTo>
                    <a:pt x="297" y="606"/>
                  </a:lnTo>
                  <a:lnTo>
                    <a:pt x="293" y="606"/>
                  </a:lnTo>
                  <a:lnTo>
                    <a:pt x="293" y="602"/>
                  </a:lnTo>
                  <a:lnTo>
                    <a:pt x="293" y="598"/>
                  </a:lnTo>
                  <a:lnTo>
                    <a:pt x="289" y="598"/>
                  </a:lnTo>
                  <a:lnTo>
                    <a:pt x="289" y="594"/>
                  </a:lnTo>
                  <a:lnTo>
                    <a:pt x="285" y="594"/>
                  </a:lnTo>
                  <a:lnTo>
                    <a:pt x="285" y="590"/>
                  </a:lnTo>
                  <a:lnTo>
                    <a:pt x="281" y="590"/>
                  </a:lnTo>
                  <a:lnTo>
                    <a:pt x="281" y="586"/>
                  </a:lnTo>
                  <a:lnTo>
                    <a:pt x="281" y="582"/>
                  </a:lnTo>
                  <a:lnTo>
                    <a:pt x="277" y="582"/>
                  </a:lnTo>
                  <a:lnTo>
                    <a:pt x="277" y="578"/>
                  </a:lnTo>
                  <a:lnTo>
                    <a:pt x="273" y="578"/>
                  </a:lnTo>
                  <a:lnTo>
                    <a:pt x="269" y="578"/>
                  </a:lnTo>
                  <a:lnTo>
                    <a:pt x="269" y="574"/>
                  </a:lnTo>
                  <a:lnTo>
                    <a:pt x="265" y="574"/>
                  </a:lnTo>
                  <a:lnTo>
                    <a:pt x="265" y="570"/>
                  </a:lnTo>
                  <a:lnTo>
                    <a:pt x="261" y="570"/>
                  </a:lnTo>
                  <a:lnTo>
                    <a:pt x="261" y="566"/>
                  </a:lnTo>
                  <a:lnTo>
                    <a:pt x="258" y="566"/>
                  </a:lnTo>
                  <a:lnTo>
                    <a:pt x="258" y="570"/>
                  </a:lnTo>
                  <a:lnTo>
                    <a:pt x="258" y="574"/>
                  </a:lnTo>
                  <a:lnTo>
                    <a:pt x="258" y="578"/>
                  </a:lnTo>
                  <a:lnTo>
                    <a:pt x="254" y="578"/>
                  </a:lnTo>
                  <a:lnTo>
                    <a:pt x="254" y="582"/>
                  </a:lnTo>
                  <a:lnTo>
                    <a:pt x="250" y="582"/>
                  </a:lnTo>
                  <a:lnTo>
                    <a:pt x="250" y="586"/>
                  </a:lnTo>
                  <a:lnTo>
                    <a:pt x="246" y="586"/>
                  </a:lnTo>
                  <a:lnTo>
                    <a:pt x="246" y="590"/>
                  </a:lnTo>
                  <a:lnTo>
                    <a:pt x="250" y="590"/>
                  </a:lnTo>
                  <a:lnTo>
                    <a:pt x="250" y="594"/>
                  </a:lnTo>
                  <a:lnTo>
                    <a:pt x="254" y="594"/>
                  </a:lnTo>
                  <a:lnTo>
                    <a:pt x="254" y="598"/>
                  </a:lnTo>
                  <a:lnTo>
                    <a:pt x="254" y="602"/>
                  </a:lnTo>
                  <a:lnTo>
                    <a:pt x="254" y="606"/>
                  </a:lnTo>
                  <a:lnTo>
                    <a:pt x="254" y="609"/>
                  </a:lnTo>
                  <a:lnTo>
                    <a:pt x="250" y="609"/>
                  </a:lnTo>
                  <a:lnTo>
                    <a:pt x="246" y="609"/>
                  </a:lnTo>
                  <a:lnTo>
                    <a:pt x="246" y="613"/>
                  </a:lnTo>
                  <a:lnTo>
                    <a:pt x="242" y="613"/>
                  </a:lnTo>
                  <a:lnTo>
                    <a:pt x="238" y="613"/>
                  </a:lnTo>
                  <a:lnTo>
                    <a:pt x="238" y="617"/>
                  </a:lnTo>
                  <a:lnTo>
                    <a:pt x="234" y="617"/>
                  </a:lnTo>
                  <a:lnTo>
                    <a:pt x="230" y="617"/>
                  </a:lnTo>
                  <a:lnTo>
                    <a:pt x="230" y="613"/>
                  </a:lnTo>
                  <a:lnTo>
                    <a:pt x="226" y="613"/>
                  </a:lnTo>
                  <a:lnTo>
                    <a:pt x="226" y="609"/>
                  </a:lnTo>
                  <a:lnTo>
                    <a:pt x="222" y="609"/>
                  </a:lnTo>
                  <a:lnTo>
                    <a:pt x="222" y="606"/>
                  </a:lnTo>
                  <a:lnTo>
                    <a:pt x="222" y="602"/>
                  </a:lnTo>
                  <a:lnTo>
                    <a:pt x="218" y="602"/>
                  </a:lnTo>
                  <a:lnTo>
                    <a:pt x="218" y="598"/>
                  </a:lnTo>
                  <a:lnTo>
                    <a:pt x="215" y="598"/>
                  </a:lnTo>
                  <a:lnTo>
                    <a:pt x="215" y="594"/>
                  </a:lnTo>
                  <a:lnTo>
                    <a:pt x="211" y="594"/>
                  </a:lnTo>
                  <a:lnTo>
                    <a:pt x="211" y="590"/>
                  </a:lnTo>
                  <a:lnTo>
                    <a:pt x="207" y="590"/>
                  </a:lnTo>
                  <a:lnTo>
                    <a:pt x="207" y="594"/>
                  </a:lnTo>
                  <a:lnTo>
                    <a:pt x="203" y="594"/>
                  </a:lnTo>
                  <a:lnTo>
                    <a:pt x="203" y="598"/>
                  </a:lnTo>
                  <a:lnTo>
                    <a:pt x="199" y="598"/>
                  </a:lnTo>
                  <a:lnTo>
                    <a:pt x="199" y="602"/>
                  </a:lnTo>
                  <a:lnTo>
                    <a:pt x="195" y="602"/>
                  </a:lnTo>
                  <a:lnTo>
                    <a:pt x="191" y="602"/>
                  </a:lnTo>
                  <a:lnTo>
                    <a:pt x="187" y="602"/>
                  </a:lnTo>
                  <a:lnTo>
                    <a:pt x="187" y="606"/>
                  </a:lnTo>
                  <a:lnTo>
                    <a:pt x="183" y="606"/>
                  </a:lnTo>
                  <a:lnTo>
                    <a:pt x="179" y="606"/>
                  </a:lnTo>
                  <a:lnTo>
                    <a:pt x="175" y="606"/>
                  </a:lnTo>
                  <a:lnTo>
                    <a:pt x="172" y="606"/>
                  </a:lnTo>
                  <a:lnTo>
                    <a:pt x="168" y="606"/>
                  </a:lnTo>
                  <a:lnTo>
                    <a:pt x="164" y="606"/>
                  </a:lnTo>
                  <a:lnTo>
                    <a:pt x="160" y="606"/>
                  </a:lnTo>
                  <a:lnTo>
                    <a:pt x="156" y="606"/>
                  </a:lnTo>
                  <a:lnTo>
                    <a:pt x="152" y="606"/>
                  </a:lnTo>
                  <a:lnTo>
                    <a:pt x="148" y="606"/>
                  </a:lnTo>
                  <a:lnTo>
                    <a:pt x="144" y="606"/>
                  </a:lnTo>
                  <a:lnTo>
                    <a:pt x="140" y="606"/>
                  </a:lnTo>
                  <a:lnTo>
                    <a:pt x="136" y="606"/>
                  </a:lnTo>
                  <a:lnTo>
                    <a:pt x="132" y="606"/>
                  </a:lnTo>
                  <a:lnTo>
                    <a:pt x="129" y="606"/>
                  </a:lnTo>
                  <a:lnTo>
                    <a:pt x="125" y="606"/>
                  </a:lnTo>
                  <a:lnTo>
                    <a:pt x="121" y="606"/>
                  </a:lnTo>
                  <a:lnTo>
                    <a:pt x="117" y="606"/>
                  </a:lnTo>
                  <a:lnTo>
                    <a:pt x="113" y="606"/>
                  </a:lnTo>
                  <a:lnTo>
                    <a:pt x="113" y="602"/>
                  </a:lnTo>
                  <a:lnTo>
                    <a:pt x="109" y="602"/>
                  </a:lnTo>
                  <a:lnTo>
                    <a:pt x="109" y="598"/>
                  </a:lnTo>
                  <a:lnTo>
                    <a:pt x="109" y="594"/>
                  </a:lnTo>
                  <a:lnTo>
                    <a:pt x="109" y="598"/>
                  </a:lnTo>
                  <a:lnTo>
                    <a:pt x="105" y="598"/>
                  </a:lnTo>
                  <a:lnTo>
                    <a:pt x="105" y="594"/>
                  </a:lnTo>
                  <a:lnTo>
                    <a:pt x="101" y="594"/>
                  </a:lnTo>
                  <a:lnTo>
                    <a:pt x="97" y="594"/>
                  </a:lnTo>
                  <a:lnTo>
                    <a:pt x="93" y="594"/>
                  </a:lnTo>
                  <a:lnTo>
                    <a:pt x="93" y="590"/>
                  </a:lnTo>
                  <a:lnTo>
                    <a:pt x="89" y="590"/>
                  </a:lnTo>
                  <a:lnTo>
                    <a:pt x="89" y="586"/>
                  </a:lnTo>
                  <a:lnTo>
                    <a:pt x="89" y="582"/>
                  </a:lnTo>
                  <a:lnTo>
                    <a:pt x="89" y="578"/>
                  </a:lnTo>
                  <a:lnTo>
                    <a:pt x="89" y="574"/>
                  </a:lnTo>
                  <a:lnTo>
                    <a:pt x="86" y="574"/>
                  </a:lnTo>
                  <a:lnTo>
                    <a:pt x="86" y="570"/>
                  </a:lnTo>
                  <a:lnTo>
                    <a:pt x="82" y="570"/>
                  </a:lnTo>
                  <a:lnTo>
                    <a:pt x="82" y="566"/>
                  </a:lnTo>
                  <a:lnTo>
                    <a:pt x="78" y="566"/>
                  </a:lnTo>
                  <a:lnTo>
                    <a:pt x="78" y="563"/>
                  </a:lnTo>
                  <a:lnTo>
                    <a:pt x="74" y="563"/>
                  </a:lnTo>
                  <a:lnTo>
                    <a:pt x="74" y="559"/>
                  </a:lnTo>
                  <a:lnTo>
                    <a:pt x="70" y="559"/>
                  </a:lnTo>
                  <a:lnTo>
                    <a:pt x="70" y="555"/>
                  </a:lnTo>
                  <a:lnTo>
                    <a:pt x="66" y="555"/>
                  </a:lnTo>
                  <a:lnTo>
                    <a:pt x="66" y="551"/>
                  </a:lnTo>
                  <a:lnTo>
                    <a:pt x="62" y="551"/>
                  </a:lnTo>
                  <a:lnTo>
                    <a:pt x="62" y="547"/>
                  </a:lnTo>
                  <a:lnTo>
                    <a:pt x="58" y="547"/>
                  </a:lnTo>
                  <a:lnTo>
                    <a:pt x="58" y="543"/>
                  </a:lnTo>
                  <a:lnTo>
                    <a:pt x="54" y="543"/>
                  </a:lnTo>
                  <a:lnTo>
                    <a:pt x="54" y="539"/>
                  </a:lnTo>
                  <a:lnTo>
                    <a:pt x="50" y="539"/>
                  </a:lnTo>
                  <a:lnTo>
                    <a:pt x="50" y="535"/>
                  </a:lnTo>
                  <a:lnTo>
                    <a:pt x="46" y="535"/>
                  </a:lnTo>
                  <a:lnTo>
                    <a:pt x="46" y="531"/>
                  </a:lnTo>
                  <a:lnTo>
                    <a:pt x="43" y="531"/>
                  </a:lnTo>
                  <a:lnTo>
                    <a:pt x="43" y="527"/>
                  </a:lnTo>
                  <a:lnTo>
                    <a:pt x="39" y="527"/>
                  </a:lnTo>
                  <a:lnTo>
                    <a:pt x="39" y="523"/>
                  </a:lnTo>
                  <a:lnTo>
                    <a:pt x="35" y="523"/>
                  </a:lnTo>
                  <a:lnTo>
                    <a:pt x="35" y="520"/>
                  </a:lnTo>
                  <a:lnTo>
                    <a:pt x="31" y="520"/>
                  </a:lnTo>
                  <a:lnTo>
                    <a:pt x="31" y="516"/>
                  </a:lnTo>
                  <a:lnTo>
                    <a:pt x="27" y="516"/>
                  </a:lnTo>
                  <a:lnTo>
                    <a:pt x="27" y="512"/>
                  </a:lnTo>
                  <a:lnTo>
                    <a:pt x="23" y="512"/>
                  </a:lnTo>
                  <a:lnTo>
                    <a:pt x="23" y="508"/>
                  </a:lnTo>
                  <a:lnTo>
                    <a:pt x="23" y="504"/>
                  </a:lnTo>
                  <a:lnTo>
                    <a:pt x="27" y="504"/>
                  </a:lnTo>
                  <a:lnTo>
                    <a:pt x="27" y="500"/>
                  </a:lnTo>
                  <a:lnTo>
                    <a:pt x="27" y="496"/>
                  </a:lnTo>
                  <a:lnTo>
                    <a:pt x="27" y="492"/>
                  </a:lnTo>
                  <a:lnTo>
                    <a:pt x="31" y="488"/>
                  </a:lnTo>
                  <a:lnTo>
                    <a:pt x="31" y="484"/>
                  </a:lnTo>
                  <a:lnTo>
                    <a:pt x="31" y="480"/>
                  </a:lnTo>
                  <a:lnTo>
                    <a:pt x="27" y="480"/>
                  </a:lnTo>
                  <a:lnTo>
                    <a:pt x="27" y="477"/>
                  </a:lnTo>
                  <a:lnTo>
                    <a:pt x="23" y="477"/>
                  </a:lnTo>
                  <a:lnTo>
                    <a:pt x="19" y="477"/>
                  </a:lnTo>
                  <a:lnTo>
                    <a:pt x="19" y="473"/>
                  </a:lnTo>
                  <a:lnTo>
                    <a:pt x="15" y="473"/>
                  </a:lnTo>
                  <a:lnTo>
                    <a:pt x="11" y="473"/>
                  </a:lnTo>
                  <a:lnTo>
                    <a:pt x="11" y="469"/>
                  </a:lnTo>
                  <a:lnTo>
                    <a:pt x="11" y="465"/>
                  </a:lnTo>
                  <a:lnTo>
                    <a:pt x="11" y="461"/>
                  </a:lnTo>
                  <a:lnTo>
                    <a:pt x="7" y="461"/>
                  </a:lnTo>
                  <a:lnTo>
                    <a:pt x="7" y="457"/>
                  </a:lnTo>
                  <a:lnTo>
                    <a:pt x="11" y="457"/>
                  </a:lnTo>
                  <a:lnTo>
                    <a:pt x="11" y="453"/>
                  </a:lnTo>
                  <a:lnTo>
                    <a:pt x="7" y="453"/>
                  </a:lnTo>
                  <a:lnTo>
                    <a:pt x="7" y="449"/>
                  </a:lnTo>
                  <a:lnTo>
                    <a:pt x="11" y="449"/>
                  </a:lnTo>
                  <a:lnTo>
                    <a:pt x="11" y="445"/>
                  </a:lnTo>
                  <a:lnTo>
                    <a:pt x="11" y="441"/>
                  </a:lnTo>
                  <a:lnTo>
                    <a:pt x="11" y="437"/>
                  </a:lnTo>
                  <a:lnTo>
                    <a:pt x="11" y="434"/>
                  </a:lnTo>
                  <a:lnTo>
                    <a:pt x="11" y="430"/>
                  </a:lnTo>
                  <a:lnTo>
                    <a:pt x="11" y="426"/>
                  </a:lnTo>
                  <a:lnTo>
                    <a:pt x="11" y="422"/>
                  </a:lnTo>
                  <a:lnTo>
                    <a:pt x="7" y="422"/>
                  </a:lnTo>
                  <a:lnTo>
                    <a:pt x="7" y="418"/>
                  </a:lnTo>
                  <a:lnTo>
                    <a:pt x="7" y="414"/>
                  </a:lnTo>
                  <a:lnTo>
                    <a:pt x="3" y="414"/>
                  </a:lnTo>
                  <a:lnTo>
                    <a:pt x="3" y="410"/>
                  </a:lnTo>
                  <a:lnTo>
                    <a:pt x="0" y="410"/>
                  </a:lnTo>
                  <a:lnTo>
                    <a:pt x="0" y="406"/>
                  </a:lnTo>
                  <a:lnTo>
                    <a:pt x="0" y="402"/>
                  </a:lnTo>
                  <a:lnTo>
                    <a:pt x="0" y="398"/>
                  </a:lnTo>
                  <a:lnTo>
                    <a:pt x="0" y="394"/>
                  </a:lnTo>
                  <a:lnTo>
                    <a:pt x="3" y="394"/>
                  </a:lnTo>
                  <a:lnTo>
                    <a:pt x="3" y="391"/>
                  </a:lnTo>
                  <a:lnTo>
                    <a:pt x="3" y="387"/>
                  </a:lnTo>
                  <a:lnTo>
                    <a:pt x="7" y="387"/>
                  </a:lnTo>
                  <a:lnTo>
                    <a:pt x="7" y="383"/>
                  </a:lnTo>
                  <a:lnTo>
                    <a:pt x="7" y="379"/>
                  </a:lnTo>
                  <a:lnTo>
                    <a:pt x="7" y="375"/>
                  </a:lnTo>
                  <a:lnTo>
                    <a:pt x="7" y="371"/>
                  </a:lnTo>
                  <a:lnTo>
                    <a:pt x="11" y="371"/>
                  </a:lnTo>
                  <a:lnTo>
                    <a:pt x="15" y="371"/>
                  </a:lnTo>
                  <a:lnTo>
                    <a:pt x="19" y="371"/>
                  </a:lnTo>
                  <a:lnTo>
                    <a:pt x="19" y="367"/>
                  </a:lnTo>
                  <a:lnTo>
                    <a:pt x="23" y="367"/>
                  </a:lnTo>
                  <a:lnTo>
                    <a:pt x="27" y="367"/>
                  </a:lnTo>
                  <a:lnTo>
                    <a:pt x="31" y="363"/>
                  </a:lnTo>
                  <a:lnTo>
                    <a:pt x="35" y="363"/>
                  </a:lnTo>
                  <a:lnTo>
                    <a:pt x="39" y="363"/>
                  </a:lnTo>
                  <a:lnTo>
                    <a:pt x="39" y="359"/>
                  </a:lnTo>
                  <a:lnTo>
                    <a:pt x="39" y="355"/>
                  </a:lnTo>
                  <a:lnTo>
                    <a:pt x="39" y="351"/>
                  </a:lnTo>
                  <a:lnTo>
                    <a:pt x="39" y="348"/>
                  </a:lnTo>
                  <a:lnTo>
                    <a:pt x="43" y="348"/>
                  </a:lnTo>
                  <a:lnTo>
                    <a:pt x="43" y="344"/>
                  </a:lnTo>
                  <a:lnTo>
                    <a:pt x="43" y="340"/>
                  </a:lnTo>
                  <a:lnTo>
                    <a:pt x="43" y="336"/>
                  </a:lnTo>
                  <a:lnTo>
                    <a:pt x="43" y="332"/>
                  </a:lnTo>
                  <a:lnTo>
                    <a:pt x="43" y="328"/>
                  </a:lnTo>
                  <a:lnTo>
                    <a:pt x="39" y="328"/>
                  </a:lnTo>
                  <a:lnTo>
                    <a:pt x="39" y="332"/>
                  </a:lnTo>
                  <a:lnTo>
                    <a:pt x="39" y="328"/>
                  </a:lnTo>
                  <a:lnTo>
                    <a:pt x="39" y="324"/>
                  </a:lnTo>
                  <a:lnTo>
                    <a:pt x="39" y="320"/>
                  </a:lnTo>
                  <a:lnTo>
                    <a:pt x="43" y="320"/>
                  </a:lnTo>
                  <a:lnTo>
                    <a:pt x="39" y="320"/>
                  </a:lnTo>
                  <a:lnTo>
                    <a:pt x="39" y="316"/>
                  </a:lnTo>
                  <a:lnTo>
                    <a:pt x="43" y="316"/>
                  </a:lnTo>
                  <a:lnTo>
                    <a:pt x="39" y="316"/>
                  </a:lnTo>
                  <a:lnTo>
                    <a:pt x="39" y="312"/>
                  </a:lnTo>
                  <a:lnTo>
                    <a:pt x="43" y="312"/>
                  </a:lnTo>
                  <a:lnTo>
                    <a:pt x="43" y="308"/>
                  </a:lnTo>
                  <a:lnTo>
                    <a:pt x="43" y="305"/>
                  </a:lnTo>
                  <a:lnTo>
                    <a:pt x="46" y="305"/>
                  </a:lnTo>
                  <a:lnTo>
                    <a:pt x="50" y="305"/>
                  </a:lnTo>
                  <a:lnTo>
                    <a:pt x="50" y="301"/>
                  </a:lnTo>
                  <a:lnTo>
                    <a:pt x="50" y="305"/>
                  </a:lnTo>
                  <a:lnTo>
                    <a:pt x="50" y="301"/>
                  </a:lnTo>
                  <a:lnTo>
                    <a:pt x="54" y="301"/>
                  </a:lnTo>
                  <a:lnTo>
                    <a:pt x="54" y="297"/>
                  </a:lnTo>
                  <a:lnTo>
                    <a:pt x="54" y="301"/>
                  </a:lnTo>
                  <a:lnTo>
                    <a:pt x="54" y="297"/>
                  </a:lnTo>
                  <a:lnTo>
                    <a:pt x="58" y="297"/>
                  </a:lnTo>
                  <a:lnTo>
                    <a:pt x="58" y="301"/>
                  </a:lnTo>
                  <a:lnTo>
                    <a:pt x="58" y="297"/>
                  </a:lnTo>
                  <a:lnTo>
                    <a:pt x="62" y="297"/>
                  </a:lnTo>
                  <a:lnTo>
                    <a:pt x="66" y="297"/>
                  </a:lnTo>
                  <a:lnTo>
                    <a:pt x="66" y="293"/>
                  </a:lnTo>
                  <a:lnTo>
                    <a:pt x="62" y="293"/>
                  </a:lnTo>
                  <a:lnTo>
                    <a:pt x="62" y="289"/>
                  </a:lnTo>
                  <a:lnTo>
                    <a:pt x="62" y="285"/>
                  </a:lnTo>
                  <a:lnTo>
                    <a:pt x="58" y="285"/>
                  </a:lnTo>
                  <a:lnTo>
                    <a:pt x="58" y="281"/>
                  </a:lnTo>
                  <a:lnTo>
                    <a:pt x="58" y="277"/>
                  </a:lnTo>
                  <a:lnTo>
                    <a:pt x="54" y="277"/>
                  </a:lnTo>
                  <a:lnTo>
                    <a:pt x="54" y="273"/>
                  </a:lnTo>
                  <a:lnTo>
                    <a:pt x="50" y="273"/>
                  </a:lnTo>
                  <a:lnTo>
                    <a:pt x="50" y="269"/>
                  </a:lnTo>
                  <a:lnTo>
                    <a:pt x="50" y="265"/>
                  </a:lnTo>
                  <a:lnTo>
                    <a:pt x="46" y="265"/>
                  </a:lnTo>
                  <a:lnTo>
                    <a:pt x="46" y="262"/>
                  </a:lnTo>
                  <a:lnTo>
                    <a:pt x="46" y="258"/>
                  </a:lnTo>
                  <a:lnTo>
                    <a:pt x="50" y="258"/>
                  </a:lnTo>
                  <a:lnTo>
                    <a:pt x="50" y="254"/>
                  </a:lnTo>
                  <a:lnTo>
                    <a:pt x="54" y="254"/>
                  </a:lnTo>
                  <a:lnTo>
                    <a:pt x="54" y="250"/>
                  </a:lnTo>
                  <a:lnTo>
                    <a:pt x="58" y="250"/>
                  </a:lnTo>
                  <a:lnTo>
                    <a:pt x="58" y="246"/>
                  </a:lnTo>
                  <a:lnTo>
                    <a:pt x="58" y="242"/>
                  </a:lnTo>
                  <a:lnTo>
                    <a:pt x="58" y="238"/>
                  </a:lnTo>
                  <a:lnTo>
                    <a:pt x="58" y="242"/>
                  </a:lnTo>
                  <a:lnTo>
                    <a:pt x="62" y="242"/>
                  </a:lnTo>
                  <a:lnTo>
                    <a:pt x="66" y="242"/>
                  </a:lnTo>
                  <a:lnTo>
                    <a:pt x="66" y="246"/>
                  </a:lnTo>
                  <a:lnTo>
                    <a:pt x="70" y="246"/>
                  </a:lnTo>
                  <a:lnTo>
                    <a:pt x="70" y="250"/>
                  </a:lnTo>
                  <a:lnTo>
                    <a:pt x="74" y="250"/>
                  </a:lnTo>
                  <a:lnTo>
                    <a:pt x="78" y="250"/>
                  </a:lnTo>
                  <a:lnTo>
                    <a:pt x="78" y="254"/>
                  </a:lnTo>
                  <a:lnTo>
                    <a:pt x="82" y="254"/>
                  </a:lnTo>
                  <a:lnTo>
                    <a:pt x="82" y="258"/>
                  </a:lnTo>
                  <a:lnTo>
                    <a:pt x="86" y="258"/>
                  </a:lnTo>
                  <a:lnTo>
                    <a:pt x="86" y="262"/>
                  </a:lnTo>
                  <a:lnTo>
                    <a:pt x="89" y="262"/>
                  </a:lnTo>
                  <a:lnTo>
                    <a:pt x="89" y="265"/>
                  </a:lnTo>
                  <a:lnTo>
                    <a:pt x="86" y="265"/>
                  </a:lnTo>
                  <a:lnTo>
                    <a:pt x="86" y="269"/>
                  </a:lnTo>
                  <a:lnTo>
                    <a:pt x="89" y="269"/>
                  </a:lnTo>
                  <a:lnTo>
                    <a:pt x="89" y="273"/>
                  </a:lnTo>
                  <a:lnTo>
                    <a:pt x="89" y="277"/>
                  </a:lnTo>
                  <a:lnTo>
                    <a:pt x="93" y="277"/>
                  </a:lnTo>
                  <a:lnTo>
                    <a:pt x="93" y="273"/>
                  </a:lnTo>
                  <a:lnTo>
                    <a:pt x="93" y="277"/>
                  </a:lnTo>
                  <a:lnTo>
                    <a:pt x="93" y="281"/>
                  </a:lnTo>
                  <a:lnTo>
                    <a:pt x="97" y="281"/>
                  </a:lnTo>
                  <a:lnTo>
                    <a:pt x="93" y="281"/>
                  </a:lnTo>
                  <a:lnTo>
                    <a:pt x="93" y="285"/>
                  </a:lnTo>
                  <a:lnTo>
                    <a:pt x="97" y="285"/>
                  </a:lnTo>
                  <a:lnTo>
                    <a:pt x="93" y="285"/>
                  </a:lnTo>
                  <a:lnTo>
                    <a:pt x="93" y="289"/>
                  </a:lnTo>
                  <a:lnTo>
                    <a:pt x="93" y="293"/>
                  </a:lnTo>
                  <a:lnTo>
                    <a:pt x="93" y="297"/>
                  </a:lnTo>
                  <a:lnTo>
                    <a:pt x="97" y="297"/>
                  </a:lnTo>
                  <a:lnTo>
                    <a:pt x="97" y="301"/>
                  </a:lnTo>
                  <a:lnTo>
                    <a:pt x="97" y="305"/>
                  </a:lnTo>
                  <a:lnTo>
                    <a:pt x="97" y="308"/>
                  </a:lnTo>
                  <a:lnTo>
                    <a:pt x="97" y="312"/>
                  </a:lnTo>
                  <a:lnTo>
                    <a:pt x="101" y="316"/>
                  </a:lnTo>
                  <a:lnTo>
                    <a:pt x="105" y="316"/>
                  </a:lnTo>
                  <a:lnTo>
                    <a:pt x="105" y="320"/>
                  </a:lnTo>
                  <a:lnTo>
                    <a:pt x="109" y="320"/>
                  </a:lnTo>
                  <a:lnTo>
                    <a:pt x="113" y="320"/>
                  </a:lnTo>
                  <a:lnTo>
                    <a:pt x="117" y="320"/>
                  </a:lnTo>
                  <a:lnTo>
                    <a:pt x="113" y="320"/>
                  </a:lnTo>
                  <a:lnTo>
                    <a:pt x="117" y="320"/>
                  </a:lnTo>
                  <a:lnTo>
                    <a:pt x="121" y="320"/>
                  </a:lnTo>
                  <a:lnTo>
                    <a:pt x="121" y="316"/>
                  </a:lnTo>
                  <a:lnTo>
                    <a:pt x="125" y="316"/>
                  </a:lnTo>
                  <a:lnTo>
                    <a:pt x="129" y="320"/>
                  </a:lnTo>
                  <a:lnTo>
                    <a:pt x="125" y="320"/>
                  </a:lnTo>
                  <a:lnTo>
                    <a:pt x="125" y="324"/>
                  </a:lnTo>
                  <a:lnTo>
                    <a:pt x="129" y="324"/>
                  </a:lnTo>
                  <a:lnTo>
                    <a:pt x="129" y="328"/>
                  </a:lnTo>
                  <a:lnTo>
                    <a:pt x="132" y="328"/>
                  </a:lnTo>
                  <a:lnTo>
                    <a:pt x="136" y="328"/>
                  </a:lnTo>
                  <a:lnTo>
                    <a:pt x="136" y="324"/>
                  </a:lnTo>
                  <a:lnTo>
                    <a:pt x="140" y="324"/>
                  </a:lnTo>
                  <a:lnTo>
                    <a:pt x="144" y="324"/>
                  </a:lnTo>
                  <a:lnTo>
                    <a:pt x="144" y="328"/>
                  </a:lnTo>
                  <a:lnTo>
                    <a:pt x="140" y="328"/>
                  </a:lnTo>
                  <a:lnTo>
                    <a:pt x="144" y="328"/>
                  </a:lnTo>
                  <a:lnTo>
                    <a:pt x="144" y="332"/>
                  </a:lnTo>
                  <a:lnTo>
                    <a:pt x="144" y="336"/>
                  </a:lnTo>
                  <a:lnTo>
                    <a:pt x="148" y="336"/>
                  </a:lnTo>
                  <a:lnTo>
                    <a:pt x="152" y="336"/>
                  </a:lnTo>
                  <a:lnTo>
                    <a:pt x="152" y="340"/>
                  </a:lnTo>
                  <a:lnTo>
                    <a:pt x="156" y="340"/>
                  </a:lnTo>
                  <a:lnTo>
                    <a:pt x="156" y="344"/>
                  </a:lnTo>
                  <a:lnTo>
                    <a:pt x="160" y="344"/>
                  </a:lnTo>
                  <a:lnTo>
                    <a:pt x="160" y="340"/>
                  </a:lnTo>
                  <a:lnTo>
                    <a:pt x="160" y="344"/>
                  </a:lnTo>
                  <a:lnTo>
                    <a:pt x="164" y="344"/>
                  </a:lnTo>
                  <a:lnTo>
                    <a:pt x="164" y="348"/>
                  </a:lnTo>
                  <a:lnTo>
                    <a:pt x="164" y="351"/>
                  </a:lnTo>
                  <a:lnTo>
                    <a:pt x="164" y="355"/>
                  </a:lnTo>
                  <a:lnTo>
                    <a:pt x="164" y="359"/>
                  </a:lnTo>
                  <a:lnTo>
                    <a:pt x="168" y="359"/>
                  </a:lnTo>
                  <a:lnTo>
                    <a:pt x="164" y="359"/>
                  </a:lnTo>
                  <a:lnTo>
                    <a:pt x="164" y="363"/>
                  </a:lnTo>
                  <a:lnTo>
                    <a:pt x="168" y="363"/>
                  </a:lnTo>
                  <a:lnTo>
                    <a:pt x="168" y="367"/>
                  </a:lnTo>
                  <a:lnTo>
                    <a:pt x="172" y="367"/>
                  </a:lnTo>
                  <a:lnTo>
                    <a:pt x="172" y="371"/>
                  </a:lnTo>
                  <a:lnTo>
                    <a:pt x="175" y="371"/>
                  </a:lnTo>
                  <a:lnTo>
                    <a:pt x="175" y="375"/>
                  </a:lnTo>
                  <a:lnTo>
                    <a:pt x="175" y="379"/>
                  </a:lnTo>
                  <a:lnTo>
                    <a:pt x="175" y="383"/>
                  </a:lnTo>
                  <a:lnTo>
                    <a:pt x="179" y="383"/>
                  </a:lnTo>
                  <a:lnTo>
                    <a:pt x="183" y="383"/>
                  </a:lnTo>
                  <a:lnTo>
                    <a:pt x="187" y="383"/>
                  </a:lnTo>
                  <a:lnTo>
                    <a:pt x="191" y="383"/>
                  </a:lnTo>
                  <a:lnTo>
                    <a:pt x="191" y="387"/>
                  </a:lnTo>
                  <a:lnTo>
                    <a:pt x="191" y="391"/>
                  </a:lnTo>
                  <a:lnTo>
                    <a:pt x="191" y="394"/>
                  </a:lnTo>
                  <a:lnTo>
                    <a:pt x="195" y="394"/>
                  </a:lnTo>
                  <a:lnTo>
                    <a:pt x="195" y="398"/>
                  </a:lnTo>
                  <a:lnTo>
                    <a:pt x="199" y="398"/>
                  </a:lnTo>
                  <a:lnTo>
                    <a:pt x="199" y="402"/>
                  </a:lnTo>
                  <a:lnTo>
                    <a:pt x="203" y="402"/>
                  </a:lnTo>
                  <a:lnTo>
                    <a:pt x="203" y="406"/>
                  </a:lnTo>
                  <a:lnTo>
                    <a:pt x="203" y="410"/>
                  </a:lnTo>
                  <a:lnTo>
                    <a:pt x="203" y="414"/>
                  </a:lnTo>
                  <a:lnTo>
                    <a:pt x="207" y="414"/>
                  </a:lnTo>
                  <a:lnTo>
                    <a:pt x="207" y="418"/>
                  </a:lnTo>
                  <a:lnTo>
                    <a:pt x="211" y="418"/>
                  </a:lnTo>
                  <a:lnTo>
                    <a:pt x="215" y="418"/>
                  </a:lnTo>
                  <a:lnTo>
                    <a:pt x="218" y="418"/>
                  </a:lnTo>
                  <a:lnTo>
                    <a:pt x="218" y="422"/>
                  </a:lnTo>
                  <a:lnTo>
                    <a:pt x="222" y="422"/>
                  </a:lnTo>
                  <a:lnTo>
                    <a:pt x="226" y="422"/>
                  </a:lnTo>
                  <a:lnTo>
                    <a:pt x="226" y="426"/>
                  </a:lnTo>
                  <a:lnTo>
                    <a:pt x="230" y="426"/>
                  </a:lnTo>
                  <a:lnTo>
                    <a:pt x="226" y="426"/>
                  </a:lnTo>
                  <a:lnTo>
                    <a:pt x="226" y="430"/>
                  </a:lnTo>
                  <a:lnTo>
                    <a:pt x="226" y="434"/>
                  </a:lnTo>
                  <a:lnTo>
                    <a:pt x="230" y="434"/>
                  </a:lnTo>
                  <a:lnTo>
                    <a:pt x="230" y="437"/>
                  </a:lnTo>
                  <a:lnTo>
                    <a:pt x="234" y="437"/>
                  </a:lnTo>
                  <a:lnTo>
                    <a:pt x="230" y="437"/>
                  </a:lnTo>
                  <a:lnTo>
                    <a:pt x="234" y="437"/>
                  </a:lnTo>
                  <a:lnTo>
                    <a:pt x="230" y="437"/>
                  </a:lnTo>
                  <a:lnTo>
                    <a:pt x="230" y="441"/>
                  </a:lnTo>
                  <a:lnTo>
                    <a:pt x="234" y="441"/>
                  </a:lnTo>
                  <a:lnTo>
                    <a:pt x="230" y="441"/>
                  </a:lnTo>
                  <a:lnTo>
                    <a:pt x="234" y="441"/>
                  </a:lnTo>
                  <a:lnTo>
                    <a:pt x="234" y="437"/>
                  </a:lnTo>
                  <a:lnTo>
                    <a:pt x="238" y="437"/>
                  </a:lnTo>
                  <a:lnTo>
                    <a:pt x="242" y="437"/>
                  </a:lnTo>
                  <a:lnTo>
                    <a:pt x="242" y="434"/>
                  </a:lnTo>
                  <a:lnTo>
                    <a:pt x="246" y="434"/>
                  </a:lnTo>
                  <a:lnTo>
                    <a:pt x="246" y="430"/>
                  </a:lnTo>
                  <a:lnTo>
                    <a:pt x="250" y="430"/>
                  </a:lnTo>
                  <a:lnTo>
                    <a:pt x="250" y="426"/>
                  </a:lnTo>
                  <a:lnTo>
                    <a:pt x="250" y="422"/>
                  </a:lnTo>
                  <a:lnTo>
                    <a:pt x="254" y="422"/>
                  </a:lnTo>
                  <a:lnTo>
                    <a:pt x="254" y="418"/>
                  </a:lnTo>
                  <a:lnTo>
                    <a:pt x="258" y="418"/>
                  </a:lnTo>
                  <a:lnTo>
                    <a:pt x="261" y="418"/>
                  </a:lnTo>
                  <a:lnTo>
                    <a:pt x="261" y="414"/>
                  </a:lnTo>
                  <a:lnTo>
                    <a:pt x="261" y="410"/>
                  </a:lnTo>
                  <a:lnTo>
                    <a:pt x="261" y="406"/>
                  </a:lnTo>
                  <a:lnTo>
                    <a:pt x="258" y="406"/>
                  </a:lnTo>
                  <a:lnTo>
                    <a:pt x="258" y="402"/>
                  </a:lnTo>
                  <a:lnTo>
                    <a:pt x="254" y="402"/>
                  </a:lnTo>
                  <a:lnTo>
                    <a:pt x="254" y="398"/>
                  </a:lnTo>
                  <a:lnTo>
                    <a:pt x="254" y="394"/>
                  </a:lnTo>
                  <a:lnTo>
                    <a:pt x="250" y="394"/>
                  </a:lnTo>
                  <a:lnTo>
                    <a:pt x="250" y="391"/>
                  </a:lnTo>
                  <a:lnTo>
                    <a:pt x="246" y="391"/>
                  </a:lnTo>
                  <a:lnTo>
                    <a:pt x="246" y="387"/>
                  </a:lnTo>
                  <a:lnTo>
                    <a:pt x="246" y="383"/>
                  </a:lnTo>
                  <a:lnTo>
                    <a:pt x="242" y="383"/>
                  </a:lnTo>
                  <a:lnTo>
                    <a:pt x="242" y="379"/>
                  </a:lnTo>
                  <a:lnTo>
                    <a:pt x="242" y="375"/>
                  </a:lnTo>
                  <a:lnTo>
                    <a:pt x="242" y="371"/>
                  </a:lnTo>
                  <a:lnTo>
                    <a:pt x="242" y="367"/>
                  </a:lnTo>
                  <a:lnTo>
                    <a:pt x="238" y="367"/>
                  </a:lnTo>
                  <a:lnTo>
                    <a:pt x="234" y="367"/>
                  </a:lnTo>
                  <a:lnTo>
                    <a:pt x="234" y="363"/>
                  </a:lnTo>
                  <a:lnTo>
                    <a:pt x="230" y="363"/>
                  </a:lnTo>
                  <a:lnTo>
                    <a:pt x="230" y="359"/>
                  </a:lnTo>
                  <a:lnTo>
                    <a:pt x="230" y="355"/>
                  </a:lnTo>
                  <a:lnTo>
                    <a:pt x="230" y="351"/>
                  </a:lnTo>
                  <a:lnTo>
                    <a:pt x="230" y="348"/>
                  </a:lnTo>
                  <a:lnTo>
                    <a:pt x="230" y="344"/>
                  </a:lnTo>
                  <a:lnTo>
                    <a:pt x="230" y="340"/>
                  </a:lnTo>
                  <a:lnTo>
                    <a:pt x="230" y="336"/>
                  </a:lnTo>
                  <a:lnTo>
                    <a:pt x="226" y="336"/>
                  </a:lnTo>
                  <a:lnTo>
                    <a:pt x="230" y="336"/>
                  </a:lnTo>
                  <a:lnTo>
                    <a:pt x="230" y="332"/>
                  </a:lnTo>
                  <a:lnTo>
                    <a:pt x="230" y="328"/>
                  </a:lnTo>
                  <a:lnTo>
                    <a:pt x="226" y="328"/>
                  </a:lnTo>
                  <a:lnTo>
                    <a:pt x="222" y="328"/>
                  </a:lnTo>
                  <a:lnTo>
                    <a:pt x="218" y="328"/>
                  </a:lnTo>
                  <a:lnTo>
                    <a:pt x="218" y="324"/>
                  </a:lnTo>
                  <a:lnTo>
                    <a:pt x="218" y="320"/>
                  </a:lnTo>
                  <a:lnTo>
                    <a:pt x="215" y="320"/>
                  </a:lnTo>
                  <a:lnTo>
                    <a:pt x="218" y="320"/>
                  </a:lnTo>
                  <a:lnTo>
                    <a:pt x="215" y="320"/>
                  </a:lnTo>
                  <a:lnTo>
                    <a:pt x="215" y="316"/>
                  </a:lnTo>
                  <a:lnTo>
                    <a:pt x="215" y="312"/>
                  </a:lnTo>
                  <a:lnTo>
                    <a:pt x="215" y="308"/>
                  </a:lnTo>
                  <a:lnTo>
                    <a:pt x="215" y="305"/>
                  </a:lnTo>
                  <a:lnTo>
                    <a:pt x="211" y="305"/>
                  </a:lnTo>
                  <a:lnTo>
                    <a:pt x="211" y="301"/>
                  </a:lnTo>
                  <a:lnTo>
                    <a:pt x="207" y="301"/>
                  </a:lnTo>
                  <a:lnTo>
                    <a:pt x="207" y="297"/>
                  </a:lnTo>
                  <a:lnTo>
                    <a:pt x="207" y="293"/>
                  </a:lnTo>
                  <a:lnTo>
                    <a:pt x="207" y="289"/>
                  </a:lnTo>
                  <a:lnTo>
                    <a:pt x="207" y="285"/>
                  </a:lnTo>
                  <a:lnTo>
                    <a:pt x="207" y="281"/>
                  </a:lnTo>
                  <a:lnTo>
                    <a:pt x="211" y="281"/>
                  </a:lnTo>
                  <a:lnTo>
                    <a:pt x="211" y="277"/>
                  </a:lnTo>
                  <a:lnTo>
                    <a:pt x="211" y="273"/>
                  </a:lnTo>
                  <a:lnTo>
                    <a:pt x="207" y="273"/>
                  </a:lnTo>
                  <a:lnTo>
                    <a:pt x="207" y="269"/>
                  </a:lnTo>
                  <a:lnTo>
                    <a:pt x="211" y="269"/>
                  </a:lnTo>
                  <a:lnTo>
                    <a:pt x="211" y="265"/>
                  </a:lnTo>
                  <a:lnTo>
                    <a:pt x="211" y="262"/>
                  </a:lnTo>
                  <a:lnTo>
                    <a:pt x="207" y="262"/>
                  </a:lnTo>
                  <a:lnTo>
                    <a:pt x="203" y="262"/>
                  </a:lnTo>
                  <a:lnTo>
                    <a:pt x="203" y="258"/>
                  </a:lnTo>
                  <a:lnTo>
                    <a:pt x="203" y="254"/>
                  </a:lnTo>
                  <a:lnTo>
                    <a:pt x="199" y="254"/>
                  </a:lnTo>
                  <a:lnTo>
                    <a:pt x="199" y="250"/>
                  </a:lnTo>
                  <a:lnTo>
                    <a:pt x="195" y="250"/>
                  </a:lnTo>
                  <a:lnTo>
                    <a:pt x="195" y="246"/>
                  </a:lnTo>
                  <a:lnTo>
                    <a:pt x="191" y="242"/>
                  </a:lnTo>
                  <a:lnTo>
                    <a:pt x="191" y="238"/>
                  </a:lnTo>
                  <a:lnTo>
                    <a:pt x="191" y="234"/>
                  </a:lnTo>
                  <a:lnTo>
                    <a:pt x="191" y="230"/>
                  </a:lnTo>
                  <a:lnTo>
                    <a:pt x="187" y="230"/>
                  </a:lnTo>
                  <a:lnTo>
                    <a:pt x="187" y="226"/>
                  </a:lnTo>
                  <a:lnTo>
                    <a:pt x="183" y="226"/>
                  </a:lnTo>
                  <a:lnTo>
                    <a:pt x="183" y="223"/>
                  </a:lnTo>
                  <a:lnTo>
                    <a:pt x="183" y="226"/>
                  </a:lnTo>
                  <a:lnTo>
                    <a:pt x="183" y="223"/>
                  </a:lnTo>
                  <a:lnTo>
                    <a:pt x="183" y="219"/>
                  </a:lnTo>
                  <a:lnTo>
                    <a:pt x="183" y="215"/>
                  </a:lnTo>
                  <a:lnTo>
                    <a:pt x="183" y="211"/>
                  </a:lnTo>
                  <a:lnTo>
                    <a:pt x="183" y="207"/>
                  </a:lnTo>
                  <a:lnTo>
                    <a:pt x="183" y="203"/>
                  </a:lnTo>
                  <a:lnTo>
                    <a:pt x="183" y="199"/>
                  </a:lnTo>
                  <a:lnTo>
                    <a:pt x="179" y="199"/>
                  </a:lnTo>
                  <a:lnTo>
                    <a:pt x="179" y="195"/>
                  </a:lnTo>
                  <a:lnTo>
                    <a:pt x="179" y="191"/>
                  </a:lnTo>
                  <a:lnTo>
                    <a:pt x="179" y="187"/>
                  </a:lnTo>
                  <a:lnTo>
                    <a:pt x="175" y="187"/>
                  </a:lnTo>
                  <a:lnTo>
                    <a:pt x="175" y="183"/>
                  </a:lnTo>
                  <a:lnTo>
                    <a:pt x="175" y="180"/>
                  </a:lnTo>
                  <a:lnTo>
                    <a:pt x="175" y="176"/>
                  </a:lnTo>
                  <a:lnTo>
                    <a:pt x="175" y="172"/>
                  </a:lnTo>
                  <a:lnTo>
                    <a:pt x="172" y="172"/>
                  </a:lnTo>
                  <a:lnTo>
                    <a:pt x="172" y="168"/>
                  </a:lnTo>
                  <a:lnTo>
                    <a:pt x="168" y="168"/>
                  </a:lnTo>
                  <a:lnTo>
                    <a:pt x="168" y="164"/>
                  </a:lnTo>
                  <a:lnTo>
                    <a:pt x="164" y="164"/>
                  </a:lnTo>
                  <a:lnTo>
                    <a:pt x="164" y="160"/>
                  </a:lnTo>
                  <a:lnTo>
                    <a:pt x="164" y="156"/>
                  </a:lnTo>
                  <a:lnTo>
                    <a:pt x="164" y="152"/>
                  </a:lnTo>
                  <a:lnTo>
                    <a:pt x="164" y="148"/>
                  </a:lnTo>
                  <a:lnTo>
                    <a:pt x="164" y="144"/>
                  </a:lnTo>
                  <a:lnTo>
                    <a:pt x="160" y="144"/>
                  </a:lnTo>
                  <a:lnTo>
                    <a:pt x="160" y="140"/>
                  </a:lnTo>
                  <a:lnTo>
                    <a:pt x="160" y="137"/>
                  </a:lnTo>
                  <a:lnTo>
                    <a:pt x="160" y="133"/>
                  </a:lnTo>
                  <a:lnTo>
                    <a:pt x="160" y="129"/>
                  </a:lnTo>
                  <a:lnTo>
                    <a:pt x="156" y="129"/>
                  </a:lnTo>
                  <a:lnTo>
                    <a:pt x="156" y="125"/>
                  </a:lnTo>
                  <a:lnTo>
                    <a:pt x="156" y="121"/>
                  </a:lnTo>
                  <a:lnTo>
                    <a:pt x="156" y="117"/>
                  </a:lnTo>
                  <a:lnTo>
                    <a:pt x="152" y="117"/>
                  </a:lnTo>
                  <a:lnTo>
                    <a:pt x="148" y="117"/>
                  </a:lnTo>
                  <a:lnTo>
                    <a:pt x="144" y="117"/>
                  </a:lnTo>
                  <a:lnTo>
                    <a:pt x="144" y="113"/>
                  </a:lnTo>
                  <a:lnTo>
                    <a:pt x="140" y="113"/>
                  </a:lnTo>
                  <a:lnTo>
                    <a:pt x="136" y="113"/>
                  </a:lnTo>
                  <a:lnTo>
                    <a:pt x="132" y="113"/>
                  </a:lnTo>
                  <a:lnTo>
                    <a:pt x="129" y="113"/>
                  </a:lnTo>
                  <a:lnTo>
                    <a:pt x="125" y="113"/>
                  </a:lnTo>
                  <a:lnTo>
                    <a:pt x="121" y="113"/>
                  </a:lnTo>
                  <a:lnTo>
                    <a:pt x="117" y="113"/>
                  </a:lnTo>
                  <a:lnTo>
                    <a:pt x="113" y="113"/>
                  </a:lnTo>
                  <a:lnTo>
                    <a:pt x="109" y="113"/>
                  </a:lnTo>
                  <a:lnTo>
                    <a:pt x="105" y="113"/>
                  </a:lnTo>
                  <a:lnTo>
                    <a:pt x="101" y="113"/>
                  </a:lnTo>
                  <a:lnTo>
                    <a:pt x="97" y="113"/>
                  </a:lnTo>
                  <a:lnTo>
                    <a:pt x="97" y="117"/>
                  </a:lnTo>
                  <a:lnTo>
                    <a:pt x="93" y="117"/>
                  </a:lnTo>
                  <a:lnTo>
                    <a:pt x="89" y="117"/>
                  </a:lnTo>
                  <a:lnTo>
                    <a:pt x="86" y="117"/>
                  </a:lnTo>
                  <a:lnTo>
                    <a:pt x="82" y="117"/>
                  </a:lnTo>
                  <a:lnTo>
                    <a:pt x="78" y="117"/>
                  </a:lnTo>
                  <a:lnTo>
                    <a:pt x="74" y="117"/>
                  </a:lnTo>
                  <a:lnTo>
                    <a:pt x="74" y="113"/>
                  </a:lnTo>
                  <a:lnTo>
                    <a:pt x="70" y="113"/>
                  </a:lnTo>
                  <a:lnTo>
                    <a:pt x="66" y="113"/>
                  </a:lnTo>
                  <a:lnTo>
                    <a:pt x="62" y="113"/>
                  </a:lnTo>
                  <a:lnTo>
                    <a:pt x="62" y="109"/>
                  </a:lnTo>
                  <a:lnTo>
                    <a:pt x="58" y="109"/>
                  </a:lnTo>
                  <a:lnTo>
                    <a:pt x="58" y="105"/>
                  </a:lnTo>
                  <a:lnTo>
                    <a:pt x="58" y="101"/>
                  </a:lnTo>
                  <a:lnTo>
                    <a:pt x="58" y="105"/>
                  </a:lnTo>
                  <a:lnTo>
                    <a:pt x="58" y="101"/>
                  </a:lnTo>
                  <a:lnTo>
                    <a:pt x="58" y="97"/>
                  </a:lnTo>
                  <a:lnTo>
                    <a:pt x="54" y="97"/>
                  </a:lnTo>
                  <a:lnTo>
                    <a:pt x="58" y="97"/>
                  </a:lnTo>
                  <a:lnTo>
                    <a:pt x="54" y="97"/>
                  </a:lnTo>
                  <a:lnTo>
                    <a:pt x="58" y="97"/>
                  </a:lnTo>
                  <a:lnTo>
                    <a:pt x="54" y="97"/>
                  </a:lnTo>
                  <a:lnTo>
                    <a:pt x="54" y="94"/>
                  </a:lnTo>
                  <a:lnTo>
                    <a:pt x="54" y="90"/>
                  </a:lnTo>
                  <a:lnTo>
                    <a:pt x="50" y="90"/>
                  </a:lnTo>
                  <a:lnTo>
                    <a:pt x="54" y="90"/>
                  </a:lnTo>
                  <a:lnTo>
                    <a:pt x="54" y="86"/>
                  </a:lnTo>
                  <a:lnTo>
                    <a:pt x="58" y="86"/>
                  </a:lnTo>
                  <a:lnTo>
                    <a:pt x="58" y="82"/>
                  </a:lnTo>
                  <a:lnTo>
                    <a:pt x="62" y="82"/>
                  </a:lnTo>
                  <a:lnTo>
                    <a:pt x="62" y="78"/>
                  </a:lnTo>
                  <a:lnTo>
                    <a:pt x="58" y="78"/>
                  </a:lnTo>
                  <a:lnTo>
                    <a:pt x="62" y="78"/>
                  </a:lnTo>
                  <a:lnTo>
                    <a:pt x="62" y="74"/>
                  </a:lnTo>
                  <a:lnTo>
                    <a:pt x="62" y="70"/>
                  </a:lnTo>
                  <a:lnTo>
                    <a:pt x="58" y="70"/>
                  </a:lnTo>
                  <a:lnTo>
                    <a:pt x="62" y="70"/>
                  </a:lnTo>
                  <a:lnTo>
                    <a:pt x="62" y="66"/>
                  </a:lnTo>
                  <a:lnTo>
                    <a:pt x="58" y="66"/>
                  </a:lnTo>
                  <a:lnTo>
                    <a:pt x="62" y="66"/>
                  </a:lnTo>
                  <a:lnTo>
                    <a:pt x="62" y="62"/>
                  </a:lnTo>
                  <a:lnTo>
                    <a:pt x="58" y="62"/>
                  </a:lnTo>
                  <a:lnTo>
                    <a:pt x="58" y="58"/>
                  </a:lnTo>
                  <a:lnTo>
                    <a:pt x="58" y="54"/>
                  </a:lnTo>
                  <a:lnTo>
                    <a:pt x="58" y="51"/>
                  </a:lnTo>
                  <a:lnTo>
                    <a:pt x="58" y="47"/>
                  </a:lnTo>
                  <a:lnTo>
                    <a:pt x="58" y="43"/>
                  </a:lnTo>
                  <a:lnTo>
                    <a:pt x="62" y="43"/>
                  </a:lnTo>
                  <a:lnTo>
                    <a:pt x="58" y="43"/>
                  </a:lnTo>
                  <a:lnTo>
                    <a:pt x="58" y="39"/>
                  </a:lnTo>
                  <a:lnTo>
                    <a:pt x="62" y="39"/>
                  </a:lnTo>
                  <a:lnTo>
                    <a:pt x="58" y="39"/>
                  </a:lnTo>
                  <a:lnTo>
                    <a:pt x="62" y="39"/>
                  </a:lnTo>
                  <a:lnTo>
                    <a:pt x="62" y="35"/>
                  </a:lnTo>
                  <a:lnTo>
                    <a:pt x="58" y="35"/>
                  </a:lnTo>
                  <a:lnTo>
                    <a:pt x="58" y="31"/>
                  </a:lnTo>
                  <a:lnTo>
                    <a:pt x="62" y="31"/>
                  </a:lnTo>
                  <a:lnTo>
                    <a:pt x="62" y="27"/>
                  </a:lnTo>
                  <a:lnTo>
                    <a:pt x="62" y="23"/>
                  </a:lnTo>
                  <a:lnTo>
                    <a:pt x="66" y="23"/>
                  </a:lnTo>
                  <a:lnTo>
                    <a:pt x="66" y="19"/>
                  </a:lnTo>
                  <a:lnTo>
                    <a:pt x="66" y="15"/>
                  </a:lnTo>
                  <a:lnTo>
                    <a:pt x="66" y="11"/>
                  </a:lnTo>
                  <a:lnTo>
                    <a:pt x="66" y="8"/>
                  </a:lnTo>
                  <a:lnTo>
                    <a:pt x="66" y="4"/>
                  </a:lnTo>
                  <a:lnTo>
                    <a:pt x="66" y="0"/>
                  </a:lnTo>
                  <a:lnTo>
                    <a:pt x="70" y="4"/>
                  </a:lnTo>
                  <a:lnTo>
                    <a:pt x="86" y="19"/>
                  </a:lnTo>
                  <a:lnTo>
                    <a:pt x="101" y="39"/>
                  </a:lnTo>
                  <a:lnTo>
                    <a:pt x="125" y="58"/>
                  </a:lnTo>
                  <a:lnTo>
                    <a:pt x="129" y="62"/>
                  </a:lnTo>
                  <a:lnTo>
                    <a:pt x="144" y="78"/>
                  </a:lnTo>
                  <a:lnTo>
                    <a:pt x="152" y="86"/>
                  </a:lnTo>
                  <a:lnTo>
                    <a:pt x="156" y="90"/>
                  </a:lnTo>
                  <a:lnTo>
                    <a:pt x="164" y="97"/>
                  </a:lnTo>
                  <a:lnTo>
                    <a:pt x="172" y="105"/>
                  </a:lnTo>
                  <a:lnTo>
                    <a:pt x="203" y="152"/>
                  </a:lnTo>
                  <a:lnTo>
                    <a:pt x="207" y="152"/>
                  </a:lnTo>
                  <a:lnTo>
                    <a:pt x="218" y="172"/>
                  </a:lnTo>
                  <a:lnTo>
                    <a:pt x="222" y="176"/>
                  </a:lnTo>
                  <a:lnTo>
                    <a:pt x="230" y="187"/>
                  </a:lnTo>
                  <a:lnTo>
                    <a:pt x="242" y="199"/>
                  </a:lnTo>
                  <a:lnTo>
                    <a:pt x="258" y="219"/>
                  </a:lnTo>
                  <a:lnTo>
                    <a:pt x="261" y="223"/>
                  </a:lnTo>
                  <a:lnTo>
                    <a:pt x="265" y="226"/>
                  </a:lnTo>
                  <a:lnTo>
                    <a:pt x="277" y="242"/>
                  </a:lnTo>
                  <a:lnTo>
                    <a:pt x="281" y="242"/>
                  </a:lnTo>
                  <a:lnTo>
                    <a:pt x="285" y="250"/>
                  </a:lnTo>
                  <a:lnTo>
                    <a:pt x="289" y="250"/>
                  </a:lnTo>
                  <a:lnTo>
                    <a:pt x="320" y="289"/>
                  </a:lnTo>
                  <a:lnTo>
                    <a:pt x="347" y="320"/>
                  </a:lnTo>
                  <a:lnTo>
                    <a:pt x="351" y="332"/>
                  </a:lnTo>
                  <a:lnTo>
                    <a:pt x="351" y="336"/>
                  </a:lnTo>
                  <a:lnTo>
                    <a:pt x="355" y="348"/>
                  </a:lnTo>
                  <a:lnTo>
                    <a:pt x="363" y="355"/>
                  </a:lnTo>
                  <a:lnTo>
                    <a:pt x="367" y="367"/>
                  </a:lnTo>
                  <a:lnTo>
                    <a:pt x="383" y="387"/>
                  </a:lnTo>
                  <a:lnTo>
                    <a:pt x="422" y="434"/>
                  </a:lnTo>
                  <a:lnTo>
                    <a:pt x="457" y="477"/>
                  </a:lnTo>
                  <a:lnTo>
                    <a:pt x="476" y="504"/>
                  </a:lnTo>
                  <a:lnTo>
                    <a:pt x="480" y="504"/>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25" name="Freeform 26"/>
            <p:cNvSpPr>
              <a:spLocks/>
            </p:cNvSpPr>
            <p:nvPr/>
          </p:nvSpPr>
          <p:spPr bwMode="auto">
            <a:xfrm>
              <a:off x="2491" y="3343"/>
              <a:ext cx="246" cy="297"/>
            </a:xfrm>
            <a:custGeom>
              <a:avLst/>
              <a:gdLst>
                <a:gd name="T0" fmla="*/ 113 w 246"/>
                <a:gd name="T1" fmla="*/ 11 h 297"/>
                <a:gd name="T2" fmla="*/ 117 w 246"/>
                <a:gd name="T3" fmla="*/ 15 h 297"/>
                <a:gd name="T4" fmla="*/ 109 w 246"/>
                <a:gd name="T5" fmla="*/ 31 h 297"/>
                <a:gd name="T6" fmla="*/ 97 w 246"/>
                <a:gd name="T7" fmla="*/ 39 h 297"/>
                <a:gd name="T8" fmla="*/ 105 w 246"/>
                <a:gd name="T9" fmla="*/ 54 h 297"/>
                <a:gd name="T10" fmla="*/ 105 w 246"/>
                <a:gd name="T11" fmla="*/ 70 h 297"/>
                <a:gd name="T12" fmla="*/ 101 w 246"/>
                <a:gd name="T13" fmla="*/ 89 h 297"/>
                <a:gd name="T14" fmla="*/ 113 w 246"/>
                <a:gd name="T15" fmla="*/ 101 h 297"/>
                <a:gd name="T16" fmla="*/ 121 w 246"/>
                <a:gd name="T17" fmla="*/ 117 h 297"/>
                <a:gd name="T18" fmla="*/ 129 w 246"/>
                <a:gd name="T19" fmla="*/ 125 h 297"/>
                <a:gd name="T20" fmla="*/ 140 w 246"/>
                <a:gd name="T21" fmla="*/ 129 h 297"/>
                <a:gd name="T22" fmla="*/ 160 w 246"/>
                <a:gd name="T23" fmla="*/ 136 h 297"/>
                <a:gd name="T24" fmla="*/ 156 w 246"/>
                <a:gd name="T25" fmla="*/ 132 h 297"/>
                <a:gd name="T26" fmla="*/ 152 w 246"/>
                <a:gd name="T27" fmla="*/ 117 h 297"/>
                <a:gd name="T28" fmla="*/ 172 w 246"/>
                <a:gd name="T29" fmla="*/ 113 h 297"/>
                <a:gd name="T30" fmla="*/ 187 w 246"/>
                <a:gd name="T31" fmla="*/ 121 h 297"/>
                <a:gd name="T32" fmla="*/ 199 w 246"/>
                <a:gd name="T33" fmla="*/ 125 h 297"/>
                <a:gd name="T34" fmla="*/ 215 w 246"/>
                <a:gd name="T35" fmla="*/ 140 h 297"/>
                <a:gd name="T36" fmla="*/ 222 w 246"/>
                <a:gd name="T37" fmla="*/ 148 h 297"/>
                <a:gd name="T38" fmla="*/ 222 w 246"/>
                <a:gd name="T39" fmla="*/ 156 h 297"/>
                <a:gd name="T40" fmla="*/ 242 w 246"/>
                <a:gd name="T41" fmla="*/ 160 h 297"/>
                <a:gd name="T42" fmla="*/ 246 w 246"/>
                <a:gd name="T43" fmla="*/ 199 h 297"/>
                <a:gd name="T44" fmla="*/ 222 w 246"/>
                <a:gd name="T45" fmla="*/ 218 h 297"/>
                <a:gd name="T46" fmla="*/ 195 w 246"/>
                <a:gd name="T47" fmla="*/ 238 h 297"/>
                <a:gd name="T48" fmla="*/ 176 w 246"/>
                <a:gd name="T49" fmla="*/ 242 h 297"/>
                <a:gd name="T50" fmla="*/ 144 w 246"/>
                <a:gd name="T51" fmla="*/ 254 h 297"/>
                <a:gd name="T52" fmla="*/ 125 w 246"/>
                <a:gd name="T53" fmla="*/ 250 h 297"/>
                <a:gd name="T54" fmla="*/ 113 w 246"/>
                <a:gd name="T55" fmla="*/ 269 h 297"/>
                <a:gd name="T56" fmla="*/ 93 w 246"/>
                <a:gd name="T57" fmla="*/ 258 h 297"/>
                <a:gd name="T58" fmla="*/ 66 w 246"/>
                <a:gd name="T59" fmla="*/ 246 h 297"/>
                <a:gd name="T60" fmla="*/ 43 w 246"/>
                <a:gd name="T61" fmla="*/ 265 h 297"/>
                <a:gd name="T62" fmla="*/ 15 w 246"/>
                <a:gd name="T63" fmla="*/ 293 h 297"/>
                <a:gd name="T64" fmla="*/ 4 w 246"/>
                <a:gd name="T65" fmla="*/ 289 h 297"/>
                <a:gd name="T66" fmla="*/ 4 w 246"/>
                <a:gd name="T67" fmla="*/ 273 h 297"/>
                <a:gd name="T68" fmla="*/ 7 w 246"/>
                <a:gd name="T69" fmla="*/ 261 h 297"/>
                <a:gd name="T70" fmla="*/ 23 w 246"/>
                <a:gd name="T71" fmla="*/ 254 h 297"/>
                <a:gd name="T72" fmla="*/ 19 w 246"/>
                <a:gd name="T73" fmla="*/ 234 h 297"/>
                <a:gd name="T74" fmla="*/ 15 w 246"/>
                <a:gd name="T75" fmla="*/ 215 h 297"/>
                <a:gd name="T76" fmla="*/ 15 w 246"/>
                <a:gd name="T77" fmla="*/ 199 h 297"/>
                <a:gd name="T78" fmla="*/ 11 w 246"/>
                <a:gd name="T79" fmla="*/ 187 h 297"/>
                <a:gd name="T80" fmla="*/ 15 w 246"/>
                <a:gd name="T81" fmla="*/ 175 h 297"/>
                <a:gd name="T82" fmla="*/ 19 w 246"/>
                <a:gd name="T83" fmla="*/ 156 h 297"/>
                <a:gd name="T84" fmla="*/ 19 w 246"/>
                <a:gd name="T85" fmla="*/ 132 h 297"/>
                <a:gd name="T86" fmla="*/ 15 w 246"/>
                <a:gd name="T87" fmla="*/ 113 h 297"/>
                <a:gd name="T88" fmla="*/ 11 w 246"/>
                <a:gd name="T89" fmla="*/ 93 h 297"/>
                <a:gd name="T90" fmla="*/ 11 w 246"/>
                <a:gd name="T91" fmla="*/ 70 h 297"/>
                <a:gd name="T92" fmla="*/ 15 w 246"/>
                <a:gd name="T93" fmla="*/ 50 h 297"/>
                <a:gd name="T94" fmla="*/ 27 w 246"/>
                <a:gd name="T95" fmla="*/ 39 h 297"/>
                <a:gd name="T96" fmla="*/ 43 w 246"/>
                <a:gd name="T97" fmla="*/ 39 h 297"/>
                <a:gd name="T98" fmla="*/ 54 w 246"/>
                <a:gd name="T99" fmla="*/ 35 h 297"/>
                <a:gd name="T100" fmla="*/ 62 w 246"/>
                <a:gd name="T101" fmla="*/ 35 h 297"/>
                <a:gd name="T102" fmla="*/ 78 w 246"/>
                <a:gd name="T103" fmla="*/ 35 h 297"/>
                <a:gd name="T104" fmla="*/ 90 w 246"/>
                <a:gd name="T105" fmla="*/ 23 h 297"/>
                <a:gd name="T106" fmla="*/ 97 w 246"/>
                <a:gd name="T107" fmla="*/ 7 h 297"/>
                <a:gd name="T108" fmla="*/ 113 w 246"/>
                <a:gd name="T109" fmla="*/ 0 h 2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6"/>
                <a:gd name="T166" fmla="*/ 0 h 297"/>
                <a:gd name="T167" fmla="*/ 246 w 246"/>
                <a:gd name="T168" fmla="*/ 297 h 2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6" h="297">
                  <a:moveTo>
                    <a:pt x="113" y="0"/>
                  </a:moveTo>
                  <a:lnTo>
                    <a:pt x="113" y="3"/>
                  </a:lnTo>
                  <a:lnTo>
                    <a:pt x="109" y="3"/>
                  </a:lnTo>
                  <a:lnTo>
                    <a:pt x="113" y="3"/>
                  </a:lnTo>
                  <a:lnTo>
                    <a:pt x="113" y="7"/>
                  </a:lnTo>
                  <a:lnTo>
                    <a:pt x="113" y="11"/>
                  </a:lnTo>
                  <a:lnTo>
                    <a:pt x="117" y="11"/>
                  </a:lnTo>
                  <a:lnTo>
                    <a:pt x="117" y="7"/>
                  </a:lnTo>
                  <a:lnTo>
                    <a:pt x="117" y="11"/>
                  </a:lnTo>
                  <a:lnTo>
                    <a:pt x="113" y="11"/>
                  </a:lnTo>
                  <a:lnTo>
                    <a:pt x="113" y="15"/>
                  </a:lnTo>
                  <a:lnTo>
                    <a:pt x="117" y="15"/>
                  </a:lnTo>
                  <a:lnTo>
                    <a:pt x="113" y="15"/>
                  </a:lnTo>
                  <a:lnTo>
                    <a:pt x="113" y="19"/>
                  </a:lnTo>
                  <a:lnTo>
                    <a:pt x="113" y="23"/>
                  </a:lnTo>
                  <a:lnTo>
                    <a:pt x="109" y="23"/>
                  </a:lnTo>
                  <a:lnTo>
                    <a:pt x="109" y="27"/>
                  </a:lnTo>
                  <a:lnTo>
                    <a:pt x="109" y="31"/>
                  </a:lnTo>
                  <a:lnTo>
                    <a:pt x="105" y="31"/>
                  </a:lnTo>
                  <a:lnTo>
                    <a:pt x="105" y="35"/>
                  </a:lnTo>
                  <a:lnTo>
                    <a:pt x="101" y="35"/>
                  </a:lnTo>
                  <a:lnTo>
                    <a:pt x="101" y="39"/>
                  </a:lnTo>
                  <a:lnTo>
                    <a:pt x="101" y="43"/>
                  </a:lnTo>
                  <a:lnTo>
                    <a:pt x="97" y="39"/>
                  </a:lnTo>
                  <a:lnTo>
                    <a:pt x="97" y="43"/>
                  </a:lnTo>
                  <a:lnTo>
                    <a:pt x="97" y="46"/>
                  </a:lnTo>
                  <a:lnTo>
                    <a:pt x="101" y="46"/>
                  </a:lnTo>
                  <a:lnTo>
                    <a:pt x="105" y="46"/>
                  </a:lnTo>
                  <a:lnTo>
                    <a:pt x="105" y="50"/>
                  </a:lnTo>
                  <a:lnTo>
                    <a:pt x="105" y="54"/>
                  </a:lnTo>
                  <a:lnTo>
                    <a:pt x="109" y="54"/>
                  </a:lnTo>
                  <a:lnTo>
                    <a:pt x="109" y="58"/>
                  </a:lnTo>
                  <a:lnTo>
                    <a:pt x="109" y="62"/>
                  </a:lnTo>
                  <a:lnTo>
                    <a:pt x="109" y="66"/>
                  </a:lnTo>
                  <a:lnTo>
                    <a:pt x="109" y="70"/>
                  </a:lnTo>
                  <a:lnTo>
                    <a:pt x="105" y="70"/>
                  </a:lnTo>
                  <a:lnTo>
                    <a:pt x="105" y="74"/>
                  </a:lnTo>
                  <a:lnTo>
                    <a:pt x="105" y="78"/>
                  </a:lnTo>
                  <a:lnTo>
                    <a:pt x="105" y="82"/>
                  </a:lnTo>
                  <a:lnTo>
                    <a:pt x="105" y="86"/>
                  </a:lnTo>
                  <a:lnTo>
                    <a:pt x="101" y="86"/>
                  </a:lnTo>
                  <a:lnTo>
                    <a:pt x="101" y="89"/>
                  </a:lnTo>
                  <a:lnTo>
                    <a:pt x="105" y="89"/>
                  </a:lnTo>
                  <a:lnTo>
                    <a:pt x="105" y="93"/>
                  </a:lnTo>
                  <a:lnTo>
                    <a:pt x="109" y="93"/>
                  </a:lnTo>
                  <a:lnTo>
                    <a:pt x="109" y="97"/>
                  </a:lnTo>
                  <a:lnTo>
                    <a:pt x="109" y="101"/>
                  </a:lnTo>
                  <a:lnTo>
                    <a:pt x="113" y="101"/>
                  </a:lnTo>
                  <a:lnTo>
                    <a:pt x="113" y="105"/>
                  </a:lnTo>
                  <a:lnTo>
                    <a:pt x="113" y="109"/>
                  </a:lnTo>
                  <a:lnTo>
                    <a:pt x="113" y="113"/>
                  </a:lnTo>
                  <a:lnTo>
                    <a:pt x="117" y="113"/>
                  </a:lnTo>
                  <a:lnTo>
                    <a:pt x="121" y="113"/>
                  </a:lnTo>
                  <a:lnTo>
                    <a:pt x="121" y="117"/>
                  </a:lnTo>
                  <a:lnTo>
                    <a:pt x="121" y="113"/>
                  </a:lnTo>
                  <a:lnTo>
                    <a:pt x="121" y="117"/>
                  </a:lnTo>
                  <a:lnTo>
                    <a:pt x="125" y="117"/>
                  </a:lnTo>
                  <a:lnTo>
                    <a:pt x="125" y="121"/>
                  </a:lnTo>
                  <a:lnTo>
                    <a:pt x="129" y="121"/>
                  </a:lnTo>
                  <a:lnTo>
                    <a:pt x="129" y="125"/>
                  </a:lnTo>
                  <a:lnTo>
                    <a:pt x="133" y="125"/>
                  </a:lnTo>
                  <a:lnTo>
                    <a:pt x="133" y="129"/>
                  </a:lnTo>
                  <a:lnTo>
                    <a:pt x="136" y="129"/>
                  </a:lnTo>
                  <a:lnTo>
                    <a:pt x="136" y="132"/>
                  </a:lnTo>
                  <a:lnTo>
                    <a:pt x="140" y="132"/>
                  </a:lnTo>
                  <a:lnTo>
                    <a:pt x="140" y="129"/>
                  </a:lnTo>
                  <a:lnTo>
                    <a:pt x="144" y="129"/>
                  </a:lnTo>
                  <a:lnTo>
                    <a:pt x="148" y="129"/>
                  </a:lnTo>
                  <a:lnTo>
                    <a:pt x="152" y="132"/>
                  </a:lnTo>
                  <a:lnTo>
                    <a:pt x="156" y="132"/>
                  </a:lnTo>
                  <a:lnTo>
                    <a:pt x="156" y="136"/>
                  </a:lnTo>
                  <a:lnTo>
                    <a:pt x="160" y="136"/>
                  </a:lnTo>
                  <a:lnTo>
                    <a:pt x="160" y="140"/>
                  </a:lnTo>
                  <a:lnTo>
                    <a:pt x="164" y="140"/>
                  </a:lnTo>
                  <a:lnTo>
                    <a:pt x="164" y="136"/>
                  </a:lnTo>
                  <a:lnTo>
                    <a:pt x="160" y="136"/>
                  </a:lnTo>
                  <a:lnTo>
                    <a:pt x="160" y="132"/>
                  </a:lnTo>
                  <a:lnTo>
                    <a:pt x="156" y="132"/>
                  </a:lnTo>
                  <a:lnTo>
                    <a:pt x="156" y="129"/>
                  </a:lnTo>
                  <a:lnTo>
                    <a:pt x="152" y="129"/>
                  </a:lnTo>
                  <a:lnTo>
                    <a:pt x="152" y="125"/>
                  </a:lnTo>
                  <a:lnTo>
                    <a:pt x="148" y="121"/>
                  </a:lnTo>
                  <a:lnTo>
                    <a:pt x="152" y="121"/>
                  </a:lnTo>
                  <a:lnTo>
                    <a:pt x="152" y="117"/>
                  </a:lnTo>
                  <a:lnTo>
                    <a:pt x="156" y="117"/>
                  </a:lnTo>
                  <a:lnTo>
                    <a:pt x="156" y="113"/>
                  </a:lnTo>
                  <a:lnTo>
                    <a:pt x="160" y="113"/>
                  </a:lnTo>
                  <a:lnTo>
                    <a:pt x="164" y="113"/>
                  </a:lnTo>
                  <a:lnTo>
                    <a:pt x="168" y="113"/>
                  </a:lnTo>
                  <a:lnTo>
                    <a:pt x="172" y="113"/>
                  </a:lnTo>
                  <a:lnTo>
                    <a:pt x="176" y="113"/>
                  </a:lnTo>
                  <a:lnTo>
                    <a:pt x="179" y="113"/>
                  </a:lnTo>
                  <a:lnTo>
                    <a:pt x="183" y="113"/>
                  </a:lnTo>
                  <a:lnTo>
                    <a:pt x="183" y="117"/>
                  </a:lnTo>
                  <a:lnTo>
                    <a:pt x="183" y="121"/>
                  </a:lnTo>
                  <a:lnTo>
                    <a:pt x="187" y="121"/>
                  </a:lnTo>
                  <a:lnTo>
                    <a:pt x="191" y="121"/>
                  </a:lnTo>
                  <a:lnTo>
                    <a:pt x="191" y="125"/>
                  </a:lnTo>
                  <a:lnTo>
                    <a:pt x="195" y="125"/>
                  </a:lnTo>
                  <a:lnTo>
                    <a:pt x="195" y="121"/>
                  </a:lnTo>
                  <a:lnTo>
                    <a:pt x="199" y="121"/>
                  </a:lnTo>
                  <a:lnTo>
                    <a:pt x="199" y="125"/>
                  </a:lnTo>
                  <a:lnTo>
                    <a:pt x="203" y="125"/>
                  </a:lnTo>
                  <a:lnTo>
                    <a:pt x="203" y="129"/>
                  </a:lnTo>
                  <a:lnTo>
                    <a:pt x="207" y="129"/>
                  </a:lnTo>
                  <a:lnTo>
                    <a:pt x="211" y="132"/>
                  </a:lnTo>
                  <a:lnTo>
                    <a:pt x="211" y="136"/>
                  </a:lnTo>
                  <a:lnTo>
                    <a:pt x="215" y="140"/>
                  </a:lnTo>
                  <a:lnTo>
                    <a:pt x="215" y="144"/>
                  </a:lnTo>
                  <a:lnTo>
                    <a:pt x="219" y="144"/>
                  </a:lnTo>
                  <a:lnTo>
                    <a:pt x="219" y="140"/>
                  </a:lnTo>
                  <a:lnTo>
                    <a:pt x="219" y="144"/>
                  </a:lnTo>
                  <a:lnTo>
                    <a:pt x="219" y="148"/>
                  </a:lnTo>
                  <a:lnTo>
                    <a:pt x="222" y="148"/>
                  </a:lnTo>
                  <a:lnTo>
                    <a:pt x="219" y="148"/>
                  </a:lnTo>
                  <a:lnTo>
                    <a:pt x="219" y="152"/>
                  </a:lnTo>
                  <a:lnTo>
                    <a:pt x="219" y="156"/>
                  </a:lnTo>
                  <a:lnTo>
                    <a:pt x="219" y="160"/>
                  </a:lnTo>
                  <a:lnTo>
                    <a:pt x="222" y="160"/>
                  </a:lnTo>
                  <a:lnTo>
                    <a:pt x="222" y="156"/>
                  </a:lnTo>
                  <a:lnTo>
                    <a:pt x="226" y="156"/>
                  </a:lnTo>
                  <a:lnTo>
                    <a:pt x="230" y="156"/>
                  </a:lnTo>
                  <a:lnTo>
                    <a:pt x="230" y="160"/>
                  </a:lnTo>
                  <a:lnTo>
                    <a:pt x="234" y="160"/>
                  </a:lnTo>
                  <a:lnTo>
                    <a:pt x="238" y="160"/>
                  </a:lnTo>
                  <a:lnTo>
                    <a:pt x="242" y="160"/>
                  </a:lnTo>
                  <a:lnTo>
                    <a:pt x="238" y="168"/>
                  </a:lnTo>
                  <a:lnTo>
                    <a:pt x="238" y="179"/>
                  </a:lnTo>
                  <a:lnTo>
                    <a:pt x="238" y="183"/>
                  </a:lnTo>
                  <a:lnTo>
                    <a:pt x="242" y="191"/>
                  </a:lnTo>
                  <a:lnTo>
                    <a:pt x="246" y="195"/>
                  </a:lnTo>
                  <a:lnTo>
                    <a:pt x="246" y="199"/>
                  </a:lnTo>
                  <a:lnTo>
                    <a:pt x="246" y="203"/>
                  </a:lnTo>
                  <a:lnTo>
                    <a:pt x="242" y="207"/>
                  </a:lnTo>
                  <a:lnTo>
                    <a:pt x="238" y="211"/>
                  </a:lnTo>
                  <a:lnTo>
                    <a:pt x="230" y="215"/>
                  </a:lnTo>
                  <a:lnTo>
                    <a:pt x="226" y="215"/>
                  </a:lnTo>
                  <a:lnTo>
                    <a:pt x="222" y="218"/>
                  </a:lnTo>
                  <a:lnTo>
                    <a:pt x="222" y="222"/>
                  </a:lnTo>
                  <a:lnTo>
                    <a:pt x="219" y="226"/>
                  </a:lnTo>
                  <a:lnTo>
                    <a:pt x="215" y="226"/>
                  </a:lnTo>
                  <a:lnTo>
                    <a:pt x="211" y="226"/>
                  </a:lnTo>
                  <a:lnTo>
                    <a:pt x="203" y="230"/>
                  </a:lnTo>
                  <a:lnTo>
                    <a:pt x="195" y="238"/>
                  </a:lnTo>
                  <a:lnTo>
                    <a:pt x="195" y="242"/>
                  </a:lnTo>
                  <a:lnTo>
                    <a:pt x="191" y="238"/>
                  </a:lnTo>
                  <a:lnTo>
                    <a:pt x="187" y="242"/>
                  </a:lnTo>
                  <a:lnTo>
                    <a:pt x="183" y="242"/>
                  </a:lnTo>
                  <a:lnTo>
                    <a:pt x="183" y="238"/>
                  </a:lnTo>
                  <a:lnTo>
                    <a:pt x="176" y="242"/>
                  </a:lnTo>
                  <a:lnTo>
                    <a:pt x="164" y="246"/>
                  </a:lnTo>
                  <a:lnTo>
                    <a:pt x="160" y="246"/>
                  </a:lnTo>
                  <a:lnTo>
                    <a:pt x="156" y="250"/>
                  </a:lnTo>
                  <a:lnTo>
                    <a:pt x="156" y="254"/>
                  </a:lnTo>
                  <a:lnTo>
                    <a:pt x="148" y="254"/>
                  </a:lnTo>
                  <a:lnTo>
                    <a:pt x="144" y="254"/>
                  </a:lnTo>
                  <a:lnTo>
                    <a:pt x="136" y="254"/>
                  </a:lnTo>
                  <a:lnTo>
                    <a:pt x="133" y="254"/>
                  </a:lnTo>
                  <a:lnTo>
                    <a:pt x="133" y="258"/>
                  </a:lnTo>
                  <a:lnTo>
                    <a:pt x="129" y="254"/>
                  </a:lnTo>
                  <a:lnTo>
                    <a:pt x="129" y="250"/>
                  </a:lnTo>
                  <a:lnTo>
                    <a:pt x="125" y="250"/>
                  </a:lnTo>
                  <a:lnTo>
                    <a:pt x="125" y="258"/>
                  </a:lnTo>
                  <a:lnTo>
                    <a:pt x="121" y="258"/>
                  </a:lnTo>
                  <a:lnTo>
                    <a:pt x="121" y="261"/>
                  </a:lnTo>
                  <a:lnTo>
                    <a:pt x="121" y="265"/>
                  </a:lnTo>
                  <a:lnTo>
                    <a:pt x="117" y="269"/>
                  </a:lnTo>
                  <a:lnTo>
                    <a:pt x="113" y="269"/>
                  </a:lnTo>
                  <a:lnTo>
                    <a:pt x="113" y="273"/>
                  </a:lnTo>
                  <a:lnTo>
                    <a:pt x="109" y="273"/>
                  </a:lnTo>
                  <a:lnTo>
                    <a:pt x="101" y="265"/>
                  </a:lnTo>
                  <a:lnTo>
                    <a:pt x="101" y="261"/>
                  </a:lnTo>
                  <a:lnTo>
                    <a:pt x="97" y="261"/>
                  </a:lnTo>
                  <a:lnTo>
                    <a:pt x="93" y="258"/>
                  </a:lnTo>
                  <a:lnTo>
                    <a:pt x="93" y="254"/>
                  </a:lnTo>
                  <a:lnTo>
                    <a:pt x="93" y="250"/>
                  </a:lnTo>
                  <a:lnTo>
                    <a:pt x="90" y="250"/>
                  </a:lnTo>
                  <a:lnTo>
                    <a:pt x="82" y="250"/>
                  </a:lnTo>
                  <a:lnTo>
                    <a:pt x="74" y="246"/>
                  </a:lnTo>
                  <a:lnTo>
                    <a:pt x="66" y="246"/>
                  </a:lnTo>
                  <a:lnTo>
                    <a:pt x="62" y="250"/>
                  </a:lnTo>
                  <a:lnTo>
                    <a:pt x="54" y="254"/>
                  </a:lnTo>
                  <a:lnTo>
                    <a:pt x="54" y="258"/>
                  </a:lnTo>
                  <a:lnTo>
                    <a:pt x="50" y="261"/>
                  </a:lnTo>
                  <a:lnTo>
                    <a:pt x="47" y="265"/>
                  </a:lnTo>
                  <a:lnTo>
                    <a:pt x="43" y="265"/>
                  </a:lnTo>
                  <a:lnTo>
                    <a:pt x="31" y="277"/>
                  </a:lnTo>
                  <a:lnTo>
                    <a:pt x="27" y="281"/>
                  </a:lnTo>
                  <a:lnTo>
                    <a:pt x="23" y="285"/>
                  </a:lnTo>
                  <a:lnTo>
                    <a:pt x="19" y="289"/>
                  </a:lnTo>
                  <a:lnTo>
                    <a:pt x="15" y="289"/>
                  </a:lnTo>
                  <a:lnTo>
                    <a:pt x="15" y="293"/>
                  </a:lnTo>
                  <a:lnTo>
                    <a:pt x="11" y="293"/>
                  </a:lnTo>
                  <a:lnTo>
                    <a:pt x="11" y="297"/>
                  </a:lnTo>
                  <a:lnTo>
                    <a:pt x="11" y="293"/>
                  </a:lnTo>
                  <a:lnTo>
                    <a:pt x="7" y="293"/>
                  </a:lnTo>
                  <a:lnTo>
                    <a:pt x="7" y="289"/>
                  </a:lnTo>
                  <a:lnTo>
                    <a:pt x="4" y="289"/>
                  </a:lnTo>
                  <a:lnTo>
                    <a:pt x="4" y="285"/>
                  </a:lnTo>
                  <a:lnTo>
                    <a:pt x="4" y="281"/>
                  </a:lnTo>
                  <a:lnTo>
                    <a:pt x="0" y="281"/>
                  </a:lnTo>
                  <a:lnTo>
                    <a:pt x="0" y="277"/>
                  </a:lnTo>
                  <a:lnTo>
                    <a:pt x="4" y="277"/>
                  </a:lnTo>
                  <a:lnTo>
                    <a:pt x="4" y="273"/>
                  </a:lnTo>
                  <a:lnTo>
                    <a:pt x="4" y="269"/>
                  </a:lnTo>
                  <a:lnTo>
                    <a:pt x="7" y="269"/>
                  </a:lnTo>
                  <a:lnTo>
                    <a:pt x="7" y="265"/>
                  </a:lnTo>
                  <a:lnTo>
                    <a:pt x="4" y="265"/>
                  </a:lnTo>
                  <a:lnTo>
                    <a:pt x="7" y="265"/>
                  </a:lnTo>
                  <a:lnTo>
                    <a:pt x="7" y="261"/>
                  </a:lnTo>
                  <a:lnTo>
                    <a:pt x="11" y="261"/>
                  </a:lnTo>
                  <a:lnTo>
                    <a:pt x="11" y="258"/>
                  </a:lnTo>
                  <a:lnTo>
                    <a:pt x="15" y="258"/>
                  </a:lnTo>
                  <a:lnTo>
                    <a:pt x="19" y="258"/>
                  </a:lnTo>
                  <a:lnTo>
                    <a:pt x="19" y="254"/>
                  </a:lnTo>
                  <a:lnTo>
                    <a:pt x="23" y="254"/>
                  </a:lnTo>
                  <a:lnTo>
                    <a:pt x="23" y="250"/>
                  </a:lnTo>
                  <a:lnTo>
                    <a:pt x="23" y="246"/>
                  </a:lnTo>
                  <a:lnTo>
                    <a:pt x="23" y="242"/>
                  </a:lnTo>
                  <a:lnTo>
                    <a:pt x="23" y="238"/>
                  </a:lnTo>
                  <a:lnTo>
                    <a:pt x="19" y="238"/>
                  </a:lnTo>
                  <a:lnTo>
                    <a:pt x="19" y="234"/>
                  </a:lnTo>
                  <a:lnTo>
                    <a:pt x="19" y="230"/>
                  </a:lnTo>
                  <a:lnTo>
                    <a:pt x="19" y="226"/>
                  </a:lnTo>
                  <a:lnTo>
                    <a:pt x="19" y="222"/>
                  </a:lnTo>
                  <a:lnTo>
                    <a:pt x="19" y="218"/>
                  </a:lnTo>
                  <a:lnTo>
                    <a:pt x="15" y="218"/>
                  </a:lnTo>
                  <a:lnTo>
                    <a:pt x="15" y="215"/>
                  </a:lnTo>
                  <a:lnTo>
                    <a:pt x="15" y="211"/>
                  </a:lnTo>
                  <a:lnTo>
                    <a:pt x="15" y="207"/>
                  </a:lnTo>
                  <a:lnTo>
                    <a:pt x="15" y="203"/>
                  </a:lnTo>
                  <a:lnTo>
                    <a:pt x="19" y="203"/>
                  </a:lnTo>
                  <a:lnTo>
                    <a:pt x="15" y="203"/>
                  </a:lnTo>
                  <a:lnTo>
                    <a:pt x="15" y="199"/>
                  </a:lnTo>
                  <a:lnTo>
                    <a:pt x="15" y="195"/>
                  </a:lnTo>
                  <a:lnTo>
                    <a:pt x="19" y="195"/>
                  </a:lnTo>
                  <a:lnTo>
                    <a:pt x="19" y="191"/>
                  </a:lnTo>
                  <a:lnTo>
                    <a:pt x="15" y="191"/>
                  </a:lnTo>
                  <a:lnTo>
                    <a:pt x="11" y="191"/>
                  </a:lnTo>
                  <a:lnTo>
                    <a:pt x="11" y="187"/>
                  </a:lnTo>
                  <a:lnTo>
                    <a:pt x="15" y="187"/>
                  </a:lnTo>
                  <a:lnTo>
                    <a:pt x="11" y="187"/>
                  </a:lnTo>
                  <a:lnTo>
                    <a:pt x="11" y="183"/>
                  </a:lnTo>
                  <a:lnTo>
                    <a:pt x="11" y="179"/>
                  </a:lnTo>
                  <a:lnTo>
                    <a:pt x="15" y="179"/>
                  </a:lnTo>
                  <a:lnTo>
                    <a:pt x="15" y="175"/>
                  </a:lnTo>
                  <a:lnTo>
                    <a:pt x="19" y="175"/>
                  </a:lnTo>
                  <a:lnTo>
                    <a:pt x="19" y="172"/>
                  </a:lnTo>
                  <a:lnTo>
                    <a:pt x="19" y="168"/>
                  </a:lnTo>
                  <a:lnTo>
                    <a:pt x="19" y="164"/>
                  </a:lnTo>
                  <a:lnTo>
                    <a:pt x="19" y="160"/>
                  </a:lnTo>
                  <a:lnTo>
                    <a:pt x="19" y="156"/>
                  </a:lnTo>
                  <a:lnTo>
                    <a:pt x="19" y="152"/>
                  </a:lnTo>
                  <a:lnTo>
                    <a:pt x="19" y="148"/>
                  </a:lnTo>
                  <a:lnTo>
                    <a:pt x="19" y="144"/>
                  </a:lnTo>
                  <a:lnTo>
                    <a:pt x="19" y="140"/>
                  </a:lnTo>
                  <a:lnTo>
                    <a:pt x="19" y="136"/>
                  </a:lnTo>
                  <a:lnTo>
                    <a:pt x="19" y="132"/>
                  </a:lnTo>
                  <a:lnTo>
                    <a:pt x="19" y="129"/>
                  </a:lnTo>
                  <a:lnTo>
                    <a:pt x="15" y="129"/>
                  </a:lnTo>
                  <a:lnTo>
                    <a:pt x="15" y="125"/>
                  </a:lnTo>
                  <a:lnTo>
                    <a:pt x="15" y="121"/>
                  </a:lnTo>
                  <a:lnTo>
                    <a:pt x="15" y="117"/>
                  </a:lnTo>
                  <a:lnTo>
                    <a:pt x="15" y="113"/>
                  </a:lnTo>
                  <a:lnTo>
                    <a:pt x="15" y="109"/>
                  </a:lnTo>
                  <a:lnTo>
                    <a:pt x="15" y="105"/>
                  </a:lnTo>
                  <a:lnTo>
                    <a:pt x="15" y="101"/>
                  </a:lnTo>
                  <a:lnTo>
                    <a:pt x="15" y="97"/>
                  </a:lnTo>
                  <a:lnTo>
                    <a:pt x="15" y="93"/>
                  </a:lnTo>
                  <a:lnTo>
                    <a:pt x="11" y="93"/>
                  </a:lnTo>
                  <a:lnTo>
                    <a:pt x="11" y="89"/>
                  </a:lnTo>
                  <a:lnTo>
                    <a:pt x="11" y="86"/>
                  </a:lnTo>
                  <a:lnTo>
                    <a:pt x="11" y="82"/>
                  </a:lnTo>
                  <a:lnTo>
                    <a:pt x="11" y="78"/>
                  </a:lnTo>
                  <a:lnTo>
                    <a:pt x="11" y="74"/>
                  </a:lnTo>
                  <a:lnTo>
                    <a:pt x="11" y="70"/>
                  </a:lnTo>
                  <a:lnTo>
                    <a:pt x="11" y="66"/>
                  </a:lnTo>
                  <a:lnTo>
                    <a:pt x="11" y="62"/>
                  </a:lnTo>
                  <a:lnTo>
                    <a:pt x="15" y="62"/>
                  </a:lnTo>
                  <a:lnTo>
                    <a:pt x="15" y="58"/>
                  </a:lnTo>
                  <a:lnTo>
                    <a:pt x="15" y="54"/>
                  </a:lnTo>
                  <a:lnTo>
                    <a:pt x="15" y="50"/>
                  </a:lnTo>
                  <a:lnTo>
                    <a:pt x="19" y="50"/>
                  </a:lnTo>
                  <a:lnTo>
                    <a:pt x="19" y="46"/>
                  </a:lnTo>
                  <a:lnTo>
                    <a:pt x="19" y="43"/>
                  </a:lnTo>
                  <a:lnTo>
                    <a:pt x="23" y="43"/>
                  </a:lnTo>
                  <a:lnTo>
                    <a:pt x="23" y="39"/>
                  </a:lnTo>
                  <a:lnTo>
                    <a:pt x="27" y="39"/>
                  </a:lnTo>
                  <a:lnTo>
                    <a:pt x="27" y="43"/>
                  </a:lnTo>
                  <a:lnTo>
                    <a:pt x="31" y="43"/>
                  </a:lnTo>
                  <a:lnTo>
                    <a:pt x="31" y="39"/>
                  </a:lnTo>
                  <a:lnTo>
                    <a:pt x="35" y="39"/>
                  </a:lnTo>
                  <a:lnTo>
                    <a:pt x="39" y="39"/>
                  </a:lnTo>
                  <a:lnTo>
                    <a:pt x="43" y="39"/>
                  </a:lnTo>
                  <a:lnTo>
                    <a:pt x="43" y="35"/>
                  </a:lnTo>
                  <a:lnTo>
                    <a:pt x="47" y="35"/>
                  </a:lnTo>
                  <a:lnTo>
                    <a:pt x="50" y="35"/>
                  </a:lnTo>
                  <a:lnTo>
                    <a:pt x="50" y="31"/>
                  </a:lnTo>
                  <a:lnTo>
                    <a:pt x="50" y="35"/>
                  </a:lnTo>
                  <a:lnTo>
                    <a:pt x="54" y="35"/>
                  </a:lnTo>
                  <a:lnTo>
                    <a:pt x="58" y="35"/>
                  </a:lnTo>
                  <a:lnTo>
                    <a:pt x="54" y="35"/>
                  </a:lnTo>
                  <a:lnTo>
                    <a:pt x="58" y="35"/>
                  </a:lnTo>
                  <a:lnTo>
                    <a:pt x="58" y="39"/>
                  </a:lnTo>
                  <a:lnTo>
                    <a:pt x="62" y="39"/>
                  </a:lnTo>
                  <a:lnTo>
                    <a:pt x="62" y="35"/>
                  </a:lnTo>
                  <a:lnTo>
                    <a:pt x="62" y="39"/>
                  </a:lnTo>
                  <a:lnTo>
                    <a:pt x="66" y="39"/>
                  </a:lnTo>
                  <a:lnTo>
                    <a:pt x="66" y="35"/>
                  </a:lnTo>
                  <a:lnTo>
                    <a:pt x="70" y="35"/>
                  </a:lnTo>
                  <a:lnTo>
                    <a:pt x="74" y="35"/>
                  </a:lnTo>
                  <a:lnTo>
                    <a:pt x="78" y="35"/>
                  </a:lnTo>
                  <a:lnTo>
                    <a:pt x="78" y="31"/>
                  </a:lnTo>
                  <a:lnTo>
                    <a:pt x="82" y="31"/>
                  </a:lnTo>
                  <a:lnTo>
                    <a:pt x="86" y="31"/>
                  </a:lnTo>
                  <a:lnTo>
                    <a:pt x="86" y="27"/>
                  </a:lnTo>
                  <a:lnTo>
                    <a:pt x="90" y="27"/>
                  </a:lnTo>
                  <a:lnTo>
                    <a:pt x="90" y="23"/>
                  </a:lnTo>
                  <a:lnTo>
                    <a:pt x="90" y="19"/>
                  </a:lnTo>
                  <a:lnTo>
                    <a:pt x="93" y="19"/>
                  </a:lnTo>
                  <a:lnTo>
                    <a:pt x="93" y="15"/>
                  </a:lnTo>
                  <a:lnTo>
                    <a:pt x="93" y="11"/>
                  </a:lnTo>
                  <a:lnTo>
                    <a:pt x="97" y="11"/>
                  </a:lnTo>
                  <a:lnTo>
                    <a:pt x="97" y="7"/>
                  </a:lnTo>
                  <a:lnTo>
                    <a:pt x="101" y="7"/>
                  </a:lnTo>
                  <a:lnTo>
                    <a:pt x="105" y="7"/>
                  </a:lnTo>
                  <a:lnTo>
                    <a:pt x="105" y="3"/>
                  </a:lnTo>
                  <a:lnTo>
                    <a:pt x="109" y="3"/>
                  </a:lnTo>
                  <a:lnTo>
                    <a:pt x="113" y="3"/>
                  </a:lnTo>
                  <a:lnTo>
                    <a:pt x="113" y="0"/>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26" name="Freeform 27"/>
            <p:cNvSpPr>
              <a:spLocks/>
            </p:cNvSpPr>
            <p:nvPr/>
          </p:nvSpPr>
          <p:spPr bwMode="auto">
            <a:xfrm>
              <a:off x="2319" y="3679"/>
              <a:ext cx="187" cy="391"/>
            </a:xfrm>
            <a:custGeom>
              <a:avLst/>
              <a:gdLst>
                <a:gd name="T0" fmla="*/ 109 w 187"/>
                <a:gd name="T1" fmla="*/ 4 h 391"/>
                <a:gd name="T2" fmla="*/ 121 w 187"/>
                <a:gd name="T3" fmla="*/ 11 h 391"/>
                <a:gd name="T4" fmla="*/ 125 w 187"/>
                <a:gd name="T5" fmla="*/ 19 h 391"/>
                <a:gd name="T6" fmla="*/ 129 w 187"/>
                <a:gd name="T7" fmla="*/ 27 h 391"/>
                <a:gd name="T8" fmla="*/ 136 w 187"/>
                <a:gd name="T9" fmla="*/ 35 h 391"/>
                <a:gd name="T10" fmla="*/ 144 w 187"/>
                <a:gd name="T11" fmla="*/ 47 h 391"/>
                <a:gd name="T12" fmla="*/ 160 w 187"/>
                <a:gd name="T13" fmla="*/ 51 h 391"/>
                <a:gd name="T14" fmla="*/ 164 w 187"/>
                <a:gd name="T15" fmla="*/ 82 h 391"/>
                <a:gd name="T16" fmla="*/ 140 w 187"/>
                <a:gd name="T17" fmla="*/ 94 h 391"/>
                <a:gd name="T18" fmla="*/ 129 w 187"/>
                <a:gd name="T19" fmla="*/ 109 h 391"/>
                <a:gd name="T20" fmla="*/ 113 w 187"/>
                <a:gd name="T21" fmla="*/ 125 h 391"/>
                <a:gd name="T22" fmla="*/ 121 w 187"/>
                <a:gd name="T23" fmla="*/ 152 h 391"/>
                <a:gd name="T24" fmla="*/ 144 w 187"/>
                <a:gd name="T25" fmla="*/ 168 h 391"/>
                <a:gd name="T26" fmla="*/ 152 w 187"/>
                <a:gd name="T27" fmla="*/ 180 h 391"/>
                <a:gd name="T28" fmla="*/ 168 w 187"/>
                <a:gd name="T29" fmla="*/ 187 h 391"/>
                <a:gd name="T30" fmla="*/ 172 w 187"/>
                <a:gd name="T31" fmla="*/ 211 h 391"/>
                <a:gd name="T32" fmla="*/ 183 w 187"/>
                <a:gd name="T33" fmla="*/ 242 h 391"/>
                <a:gd name="T34" fmla="*/ 183 w 187"/>
                <a:gd name="T35" fmla="*/ 262 h 391"/>
                <a:gd name="T36" fmla="*/ 176 w 187"/>
                <a:gd name="T37" fmla="*/ 285 h 391"/>
                <a:gd name="T38" fmla="*/ 168 w 187"/>
                <a:gd name="T39" fmla="*/ 309 h 391"/>
                <a:gd name="T40" fmla="*/ 179 w 187"/>
                <a:gd name="T41" fmla="*/ 320 h 391"/>
                <a:gd name="T42" fmla="*/ 179 w 187"/>
                <a:gd name="T43" fmla="*/ 348 h 391"/>
                <a:gd name="T44" fmla="*/ 187 w 187"/>
                <a:gd name="T45" fmla="*/ 359 h 391"/>
                <a:gd name="T46" fmla="*/ 179 w 187"/>
                <a:gd name="T47" fmla="*/ 391 h 391"/>
                <a:gd name="T48" fmla="*/ 133 w 187"/>
                <a:gd name="T49" fmla="*/ 391 h 391"/>
                <a:gd name="T50" fmla="*/ 82 w 187"/>
                <a:gd name="T51" fmla="*/ 383 h 391"/>
                <a:gd name="T52" fmla="*/ 78 w 187"/>
                <a:gd name="T53" fmla="*/ 363 h 391"/>
                <a:gd name="T54" fmla="*/ 70 w 187"/>
                <a:gd name="T55" fmla="*/ 332 h 391"/>
                <a:gd name="T56" fmla="*/ 105 w 187"/>
                <a:gd name="T57" fmla="*/ 316 h 391"/>
                <a:gd name="T58" fmla="*/ 121 w 187"/>
                <a:gd name="T59" fmla="*/ 301 h 391"/>
                <a:gd name="T60" fmla="*/ 113 w 187"/>
                <a:gd name="T61" fmla="*/ 269 h 391"/>
                <a:gd name="T62" fmla="*/ 113 w 187"/>
                <a:gd name="T63" fmla="*/ 250 h 391"/>
                <a:gd name="T64" fmla="*/ 78 w 187"/>
                <a:gd name="T65" fmla="*/ 246 h 391"/>
                <a:gd name="T66" fmla="*/ 58 w 187"/>
                <a:gd name="T67" fmla="*/ 238 h 391"/>
                <a:gd name="T68" fmla="*/ 35 w 187"/>
                <a:gd name="T69" fmla="*/ 211 h 391"/>
                <a:gd name="T70" fmla="*/ 11 w 187"/>
                <a:gd name="T71" fmla="*/ 211 h 391"/>
                <a:gd name="T72" fmla="*/ 4 w 187"/>
                <a:gd name="T73" fmla="*/ 183 h 391"/>
                <a:gd name="T74" fmla="*/ 4 w 187"/>
                <a:gd name="T75" fmla="*/ 180 h 391"/>
                <a:gd name="T76" fmla="*/ 4 w 187"/>
                <a:gd name="T77" fmla="*/ 168 h 391"/>
                <a:gd name="T78" fmla="*/ 15 w 187"/>
                <a:gd name="T79" fmla="*/ 160 h 391"/>
                <a:gd name="T80" fmla="*/ 27 w 187"/>
                <a:gd name="T81" fmla="*/ 152 h 391"/>
                <a:gd name="T82" fmla="*/ 31 w 187"/>
                <a:gd name="T83" fmla="*/ 144 h 391"/>
                <a:gd name="T84" fmla="*/ 31 w 187"/>
                <a:gd name="T85" fmla="*/ 137 h 391"/>
                <a:gd name="T86" fmla="*/ 35 w 187"/>
                <a:gd name="T87" fmla="*/ 129 h 391"/>
                <a:gd name="T88" fmla="*/ 47 w 187"/>
                <a:gd name="T89" fmla="*/ 121 h 391"/>
                <a:gd name="T90" fmla="*/ 50 w 187"/>
                <a:gd name="T91" fmla="*/ 105 h 391"/>
                <a:gd name="T92" fmla="*/ 54 w 187"/>
                <a:gd name="T93" fmla="*/ 105 h 391"/>
                <a:gd name="T94" fmla="*/ 66 w 187"/>
                <a:gd name="T95" fmla="*/ 97 h 391"/>
                <a:gd name="T96" fmla="*/ 70 w 187"/>
                <a:gd name="T97" fmla="*/ 82 h 391"/>
                <a:gd name="T98" fmla="*/ 74 w 187"/>
                <a:gd name="T99" fmla="*/ 66 h 391"/>
                <a:gd name="T100" fmla="*/ 78 w 187"/>
                <a:gd name="T101" fmla="*/ 51 h 391"/>
                <a:gd name="T102" fmla="*/ 82 w 187"/>
                <a:gd name="T103" fmla="*/ 35 h 391"/>
                <a:gd name="T104" fmla="*/ 86 w 187"/>
                <a:gd name="T105" fmla="*/ 19 h 391"/>
                <a:gd name="T106" fmla="*/ 90 w 187"/>
                <a:gd name="T107" fmla="*/ 11 h 3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7"/>
                <a:gd name="T163" fmla="*/ 0 h 391"/>
                <a:gd name="T164" fmla="*/ 187 w 187"/>
                <a:gd name="T165" fmla="*/ 391 h 3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7" h="391">
                  <a:moveTo>
                    <a:pt x="97" y="0"/>
                  </a:moveTo>
                  <a:lnTo>
                    <a:pt x="101" y="0"/>
                  </a:lnTo>
                  <a:lnTo>
                    <a:pt x="105" y="0"/>
                  </a:lnTo>
                  <a:lnTo>
                    <a:pt x="105" y="4"/>
                  </a:lnTo>
                  <a:lnTo>
                    <a:pt x="109" y="4"/>
                  </a:lnTo>
                  <a:lnTo>
                    <a:pt x="109" y="8"/>
                  </a:lnTo>
                  <a:lnTo>
                    <a:pt x="113" y="8"/>
                  </a:lnTo>
                  <a:lnTo>
                    <a:pt x="113" y="11"/>
                  </a:lnTo>
                  <a:lnTo>
                    <a:pt x="117" y="11"/>
                  </a:lnTo>
                  <a:lnTo>
                    <a:pt x="121" y="11"/>
                  </a:lnTo>
                  <a:lnTo>
                    <a:pt x="121" y="15"/>
                  </a:lnTo>
                  <a:lnTo>
                    <a:pt x="121" y="11"/>
                  </a:lnTo>
                  <a:lnTo>
                    <a:pt x="121" y="15"/>
                  </a:lnTo>
                  <a:lnTo>
                    <a:pt x="125" y="15"/>
                  </a:lnTo>
                  <a:lnTo>
                    <a:pt x="125" y="19"/>
                  </a:lnTo>
                  <a:lnTo>
                    <a:pt x="129" y="19"/>
                  </a:lnTo>
                  <a:lnTo>
                    <a:pt x="129" y="23"/>
                  </a:lnTo>
                  <a:lnTo>
                    <a:pt x="129" y="27"/>
                  </a:lnTo>
                  <a:lnTo>
                    <a:pt x="133" y="27"/>
                  </a:lnTo>
                  <a:lnTo>
                    <a:pt x="129" y="27"/>
                  </a:lnTo>
                  <a:lnTo>
                    <a:pt x="129" y="31"/>
                  </a:lnTo>
                  <a:lnTo>
                    <a:pt x="129" y="35"/>
                  </a:lnTo>
                  <a:lnTo>
                    <a:pt x="133" y="31"/>
                  </a:lnTo>
                  <a:lnTo>
                    <a:pt x="136" y="31"/>
                  </a:lnTo>
                  <a:lnTo>
                    <a:pt x="136" y="35"/>
                  </a:lnTo>
                  <a:lnTo>
                    <a:pt x="140" y="35"/>
                  </a:lnTo>
                  <a:lnTo>
                    <a:pt x="140" y="39"/>
                  </a:lnTo>
                  <a:lnTo>
                    <a:pt x="144" y="39"/>
                  </a:lnTo>
                  <a:lnTo>
                    <a:pt x="144" y="43"/>
                  </a:lnTo>
                  <a:lnTo>
                    <a:pt x="144" y="47"/>
                  </a:lnTo>
                  <a:lnTo>
                    <a:pt x="148" y="47"/>
                  </a:lnTo>
                  <a:lnTo>
                    <a:pt x="152" y="47"/>
                  </a:lnTo>
                  <a:lnTo>
                    <a:pt x="156" y="47"/>
                  </a:lnTo>
                  <a:lnTo>
                    <a:pt x="160" y="47"/>
                  </a:lnTo>
                  <a:lnTo>
                    <a:pt x="160" y="51"/>
                  </a:lnTo>
                  <a:lnTo>
                    <a:pt x="164" y="51"/>
                  </a:lnTo>
                  <a:lnTo>
                    <a:pt x="164" y="62"/>
                  </a:lnTo>
                  <a:lnTo>
                    <a:pt x="164" y="66"/>
                  </a:lnTo>
                  <a:lnTo>
                    <a:pt x="164" y="74"/>
                  </a:lnTo>
                  <a:lnTo>
                    <a:pt x="164" y="82"/>
                  </a:lnTo>
                  <a:lnTo>
                    <a:pt x="160" y="86"/>
                  </a:lnTo>
                  <a:lnTo>
                    <a:pt x="156" y="90"/>
                  </a:lnTo>
                  <a:lnTo>
                    <a:pt x="148" y="90"/>
                  </a:lnTo>
                  <a:lnTo>
                    <a:pt x="144" y="94"/>
                  </a:lnTo>
                  <a:lnTo>
                    <a:pt x="140" y="94"/>
                  </a:lnTo>
                  <a:lnTo>
                    <a:pt x="136" y="97"/>
                  </a:lnTo>
                  <a:lnTo>
                    <a:pt x="140" y="101"/>
                  </a:lnTo>
                  <a:lnTo>
                    <a:pt x="133" y="101"/>
                  </a:lnTo>
                  <a:lnTo>
                    <a:pt x="129" y="105"/>
                  </a:lnTo>
                  <a:lnTo>
                    <a:pt x="129" y="109"/>
                  </a:lnTo>
                  <a:lnTo>
                    <a:pt x="125" y="113"/>
                  </a:lnTo>
                  <a:lnTo>
                    <a:pt x="125" y="117"/>
                  </a:lnTo>
                  <a:lnTo>
                    <a:pt x="117" y="117"/>
                  </a:lnTo>
                  <a:lnTo>
                    <a:pt x="113" y="121"/>
                  </a:lnTo>
                  <a:lnTo>
                    <a:pt x="113" y="125"/>
                  </a:lnTo>
                  <a:lnTo>
                    <a:pt x="113" y="137"/>
                  </a:lnTo>
                  <a:lnTo>
                    <a:pt x="113" y="140"/>
                  </a:lnTo>
                  <a:lnTo>
                    <a:pt x="117" y="144"/>
                  </a:lnTo>
                  <a:lnTo>
                    <a:pt x="121" y="144"/>
                  </a:lnTo>
                  <a:lnTo>
                    <a:pt x="121" y="152"/>
                  </a:lnTo>
                  <a:lnTo>
                    <a:pt x="125" y="152"/>
                  </a:lnTo>
                  <a:lnTo>
                    <a:pt x="133" y="160"/>
                  </a:lnTo>
                  <a:lnTo>
                    <a:pt x="136" y="160"/>
                  </a:lnTo>
                  <a:lnTo>
                    <a:pt x="140" y="164"/>
                  </a:lnTo>
                  <a:lnTo>
                    <a:pt x="144" y="168"/>
                  </a:lnTo>
                  <a:lnTo>
                    <a:pt x="148" y="164"/>
                  </a:lnTo>
                  <a:lnTo>
                    <a:pt x="148" y="168"/>
                  </a:lnTo>
                  <a:lnTo>
                    <a:pt x="148" y="172"/>
                  </a:lnTo>
                  <a:lnTo>
                    <a:pt x="152" y="176"/>
                  </a:lnTo>
                  <a:lnTo>
                    <a:pt x="152" y="180"/>
                  </a:lnTo>
                  <a:lnTo>
                    <a:pt x="156" y="180"/>
                  </a:lnTo>
                  <a:lnTo>
                    <a:pt x="160" y="180"/>
                  </a:lnTo>
                  <a:lnTo>
                    <a:pt x="160" y="183"/>
                  </a:lnTo>
                  <a:lnTo>
                    <a:pt x="164" y="183"/>
                  </a:lnTo>
                  <a:lnTo>
                    <a:pt x="168" y="187"/>
                  </a:lnTo>
                  <a:lnTo>
                    <a:pt x="172" y="191"/>
                  </a:lnTo>
                  <a:lnTo>
                    <a:pt x="176" y="195"/>
                  </a:lnTo>
                  <a:lnTo>
                    <a:pt x="172" y="203"/>
                  </a:lnTo>
                  <a:lnTo>
                    <a:pt x="176" y="211"/>
                  </a:lnTo>
                  <a:lnTo>
                    <a:pt x="172" y="211"/>
                  </a:lnTo>
                  <a:lnTo>
                    <a:pt x="176" y="219"/>
                  </a:lnTo>
                  <a:lnTo>
                    <a:pt x="179" y="223"/>
                  </a:lnTo>
                  <a:lnTo>
                    <a:pt x="176" y="230"/>
                  </a:lnTo>
                  <a:lnTo>
                    <a:pt x="179" y="234"/>
                  </a:lnTo>
                  <a:lnTo>
                    <a:pt x="183" y="242"/>
                  </a:lnTo>
                  <a:lnTo>
                    <a:pt x="183" y="246"/>
                  </a:lnTo>
                  <a:lnTo>
                    <a:pt x="187" y="250"/>
                  </a:lnTo>
                  <a:lnTo>
                    <a:pt x="187" y="254"/>
                  </a:lnTo>
                  <a:lnTo>
                    <a:pt x="183" y="258"/>
                  </a:lnTo>
                  <a:lnTo>
                    <a:pt x="183" y="262"/>
                  </a:lnTo>
                  <a:lnTo>
                    <a:pt x="179" y="269"/>
                  </a:lnTo>
                  <a:lnTo>
                    <a:pt x="176" y="273"/>
                  </a:lnTo>
                  <a:lnTo>
                    <a:pt x="172" y="277"/>
                  </a:lnTo>
                  <a:lnTo>
                    <a:pt x="172" y="281"/>
                  </a:lnTo>
                  <a:lnTo>
                    <a:pt x="176" y="285"/>
                  </a:lnTo>
                  <a:lnTo>
                    <a:pt x="172" y="289"/>
                  </a:lnTo>
                  <a:lnTo>
                    <a:pt x="168" y="297"/>
                  </a:lnTo>
                  <a:lnTo>
                    <a:pt x="168" y="305"/>
                  </a:lnTo>
                  <a:lnTo>
                    <a:pt x="172" y="309"/>
                  </a:lnTo>
                  <a:lnTo>
                    <a:pt x="168" y="309"/>
                  </a:lnTo>
                  <a:lnTo>
                    <a:pt x="168" y="312"/>
                  </a:lnTo>
                  <a:lnTo>
                    <a:pt x="172" y="312"/>
                  </a:lnTo>
                  <a:lnTo>
                    <a:pt x="176" y="316"/>
                  </a:lnTo>
                  <a:lnTo>
                    <a:pt x="179" y="312"/>
                  </a:lnTo>
                  <a:lnTo>
                    <a:pt x="179" y="320"/>
                  </a:lnTo>
                  <a:lnTo>
                    <a:pt x="183" y="324"/>
                  </a:lnTo>
                  <a:lnTo>
                    <a:pt x="179" y="332"/>
                  </a:lnTo>
                  <a:lnTo>
                    <a:pt x="179" y="336"/>
                  </a:lnTo>
                  <a:lnTo>
                    <a:pt x="179" y="344"/>
                  </a:lnTo>
                  <a:lnTo>
                    <a:pt x="179" y="348"/>
                  </a:lnTo>
                  <a:lnTo>
                    <a:pt x="179" y="352"/>
                  </a:lnTo>
                  <a:lnTo>
                    <a:pt x="179" y="355"/>
                  </a:lnTo>
                  <a:lnTo>
                    <a:pt x="179" y="359"/>
                  </a:lnTo>
                  <a:lnTo>
                    <a:pt x="183" y="359"/>
                  </a:lnTo>
                  <a:lnTo>
                    <a:pt x="187" y="359"/>
                  </a:lnTo>
                  <a:lnTo>
                    <a:pt x="183" y="363"/>
                  </a:lnTo>
                  <a:lnTo>
                    <a:pt x="183" y="371"/>
                  </a:lnTo>
                  <a:lnTo>
                    <a:pt x="183" y="379"/>
                  </a:lnTo>
                  <a:lnTo>
                    <a:pt x="183" y="387"/>
                  </a:lnTo>
                  <a:lnTo>
                    <a:pt x="179" y="391"/>
                  </a:lnTo>
                  <a:lnTo>
                    <a:pt x="176" y="391"/>
                  </a:lnTo>
                  <a:lnTo>
                    <a:pt x="168" y="391"/>
                  </a:lnTo>
                  <a:lnTo>
                    <a:pt x="148" y="391"/>
                  </a:lnTo>
                  <a:lnTo>
                    <a:pt x="144" y="391"/>
                  </a:lnTo>
                  <a:lnTo>
                    <a:pt x="133" y="391"/>
                  </a:lnTo>
                  <a:lnTo>
                    <a:pt x="109" y="391"/>
                  </a:lnTo>
                  <a:lnTo>
                    <a:pt x="93" y="391"/>
                  </a:lnTo>
                  <a:lnTo>
                    <a:pt x="86" y="391"/>
                  </a:lnTo>
                  <a:lnTo>
                    <a:pt x="86" y="387"/>
                  </a:lnTo>
                  <a:lnTo>
                    <a:pt x="82" y="383"/>
                  </a:lnTo>
                  <a:lnTo>
                    <a:pt x="82" y="379"/>
                  </a:lnTo>
                  <a:lnTo>
                    <a:pt x="90" y="375"/>
                  </a:lnTo>
                  <a:lnTo>
                    <a:pt x="90" y="371"/>
                  </a:lnTo>
                  <a:lnTo>
                    <a:pt x="86" y="367"/>
                  </a:lnTo>
                  <a:lnTo>
                    <a:pt x="78" y="363"/>
                  </a:lnTo>
                  <a:lnTo>
                    <a:pt x="74" y="355"/>
                  </a:lnTo>
                  <a:lnTo>
                    <a:pt x="70" y="352"/>
                  </a:lnTo>
                  <a:lnTo>
                    <a:pt x="74" y="344"/>
                  </a:lnTo>
                  <a:lnTo>
                    <a:pt x="70" y="336"/>
                  </a:lnTo>
                  <a:lnTo>
                    <a:pt x="70" y="332"/>
                  </a:lnTo>
                  <a:lnTo>
                    <a:pt x="74" y="332"/>
                  </a:lnTo>
                  <a:lnTo>
                    <a:pt x="82" y="324"/>
                  </a:lnTo>
                  <a:lnTo>
                    <a:pt x="93" y="320"/>
                  </a:lnTo>
                  <a:lnTo>
                    <a:pt x="97" y="320"/>
                  </a:lnTo>
                  <a:lnTo>
                    <a:pt x="105" y="316"/>
                  </a:lnTo>
                  <a:lnTo>
                    <a:pt x="109" y="312"/>
                  </a:lnTo>
                  <a:lnTo>
                    <a:pt x="109" y="309"/>
                  </a:lnTo>
                  <a:lnTo>
                    <a:pt x="113" y="305"/>
                  </a:lnTo>
                  <a:lnTo>
                    <a:pt x="117" y="305"/>
                  </a:lnTo>
                  <a:lnTo>
                    <a:pt x="121" y="301"/>
                  </a:lnTo>
                  <a:lnTo>
                    <a:pt x="121" y="297"/>
                  </a:lnTo>
                  <a:lnTo>
                    <a:pt x="121" y="289"/>
                  </a:lnTo>
                  <a:lnTo>
                    <a:pt x="113" y="277"/>
                  </a:lnTo>
                  <a:lnTo>
                    <a:pt x="113" y="273"/>
                  </a:lnTo>
                  <a:lnTo>
                    <a:pt x="113" y="269"/>
                  </a:lnTo>
                  <a:lnTo>
                    <a:pt x="113" y="266"/>
                  </a:lnTo>
                  <a:lnTo>
                    <a:pt x="117" y="262"/>
                  </a:lnTo>
                  <a:lnTo>
                    <a:pt x="117" y="258"/>
                  </a:lnTo>
                  <a:lnTo>
                    <a:pt x="117" y="250"/>
                  </a:lnTo>
                  <a:lnTo>
                    <a:pt x="113" y="250"/>
                  </a:lnTo>
                  <a:lnTo>
                    <a:pt x="105" y="246"/>
                  </a:lnTo>
                  <a:lnTo>
                    <a:pt x="97" y="242"/>
                  </a:lnTo>
                  <a:lnTo>
                    <a:pt x="93" y="242"/>
                  </a:lnTo>
                  <a:lnTo>
                    <a:pt x="90" y="246"/>
                  </a:lnTo>
                  <a:lnTo>
                    <a:pt x="78" y="246"/>
                  </a:lnTo>
                  <a:lnTo>
                    <a:pt x="74" y="250"/>
                  </a:lnTo>
                  <a:lnTo>
                    <a:pt x="70" y="250"/>
                  </a:lnTo>
                  <a:lnTo>
                    <a:pt x="62" y="246"/>
                  </a:lnTo>
                  <a:lnTo>
                    <a:pt x="58" y="246"/>
                  </a:lnTo>
                  <a:lnTo>
                    <a:pt x="58" y="238"/>
                  </a:lnTo>
                  <a:lnTo>
                    <a:pt x="50" y="238"/>
                  </a:lnTo>
                  <a:lnTo>
                    <a:pt x="47" y="234"/>
                  </a:lnTo>
                  <a:lnTo>
                    <a:pt x="43" y="234"/>
                  </a:lnTo>
                  <a:lnTo>
                    <a:pt x="39" y="226"/>
                  </a:lnTo>
                  <a:lnTo>
                    <a:pt x="35" y="211"/>
                  </a:lnTo>
                  <a:lnTo>
                    <a:pt x="31" y="211"/>
                  </a:lnTo>
                  <a:lnTo>
                    <a:pt x="27" y="207"/>
                  </a:lnTo>
                  <a:lnTo>
                    <a:pt x="23" y="207"/>
                  </a:lnTo>
                  <a:lnTo>
                    <a:pt x="15" y="211"/>
                  </a:lnTo>
                  <a:lnTo>
                    <a:pt x="11" y="211"/>
                  </a:lnTo>
                  <a:lnTo>
                    <a:pt x="7" y="207"/>
                  </a:lnTo>
                  <a:lnTo>
                    <a:pt x="7" y="199"/>
                  </a:lnTo>
                  <a:lnTo>
                    <a:pt x="4" y="195"/>
                  </a:lnTo>
                  <a:lnTo>
                    <a:pt x="7" y="187"/>
                  </a:lnTo>
                  <a:lnTo>
                    <a:pt x="4" y="183"/>
                  </a:lnTo>
                  <a:lnTo>
                    <a:pt x="0" y="183"/>
                  </a:lnTo>
                  <a:lnTo>
                    <a:pt x="0" y="180"/>
                  </a:lnTo>
                  <a:lnTo>
                    <a:pt x="4" y="180"/>
                  </a:lnTo>
                  <a:lnTo>
                    <a:pt x="0" y="180"/>
                  </a:lnTo>
                  <a:lnTo>
                    <a:pt x="4" y="180"/>
                  </a:lnTo>
                  <a:lnTo>
                    <a:pt x="4" y="176"/>
                  </a:lnTo>
                  <a:lnTo>
                    <a:pt x="4" y="172"/>
                  </a:lnTo>
                  <a:lnTo>
                    <a:pt x="7" y="172"/>
                  </a:lnTo>
                  <a:lnTo>
                    <a:pt x="7" y="168"/>
                  </a:lnTo>
                  <a:lnTo>
                    <a:pt x="4" y="168"/>
                  </a:lnTo>
                  <a:lnTo>
                    <a:pt x="7" y="168"/>
                  </a:lnTo>
                  <a:lnTo>
                    <a:pt x="7" y="164"/>
                  </a:lnTo>
                  <a:lnTo>
                    <a:pt x="11" y="164"/>
                  </a:lnTo>
                  <a:lnTo>
                    <a:pt x="11" y="160"/>
                  </a:lnTo>
                  <a:lnTo>
                    <a:pt x="15" y="160"/>
                  </a:lnTo>
                  <a:lnTo>
                    <a:pt x="19" y="160"/>
                  </a:lnTo>
                  <a:lnTo>
                    <a:pt x="19" y="156"/>
                  </a:lnTo>
                  <a:lnTo>
                    <a:pt x="23" y="156"/>
                  </a:lnTo>
                  <a:lnTo>
                    <a:pt x="27" y="156"/>
                  </a:lnTo>
                  <a:lnTo>
                    <a:pt x="27" y="152"/>
                  </a:lnTo>
                  <a:lnTo>
                    <a:pt x="31" y="152"/>
                  </a:lnTo>
                  <a:lnTo>
                    <a:pt x="31" y="148"/>
                  </a:lnTo>
                  <a:lnTo>
                    <a:pt x="35" y="148"/>
                  </a:lnTo>
                  <a:lnTo>
                    <a:pt x="35" y="144"/>
                  </a:lnTo>
                  <a:lnTo>
                    <a:pt x="31" y="144"/>
                  </a:lnTo>
                  <a:lnTo>
                    <a:pt x="31" y="140"/>
                  </a:lnTo>
                  <a:lnTo>
                    <a:pt x="35" y="140"/>
                  </a:lnTo>
                  <a:lnTo>
                    <a:pt x="31" y="137"/>
                  </a:lnTo>
                  <a:lnTo>
                    <a:pt x="35" y="137"/>
                  </a:lnTo>
                  <a:lnTo>
                    <a:pt x="31" y="137"/>
                  </a:lnTo>
                  <a:lnTo>
                    <a:pt x="31" y="133"/>
                  </a:lnTo>
                  <a:lnTo>
                    <a:pt x="35" y="133"/>
                  </a:lnTo>
                  <a:lnTo>
                    <a:pt x="31" y="133"/>
                  </a:lnTo>
                  <a:lnTo>
                    <a:pt x="35" y="133"/>
                  </a:lnTo>
                  <a:lnTo>
                    <a:pt x="35" y="129"/>
                  </a:lnTo>
                  <a:lnTo>
                    <a:pt x="35" y="125"/>
                  </a:lnTo>
                  <a:lnTo>
                    <a:pt x="39" y="125"/>
                  </a:lnTo>
                  <a:lnTo>
                    <a:pt x="39" y="121"/>
                  </a:lnTo>
                  <a:lnTo>
                    <a:pt x="43" y="121"/>
                  </a:lnTo>
                  <a:lnTo>
                    <a:pt x="47" y="121"/>
                  </a:lnTo>
                  <a:lnTo>
                    <a:pt x="47" y="117"/>
                  </a:lnTo>
                  <a:lnTo>
                    <a:pt x="47" y="113"/>
                  </a:lnTo>
                  <a:lnTo>
                    <a:pt x="50" y="113"/>
                  </a:lnTo>
                  <a:lnTo>
                    <a:pt x="50" y="109"/>
                  </a:lnTo>
                  <a:lnTo>
                    <a:pt x="50" y="105"/>
                  </a:lnTo>
                  <a:lnTo>
                    <a:pt x="54" y="105"/>
                  </a:lnTo>
                  <a:lnTo>
                    <a:pt x="54" y="109"/>
                  </a:lnTo>
                  <a:lnTo>
                    <a:pt x="54" y="105"/>
                  </a:lnTo>
                  <a:lnTo>
                    <a:pt x="58" y="105"/>
                  </a:lnTo>
                  <a:lnTo>
                    <a:pt x="54" y="105"/>
                  </a:lnTo>
                  <a:lnTo>
                    <a:pt x="58" y="105"/>
                  </a:lnTo>
                  <a:lnTo>
                    <a:pt x="58" y="101"/>
                  </a:lnTo>
                  <a:lnTo>
                    <a:pt x="62" y="101"/>
                  </a:lnTo>
                  <a:lnTo>
                    <a:pt x="62" y="97"/>
                  </a:lnTo>
                  <a:lnTo>
                    <a:pt x="66" y="97"/>
                  </a:lnTo>
                  <a:lnTo>
                    <a:pt x="66" y="94"/>
                  </a:lnTo>
                  <a:lnTo>
                    <a:pt x="70" y="94"/>
                  </a:lnTo>
                  <a:lnTo>
                    <a:pt x="70" y="90"/>
                  </a:lnTo>
                  <a:lnTo>
                    <a:pt x="70" y="86"/>
                  </a:lnTo>
                  <a:lnTo>
                    <a:pt x="70" y="82"/>
                  </a:lnTo>
                  <a:lnTo>
                    <a:pt x="70" y="78"/>
                  </a:lnTo>
                  <a:lnTo>
                    <a:pt x="74" y="78"/>
                  </a:lnTo>
                  <a:lnTo>
                    <a:pt x="74" y="74"/>
                  </a:lnTo>
                  <a:lnTo>
                    <a:pt x="74" y="70"/>
                  </a:lnTo>
                  <a:lnTo>
                    <a:pt x="74" y="66"/>
                  </a:lnTo>
                  <a:lnTo>
                    <a:pt x="74" y="62"/>
                  </a:lnTo>
                  <a:lnTo>
                    <a:pt x="78" y="62"/>
                  </a:lnTo>
                  <a:lnTo>
                    <a:pt x="78" y="58"/>
                  </a:lnTo>
                  <a:lnTo>
                    <a:pt x="78" y="54"/>
                  </a:lnTo>
                  <a:lnTo>
                    <a:pt x="78" y="51"/>
                  </a:lnTo>
                  <a:lnTo>
                    <a:pt x="82" y="51"/>
                  </a:lnTo>
                  <a:lnTo>
                    <a:pt x="82" y="47"/>
                  </a:lnTo>
                  <a:lnTo>
                    <a:pt x="82" y="43"/>
                  </a:lnTo>
                  <a:lnTo>
                    <a:pt x="82" y="39"/>
                  </a:lnTo>
                  <a:lnTo>
                    <a:pt x="82" y="35"/>
                  </a:lnTo>
                  <a:lnTo>
                    <a:pt x="86" y="35"/>
                  </a:lnTo>
                  <a:lnTo>
                    <a:pt x="86" y="31"/>
                  </a:lnTo>
                  <a:lnTo>
                    <a:pt x="86" y="27"/>
                  </a:lnTo>
                  <a:lnTo>
                    <a:pt x="86" y="23"/>
                  </a:lnTo>
                  <a:lnTo>
                    <a:pt x="86" y="19"/>
                  </a:lnTo>
                  <a:lnTo>
                    <a:pt x="90" y="19"/>
                  </a:lnTo>
                  <a:lnTo>
                    <a:pt x="86" y="19"/>
                  </a:lnTo>
                  <a:lnTo>
                    <a:pt x="86" y="15"/>
                  </a:lnTo>
                  <a:lnTo>
                    <a:pt x="90" y="15"/>
                  </a:lnTo>
                  <a:lnTo>
                    <a:pt x="90" y="11"/>
                  </a:lnTo>
                  <a:lnTo>
                    <a:pt x="93" y="8"/>
                  </a:lnTo>
                  <a:lnTo>
                    <a:pt x="93" y="4"/>
                  </a:lnTo>
                  <a:lnTo>
                    <a:pt x="97" y="4"/>
                  </a:lnTo>
                  <a:lnTo>
                    <a:pt x="97" y="0"/>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27" name="Freeform 28"/>
            <p:cNvSpPr>
              <a:spLocks/>
            </p:cNvSpPr>
            <p:nvPr/>
          </p:nvSpPr>
          <p:spPr bwMode="auto">
            <a:xfrm>
              <a:off x="2588" y="3276"/>
              <a:ext cx="165" cy="227"/>
            </a:xfrm>
            <a:custGeom>
              <a:avLst/>
              <a:gdLst>
                <a:gd name="T0" fmla="*/ 133 w 165"/>
                <a:gd name="T1" fmla="*/ 227 h 227"/>
                <a:gd name="T2" fmla="*/ 125 w 165"/>
                <a:gd name="T3" fmla="*/ 227 h 227"/>
                <a:gd name="T4" fmla="*/ 122 w 165"/>
                <a:gd name="T5" fmla="*/ 215 h 227"/>
                <a:gd name="T6" fmla="*/ 122 w 165"/>
                <a:gd name="T7" fmla="*/ 207 h 227"/>
                <a:gd name="T8" fmla="*/ 114 w 165"/>
                <a:gd name="T9" fmla="*/ 203 h 227"/>
                <a:gd name="T10" fmla="*/ 106 w 165"/>
                <a:gd name="T11" fmla="*/ 192 h 227"/>
                <a:gd name="T12" fmla="*/ 98 w 165"/>
                <a:gd name="T13" fmla="*/ 192 h 227"/>
                <a:gd name="T14" fmla="*/ 86 w 165"/>
                <a:gd name="T15" fmla="*/ 188 h 227"/>
                <a:gd name="T16" fmla="*/ 79 w 165"/>
                <a:gd name="T17" fmla="*/ 180 h 227"/>
                <a:gd name="T18" fmla="*/ 63 w 165"/>
                <a:gd name="T19" fmla="*/ 180 h 227"/>
                <a:gd name="T20" fmla="*/ 55 w 165"/>
                <a:gd name="T21" fmla="*/ 188 h 227"/>
                <a:gd name="T22" fmla="*/ 59 w 165"/>
                <a:gd name="T23" fmla="*/ 196 h 227"/>
                <a:gd name="T24" fmla="*/ 67 w 165"/>
                <a:gd name="T25" fmla="*/ 203 h 227"/>
                <a:gd name="T26" fmla="*/ 59 w 165"/>
                <a:gd name="T27" fmla="*/ 203 h 227"/>
                <a:gd name="T28" fmla="*/ 47 w 165"/>
                <a:gd name="T29" fmla="*/ 196 h 227"/>
                <a:gd name="T30" fmla="*/ 39 w 165"/>
                <a:gd name="T31" fmla="*/ 196 h 227"/>
                <a:gd name="T32" fmla="*/ 32 w 165"/>
                <a:gd name="T33" fmla="*/ 188 h 227"/>
                <a:gd name="T34" fmla="*/ 24 w 165"/>
                <a:gd name="T35" fmla="*/ 180 h 227"/>
                <a:gd name="T36" fmla="*/ 16 w 165"/>
                <a:gd name="T37" fmla="*/ 180 h 227"/>
                <a:gd name="T38" fmla="*/ 12 w 165"/>
                <a:gd name="T39" fmla="*/ 168 h 227"/>
                <a:gd name="T40" fmla="*/ 8 w 165"/>
                <a:gd name="T41" fmla="*/ 156 h 227"/>
                <a:gd name="T42" fmla="*/ 8 w 165"/>
                <a:gd name="T43" fmla="*/ 149 h 227"/>
                <a:gd name="T44" fmla="*/ 12 w 165"/>
                <a:gd name="T45" fmla="*/ 137 h 227"/>
                <a:gd name="T46" fmla="*/ 12 w 165"/>
                <a:gd name="T47" fmla="*/ 121 h 227"/>
                <a:gd name="T48" fmla="*/ 4 w 165"/>
                <a:gd name="T49" fmla="*/ 113 h 227"/>
                <a:gd name="T50" fmla="*/ 4 w 165"/>
                <a:gd name="T51" fmla="*/ 110 h 227"/>
                <a:gd name="T52" fmla="*/ 8 w 165"/>
                <a:gd name="T53" fmla="*/ 98 h 227"/>
                <a:gd name="T54" fmla="*/ 16 w 165"/>
                <a:gd name="T55" fmla="*/ 90 h 227"/>
                <a:gd name="T56" fmla="*/ 16 w 165"/>
                <a:gd name="T57" fmla="*/ 82 h 227"/>
                <a:gd name="T58" fmla="*/ 20 w 165"/>
                <a:gd name="T59" fmla="*/ 78 h 227"/>
                <a:gd name="T60" fmla="*/ 12 w 165"/>
                <a:gd name="T61" fmla="*/ 70 h 227"/>
                <a:gd name="T62" fmla="*/ 20 w 165"/>
                <a:gd name="T63" fmla="*/ 63 h 227"/>
                <a:gd name="T64" fmla="*/ 20 w 165"/>
                <a:gd name="T65" fmla="*/ 55 h 227"/>
                <a:gd name="T66" fmla="*/ 28 w 165"/>
                <a:gd name="T67" fmla="*/ 47 h 227"/>
                <a:gd name="T68" fmla="*/ 39 w 165"/>
                <a:gd name="T69" fmla="*/ 43 h 227"/>
                <a:gd name="T70" fmla="*/ 43 w 165"/>
                <a:gd name="T71" fmla="*/ 39 h 227"/>
                <a:gd name="T72" fmla="*/ 43 w 165"/>
                <a:gd name="T73" fmla="*/ 39 h 227"/>
                <a:gd name="T74" fmla="*/ 55 w 165"/>
                <a:gd name="T75" fmla="*/ 35 h 227"/>
                <a:gd name="T76" fmla="*/ 59 w 165"/>
                <a:gd name="T77" fmla="*/ 24 h 227"/>
                <a:gd name="T78" fmla="*/ 63 w 165"/>
                <a:gd name="T79" fmla="*/ 20 h 227"/>
                <a:gd name="T80" fmla="*/ 67 w 165"/>
                <a:gd name="T81" fmla="*/ 16 h 227"/>
                <a:gd name="T82" fmla="*/ 71 w 165"/>
                <a:gd name="T83" fmla="*/ 12 h 227"/>
                <a:gd name="T84" fmla="*/ 79 w 165"/>
                <a:gd name="T85" fmla="*/ 4 h 227"/>
                <a:gd name="T86" fmla="*/ 90 w 165"/>
                <a:gd name="T87" fmla="*/ 0 h 227"/>
                <a:gd name="T88" fmla="*/ 106 w 165"/>
                <a:gd name="T89" fmla="*/ 0 h 227"/>
                <a:gd name="T90" fmla="*/ 122 w 165"/>
                <a:gd name="T91" fmla="*/ 0 h 227"/>
                <a:gd name="T92" fmla="*/ 137 w 165"/>
                <a:gd name="T93" fmla="*/ 0 h 227"/>
                <a:gd name="T94" fmla="*/ 153 w 165"/>
                <a:gd name="T95" fmla="*/ 0 h 227"/>
                <a:gd name="T96" fmla="*/ 161 w 165"/>
                <a:gd name="T97" fmla="*/ 27 h 227"/>
                <a:gd name="T98" fmla="*/ 153 w 165"/>
                <a:gd name="T99" fmla="*/ 145 h 227"/>
                <a:gd name="T100" fmla="*/ 145 w 165"/>
                <a:gd name="T101" fmla="*/ 223 h 22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5"/>
                <a:gd name="T154" fmla="*/ 0 h 227"/>
                <a:gd name="T155" fmla="*/ 165 w 165"/>
                <a:gd name="T156" fmla="*/ 227 h 22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5" h="227">
                  <a:moveTo>
                    <a:pt x="145" y="227"/>
                  </a:moveTo>
                  <a:lnTo>
                    <a:pt x="141" y="227"/>
                  </a:lnTo>
                  <a:lnTo>
                    <a:pt x="137" y="227"/>
                  </a:lnTo>
                  <a:lnTo>
                    <a:pt x="133" y="227"/>
                  </a:lnTo>
                  <a:lnTo>
                    <a:pt x="133" y="223"/>
                  </a:lnTo>
                  <a:lnTo>
                    <a:pt x="129" y="223"/>
                  </a:lnTo>
                  <a:lnTo>
                    <a:pt x="125" y="223"/>
                  </a:lnTo>
                  <a:lnTo>
                    <a:pt x="125" y="227"/>
                  </a:lnTo>
                  <a:lnTo>
                    <a:pt x="122" y="227"/>
                  </a:lnTo>
                  <a:lnTo>
                    <a:pt x="122" y="223"/>
                  </a:lnTo>
                  <a:lnTo>
                    <a:pt x="122" y="219"/>
                  </a:lnTo>
                  <a:lnTo>
                    <a:pt x="122" y="215"/>
                  </a:lnTo>
                  <a:lnTo>
                    <a:pt x="125" y="215"/>
                  </a:lnTo>
                  <a:lnTo>
                    <a:pt x="122" y="215"/>
                  </a:lnTo>
                  <a:lnTo>
                    <a:pt x="122" y="211"/>
                  </a:lnTo>
                  <a:lnTo>
                    <a:pt x="122" y="207"/>
                  </a:lnTo>
                  <a:lnTo>
                    <a:pt x="122" y="211"/>
                  </a:lnTo>
                  <a:lnTo>
                    <a:pt x="118" y="211"/>
                  </a:lnTo>
                  <a:lnTo>
                    <a:pt x="118" y="207"/>
                  </a:lnTo>
                  <a:lnTo>
                    <a:pt x="114" y="203"/>
                  </a:lnTo>
                  <a:lnTo>
                    <a:pt x="114" y="199"/>
                  </a:lnTo>
                  <a:lnTo>
                    <a:pt x="110" y="196"/>
                  </a:lnTo>
                  <a:lnTo>
                    <a:pt x="106" y="196"/>
                  </a:lnTo>
                  <a:lnTo>
                    <a:pt x="106" y="192"/>
                  </a:lnTo>
                  <a:lnTo>
                    <a:pt x="102" y="192"/>
                  </a:lnTo>
                  <a:lnTo>
                    <a:pt x="102" y="188"/>
                  </a:lnTo>
                  <a:lnTo>
                    <a:pt x="98" y="188"/>
                  </a:lnTo>
                  <a:lnTo>
                    <a:pt x="98" y="192"/>
                  </a:lnTo>
                  <a:lnTo>
                    <a:pt x="94" y="192"/>
                  </a:lnTo>
                  <a:lnTo>
                    <a:pt x="94" y="188"/>
                  </a:lnTo>
                  <a:lnTo>
                    <a:pt x="90" y="188"/>
                  </a:lnTo>
                  <a:lnTo>
                    <a:pt x="86" y="188"/>
                  </a:lnTo>
                  <a:lnTo>
                    <a:pt x="86" y="184"/>
                  </a:lnTo>
                  <a:lnTo>
                    <a:pt x="86" y="180"/>
                  </a:lnTo>
                  <a:lnTo>
                    <a:pt x="82" y="180"/>
                  </a:lnTo>
                  <a:lnTo>
                    <a:pt x="79" y="180"/>
                  </a:lnTo>
                  <a:lnTo>
                    <a:pt x="75" y="180"/>
                  </a:lnTo>
                  <a:lnTo>
                    <a:pt x="71" y="180"/>
                  </a:lnTo>
                  <a:lnTo>
                    <a:pt x="67" y="180"/>
                  </a:lnTo>
                  <a:lnTo>
                    <a:pt x="63" y="180"/>
                  </a:lnTo>
                  <a:lnTo>
                    <a:pt x="59" y="180"/>
                  </a:lnTo>
                  <a:lnTo>
                    <a:pt x="59" y="184"/>
                  </a:lnTo>
                  <a:lnTo>
                    <a:pt x="55" y="184"/>
                  </a:lnTo>
                  <a:lnTo>
                    <a:pt x="55" y="188"/>
                  </a:lnTo>
                  <a:lnTo>
                    <a:pt x="51" y="188"/>
                  </a:lnTo>
                  <a:lnTo>
                    <a:pt x="55" y="192"/>
                  </a:lnTo>
                  <a:lnTo>
                    <a:pt x="55" y="196"/>
                  </a:lnTo>
                  <a:lnTo>
                    <a:pt x="59" y="196"/>
                  </a:lnTo>
                  <a:lnTo>
                    <a:pt x="59" y="199"/>
                  </a:lnTo>
                  <a:lnTo>
                    <a:pt x="63" y="199"/>
                  </a:lnTo>
                  <a:lnTo>
                    <a:pt x="63" y="203"/>
                  </a:lnTo>
                  <a:lnTo>
                    <a:pt x="67" y="203"/>
                  </a:lnTo>
                  <a:lnTo>
                    <a:pt x="67" y="207"/>
                  </a:lnTo>
                  <a:lnTo>
                    <a:pt x="63" y="207"/>
                  </a:lnTo>
                  <a:lnTo>
                    <a:pt x="63" y="203"/>
                  </a:lnTo>
                  <a:lnTo>
                    <a:pt x="59" y="203"/>
                  </a:lnTo>
                  <a:lnTo>
                    <a:pt x="59" y="199"/>
                  </a:lnTo>
                  <a:lnTo>
                    <a:pt x="55" y="199"/>
                  </a:lnTo>
                  <a:lnTo>
                    <a:pt x="51" y="196"/>
                  </a:lnTo>
                  <a:lnTo>
                    <a:pt x="47" y="196"/>
                  </a:lnTo>
                  <a:lnTo>
                    <a:pt x="43" y="196"/>
                  </a:lnTo>
                  <a:lnTo>
                    <a:pt x="43" y="199"/>
                  </a:lnTo>
                  <a:lnTo>
                    <a:pt x="39" y="199"/>
                  </a:lnTo>
                  <a:lnTo>
                    <a:pt x="39" y="196"/>
                  </a:lnTo>
                  <a:lnTo>
                    <a:pt x="36" y="196"/>
                  </a:lnTo>
                  <a:lnTo>
                    <a:pt x="36" y="192"/>
                  </a:lnTo>
                  <a:lnTo>
                    <a:pt x="32" y="192"/>
                  </a:lnTo>
                  <a:lnTo>
                    <a:pt x="32" y="188"/>
                  </a:lnTo>
                  <a:lnTo>
                    <a:pt x="28" y="188"/>
                  </a:lnTo>
                  <a:lnTo>
                    <a:pt x="28" y="184"/>
                  </a:lnTo>
                  <a:lnTo>
                    <a:pt x="24" y="184"/>
                  </a:lnTo>
                  <a:lnTo>
                    <a:pt x="24" y="180"/>
                  </a:lnTo>
                  <a:lnTo>
                    <a:pt x="24" y="184"/>
                  </a:lnTo>
                  <a:lnTo>
                    <a:pt x="24" y="180"/>
                  </a:lnTo>
                  <a:lnTo>
                    <a:pt x="20" y="180"/>
                  </a:lnTo>
                  <a:lnTo>
                    <a:pt x="16" y="180"/>
                  </a:lnTo>
                  <a:lnTo>
                    <a:pt x="16" y="176"/>
                  </a:lnTo>
                  <a:lnTo>
                    <a:pt x="16" y="172"/>
                  </a:lnTo>
                  <a:lnTo>
                    <a:pt x="16" y="168"/>
                  </a:lnTo>
                  <a:lnTo>
                    <a:pt x="12" y="168"/>
                  </a:lnTo>
                  <a:lnTo>
                    <a:pt x="12" y="164"/>
                  </a:lnTo>
                  <a:lnTo>
                    <a:pt x="12" y="160"/>
                  </a:lnTo>
                  <a:lnTo>
                    <a:pt x="8" y="160"/>
                  </a:lnTo>
                  <a:lnTo>
                    <a:pt x="8" y="156"/>
                  </a:lnTo>
                  <a:lnTo>
                    <a:pt x="4" y="156"/>
                  </a:lnTo>
                  <a:lnTo>
                    <a:pt x="4" y="153"/>
                  </a:lnTo>
                  <a:lnTo>
                    <a:pt x="8" y="153"/>
                  </a:lnTo>
                  <a:lnTo>
                    <a:pt x="8" y="149"/>
                  </a:lnTo>
                  <a:lnTo>
                    <a:pt x="8" y="145"/>
                  </a:lnTo>
                  <a:lnTo>
                    <a:pt x="8" y="141"/>
                  </a:lnTo>
                  <a:lnTo>
                    <a:pt x="8" y="137"/>
                  </a:lnTo>
                  <a:lnTo>
                    <a:pt x="12" y="137"/>
                  </a:lnTo>
                  <a:lnTo>
                    <a:pt x="12" y="133"/>
                  </a:lnTo>
                  <a:lnTo>
                    <a:pt x="12" y="129"/>
                  </a:lnTo>
                  <a:lnTo>
                    <a:pt x="12" y="125"/>
                  </a:lnTo>
                  <a:lnTo>
                    <a:pt x="12" y="121"/>
                  </a:lnTo>
                  <a:lnTo>
                    <a:pt x="8" y="121"/>
                  </a:lnTo>
                  <a:lnTo>
                    <a:pt x="8" y="117"/>
                  </a:lnTo>
                  <a:lnTo>
                    <a:pt x="8" y="113"/>
                  </a:lnTo>
                  <a:lnTo>
                    <a:pt x="4" y="113"/>
                  </a:lnTo>
                  <a:lnTo>
                    <a:pt x="0" y="113"/>
                  </a:lnTo>
                  <a:lnTo>
                    <a:pt x="0" y="110"/>
                  </a:lnTo>
                  <a:lnTo>
                    <a:pt x="0" y="106"/>
                  </a:lnTo>
                  <a:lnTo>
                    <a:pt x="4" y="110"/>
                  </a:lnTo>
                  <a:lnTo>
                    <a:pt x="4" y="106"/>
                  </a:lnTo>
                  <a:lnTo>
                    <a:pt x="4" y="102"/>
                  </a:lnTo>
                  <a:lnTo>
                    <a:pt x="8" y="102"/>
                  </a:lnTo>
                  <a:lnTo>
                    <a:pt x="8" y="98"/>
                  </a:lnTo>
                  <a:lnTo>
                    <a:pt x="12" y="98"/>
                  </a:lnTo>
                  <a:lnTo>
                    <a:pt x="12" y="94"/>
                  </a:lnTo>
                  <a:lnTo>
                    <a:pt x="12" y="90"/>
                  </a:lnTo>
                  <a:lnTo>
                    <a:pt x="16" y="90"/>
                  </a:lnTo>
                  <a:lnTo>
                    <a:pt x="16" y="86"/>
                  </a:lnTo>
                  <a:lnTo>
                    <a:pt x="16" y="82"/>
                  </a:lnTo>
                  <a:lnTo>
                    <a:pt x="20" y="82"/>
                  </a:lnTo>
                  <a:lnTo>
                    <a:pt x="16" y="82"/>
                  </a:lnTo>
                  <a:lnTo>
                    <a:pt x="16" y="78"/>
                  </a:lnTo>
                  <a:lnTo>
                    <a:pt x="20" y="78"/>
                  </a:lnTo>
                  <a:lnTo>
                    <a:pt x="20" y="74"/>
                  </a:lnTo>
                  <a:lnTo>
                    <a:pt x="20" y="78"/>
                  </a:lnTo>
                  <a:lnTo>
                    <a:pt x="16" y="78"/>
                  </a:lnTo>
                  <a:lnTo>
                    <a:pt x="16" y="74"/>
                  </a:lnTo>
                  <a:lnTo>
                    <a:pt x="16" y="70"/>
                  </a:lnTo>
                  <a:lnTo>
                    <a:pt x="12" y="70"/>
                  </a:lnTo>
                  <a:lnTo>
                    <a:pt x="16" y="70"/>
                  </a:lnTo>
                  <a:lnTo>
                    <a:pt x="16" y="67"/>
                  </a:lnTo>
                  <a:lnTo>
                    <a:pt x="16" y="63"/>
                  </a:lnTo>
                  <a:lnTo>
                    <a:pt x="20" y="63"/>
                  </a:lnTo>
                  <a:lnTo>
                    <a:pt x="20" y="59"/>
                  </a:lnTo>
                  <a:lnTo>
                    <a:pt x="20" y="55"/>
                  </a:lnTo>
                  <a:lnTo>
                    <a:pt x="16" y="55"/>
                  </a:lnTo>
                  <a:lnTo>
                    <a:pt x="20" y="55"/>
                  </a:lnTo>
                  <a:lnTo>
                    <a:pt x="20" y="51"/>
                  </a:lnTo>
                  <a:lnTo>
                    <a:pt x="20" y="47"/>
                  </a:lnTo>
                  <a:lnTo>
                    <a:pt x="24" y="47"/>
                  </a:lnTo>
                  <a:lnTo>
                    <a:pt x="28" y="47"/>
                  </a:lnTo>
                  <a:lnTo>
                    <a:pt x="28" y="43"/>
                  </a:lnTo>
                  <a:lnTo>
                    <a:pt x="32" y="43"/>
                  </a:lnTo>
                  <a:lnTo>
                    <a:pt x="36" y="43"/>
                  </a:lnTo>
                  <a:lnTo>
                    <a:pt x="39" y="43"/>
                  </a:lnTo>
                  <a:lnTo>
                    <a:pt x="39" y="39"/>
                  </a:lnTo>
                  <a:lnTo>
                    <a:pt x="39" y="43"/>
                  </a:lnTo>
                  <a:lnTo>
                    <a:pt x="43" y="43"/>
                  </a:lnTo>
                  <a:lnTo>
                    <a:pt x="43" y="39"/>
                  </a:lnTo>
                  <a:lnTo>
                    <a:pt x="39" y="39"/>
                  </a:lnTo>
                  <a:lnTo>
                    <a:pt x="39" y="35"/>
                  </a:lnTo>
                  <a:lnTo>
                    <a:pt x="39" y="39"/>
                  </a:lnTo>
                  <a:lnTo>
                    <a:pt x="43" y="39"/>
                  </a:lnTo>
                  <a:lnTo>
                    <a:pt x="43" y="35"/>
                  </a:lnTo>
                  <a:lnTo>
                    <a:pt x="47" y="35"/>
                  </a:lnTo>
                  <a:lnTo>
                    <a:pt x="51" y="35"/>
                  </a:lnTo>
                  <a:lnTo>
                    <a:pt x="55" y="35"/>
                  </a:lnTo>
                  <a:lnTo>
                    <a:pt x="55" y="31"/>
                  </a:lnTo>
                  <a:lnTo>
                    <a:pt x="55" y="27"/>
                  </a:lnTo>
                  <a:lnTo>
                    <a:pt x="59" y="27"/>
                  </a:lnTo>
                  <a:lnTo>
                    <a:pt x="59" y="24"/>
                  </a:lnTo>
                  <a:lnTo>
                    <a:pt x="63" y="24"/>
                  </a:lnTo>
                  <a:lnTo>
                    <a:pt x="59" y="24"/>
                  </a:lnTo>
                  <a:lnTo>
                    <a:pt x="63" y="24"/>
                  </a:lnTo>
                  <a:lnTo>
                    <a:pt x="63" y="20"/>
                  </a:lnTo>
                  <a:lnTo>
                    <a:pt x="63" y="16"/>
                  </a:lnTo>
                  <a:lnTo>
                    <a:pt x="67" y="16"/>
                  </a:lnTo>
                  <a:lnTo>
                    <a:pt x="63" y="16"/>
                  </a:lnTo>
                  <a:lnTo>
                    <a:pt x="67" y="16"/>
                  </a:lnTo>
                  <a:lnTo>
                    <a:pt x="67" y="12"/>
                  </a:lnTo>
                  <a:lnTo>
                    <a:pt x="67" y="16"/>
                  </a:lnTo>
                  <a:lnTo>
                    <a:pt x="67" y="12"/>
                  </a:lnTo>
                  <a:lnTo>
                    <a:pt x="71" y="12"/>
                  </a:lnTo>
                  <a:lnTo>
                    <a:pt x="75" y="12"/>
                  </a:lnTo>
                  <a:lnTo>
                    <a:pt x="75" y="8"/>
                  </a:lnTo>
                  <a:lnTo>
                    <a:pt x="79" y="8"/>
                  </a:lnTo>
                  <a:lnTo>
                    <a:pt x="79" y="4"/>
                  </a:lnTo>
                  <a:lnTo>
                    <a:pt x="79" y="0"/>
                  </a:lnTo>
                  <a:lnTo>
                    <a:pt x="82" y="0"/>
                  </a:lnTo>
                  <a:lnTo>
                    <a:pt x="86" y="0"/>
                  </a:lnTo>
                  <a:lnTo>
                    <a:pt x="90" y="0"/>
                  </a:lnTo>
                  <a:lnTo>
                    <a:pt x="94" y="0"/>
                  </a:lnTo>
                  <a:lnTo>
                    <a:pt x="98" y="0"/>
                  </a:lnTo>
                  <a:lnTo>
                    <a:pt x="102" y="0"/>
                  </a:lnTo>
                  <a:lnTo>
                    <a:pt x="106" y="0"/>
                  </a:lnTo>
                  <a:lnTo>
                    <a:pt x="110" y="0"/>
                  </a:lnTo>
                  <a:lnTo>
                    <a:pt x="114" y="0"/>
                  </a:lnTo>
                  <a:lnTo>
                    <a:pt x="118" y="0"/>
                  </a:lnTo>
                  <a:lnTo>
                    <a:pt x="122" y="0"/>
                  </a:lnTo>
                  <a:lnTo>
                    <a:pt x="125" y="0"/>
                  </a:lnTo>
                  <a:lnTo>
                    <a:pt x="129" y="0"/>
                  </a:lnTo>
                  <a:lnTo>
                    <a:pt x="133" y="0"/>
                  </a:lnTo>
                  <a:lnTo>
                    <a:pt x="137" y="0"/>
                  </a:lnTo>
                  <a:lnTo>
                    <a:pt x="141" y="0"/>
                  </a:lnTo>
                  <a:lnTo>
                    <a:pt x="145" y="0"/>
                  </a:lnTo>
                  <a:lnTo>
                    <a:pt x="149" y="0"/>
                  </a:lnTo>
                  <a:lnTo>
                    <a:pt x="153" y="0"/>
                  </a:lnTo>
                  <a:lnTo>
                    <a:pt x="157" y="0"/>
                  </a:lnTo>
                  <a:lnTo>
                    <a:pt x="161" y="0"/>
                  </a:lnTo>
                  <a:lnTo>
                    <a:pt x="165" y="0"/>
                  </a:lnTo>
                  <a:lnTo>
                    <a:pt x="161" y="27"/>
                  </a:lnTo>
                  <a:lnTo>
                    <a:pt x="161" y="35"/>
                  </a:lnTo>
                  <a:lnTo>
                    <a:pt x="161" y="47"/>
                  </a:lnTo>
                  <a:lnTo>
                    <a:pt x="157" y="86"/>
                  </a:lnTo>
                  <a:lnTo>
                    <a:pt x="153" y="145"/>
                  </a:lnTo>
                  <a:lnTo>
                    <a:pt x="149" y="180"/>
                  </a:lnTo>
                  <a:lnTo>
                    <a:pt x="149" y="203"/>
                  </a:lnTo>
                  <a:lnTo>
                    <a:pt x="149" y="211"/>
                  </a:lnTo>
                  <a:lnTo>
                    <a:pt x="145" y="223"/>
                  </a:lnTo>
                  <a:lnTo>
                    <a:pt x="145" y="227"/>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28" name="Freeform 29"/>
            <p:cNvSpPr>
              <a:spLocks/>
            </p:cNvSpPr>
            <p:nvPr/>
          </p:nvSpPr>
          <p:spPr bwMode="auto">
            <a:xfrm>
              <a:off x="2319" y="3464"/>
              <a:ext cx="195" cy="266"/>
            </a:xfrm>
            <a:custGeom>
              <a:avLst/>
              <a:gdLst>
                <a:gd name="T0" fmla="*/ 11 w 195"/>
                <a:gd name="T1" fmla="*/ 101 h 266"/>
                <a:gd name="T2" fmla="*/ 7 w 195"/>
                <a:gd name="T3" fmla="*/ 94 h 266"/>
                <a:gd name="T4" fmla="*/ 0 w 195"/>
                <a:gd name="T5" fmla="*/ 82 h 266"/>
                <a:gd name="T6" fmla="*/ 11 w 195"/>
                <a:gd name="T7" fmla="*/ 74 h 266"/>
                <a:gd name="T8" fmla="*/ 15 w 195"/>
                <a:gd name="T9" fmla="*/ 66 h 266"/>
                <a:gd name="T10" fmla="*/ 23 w 195"/>
                <a:gd name="T11" fmla="*/ 62 h 266"/>
                <a:gd name="T12" fmla="*/ 27 w 195"/>
                <a:gd name="T13" fmla="*/ 54 h 266"/>
                <a:gd name="T14" fmla="*/ 31 w 195"/>
                <a:gd name="T15" fmla="*/ 47 h 266"/>
                <a:gd name="T16" fmla="*/ 39 w 195"/>
                <a:gd name="T17" fmla="*/ 35 h 266"/>
                <a:gd name="T18" fmla="*/ 47 w 195"/>
                <a:gd name="T19" fmla="*/ 31 h 266"/>
                <a:gd name="T20" fmla="*/ 58 w 195"/>
                <a:gd name="T21" fmla="*/ 35 h 266"/>
                <a:gd name="T22" fmla="*/ 70 w 195"/>
                <a:gd name="T23" fmla="*/ 27 h 266"/>
                <a:gd name="T24" fmla="*/ 82 w 195"/>
                <a:gd name="T25" fmla="*/ 19 h 266"/>
                <a:gd name="T26" fmla="*/ 93 w 195"/>
                <a:gd name="T27" fmla="*/ 11 h 266"/>
                <a:gd name="T28" fmla="*/ 105 w 195"/>
                <a:gd name="T29" fmla="*/ 4 h 266"/>
                <a:gd name="T30" fmla="*/ 113 w 195"/>
                <a:gd name="T31" fmla="*/ 8 h 266"/>
                <a:gd name="T32" fmla="*/ 125 w 195"/>
                <a:gd name="T33" fmla="*/ 8 h 266"/>
                <a:gd name="T34" fmla="*/ 133 w 195"/>
                <a:gd name="T35" fmla="*/ 4 h 266"/>
                <a:gd name="T36" fmla="*/ 136 w 195"/>
                <a:gd name="T37" fmla="*/ 11 h 266"/>
                <a:gd name="T38" fmla="*/ 148 w 195"/>
                <a:gd name="T39" fmla="*/ 19 h 266"/>
                <a:gd name="T40" fmla="*/ 156 w 195"/>
                <a:gd name="T41" fmla="*/ 23 h 266"/>
                <a:gd name="T42" fmla="*/ 160 w 195"/>
                <a:gd name="T43" fmla="*/ 35 h 266"/>
                <a:gd name="T44" fmla="*/ 164 w 195"/>
                <a:gd name="T45" fmla="*/ 43 h 266"/>
                <a:gd name="T46" fmla="*/ 168 w 195"/>
                <a:gd name="T47" fmla="*/ 58 h 266"/>
                <a:gd name="T48" fmla="*/ 176 w 195"/>
                <a:gd name="T49" fmla="*/ 70 h 266"/>
                <a:gd name="T50" fmla="*/ 187 w 195"/>
                <a:gd name="T51" fmla="*/ 70 h 266"/>
                <a:gd name="T52" fmla="*/ 187 w 195"/>
                <a:gd name="T53" fmla="*/ 82 h 266"/>
                <a:gd name="T54" fmla="*/ 187 w 195"/>
                <a:gd name="T55" fmla="*/ 94 h 266"/>
                <a:gd name="T56" fmla="*/ 191 w 195"/>
                <a:gd name="T57" fmla="*/ 109 h 266"/>
                <a:gd name="T58" fmla="*/ 195 w 195"/>
                <a:gd name="T59" fmla="*/ 125 h 266"/>
                <a:gd name="T60" fmla="*/ 187 w 195"/>
                <a:gd name="T61" fmla="*/ 137 h 266"/>
                <a:gd name="T62" fmla="*/ 176 w 195"/>
                <a:gd name="T63" fmla="*/ 144 h 266"/>
                <a:gd name="T64" fmla="*/ 176 w 195"/>
                <a:gd name="T65" fmla="*/ 156 h 266"/>
                <a:gd name="T66" fmla="*/ 176 w 195"/>
                <a:gd name="T67" fmla="*/ 168 h 266"/>
                <a:gd name="T68" fmla="*/ 183 w 195"/>
                <a:gd name="T69" fmla="*/ 180 h 266"/>
                <a:gd name="T70" fmla="*/ 176 w 195"/>
                <a:gd name="T71" fmla="*/ 211 h 266"/>
                <a:gd name="T72" fmla="*/ 179 w 195"/>
                <a:gd name="T73" fmla="*/ 234 h 266"/>
                <a:gd name="T74" fmla="*/ 168 w 195"/>
                <a:gd name="T75" fmla="*/ 254 h 266"/>
                <a:gd name="T76" fmla="*/ 156 w 195"/>
                <a:gd name="T77" fmla="*/ 262 h 266"/>
                <a:gd name="T78" fmla="*/ 144 w 195"/>
                <a:gd name="T79" fmla="*/ 254 h 266"/>
                <a:gd name="T80" fmla="*/ 133 w 195"/>
                <a:gd name="T81" fmla="*/ 246 h 266"/>
                <a:gd name="T82" fmla="*/ 129 w 195"/>
                <a:gd name="T83" fmla="*/ 242 h 266"/>
                <a:gd name="T84" fmla="*/ 121 w 195"/>
                <a:gd name="T85" fmla="*/ 230 h 266"/>
                <a:gd name="T86" fmla="*/ 113 w 195"/>
                <a:gd name="T87" fmla="*/ 226 h 266"/>
                <a:gd name="T88" fmla="*/ 105 w 195"/>
                <a:gd name="T89" fmla="*/ 215 h 266"/>
                <a:gd name="T90" fmla="*/ 93 w 195"/>
                <a:gd name="T91" fmla="*/ 207 h 266"/>
                <a:gd name="T92" fmla="*/ 82 w 195"/>
                <a:gd name="T93" fmla="*/ 199 h 266"/>
                <a:gd name="T94" fmla="*/ 70 w 195"/>
                <a:gd name="T95" fmla="*/ 191 h 266"/>
                <a:gd name="T96" fmla="*/ 62 w 195"/>
                <a:gd name="T97" fmla="*/ 180 h 266"/>
                <a:gd name="T98" fmla="*/ 54 w 195"/>
                <a:gd name="T99" fmla="*/ 168 h 266"/>
                <a:gd name="T100" fmla="*/ 54 w 195"/>
                <a:gd name="T101" fmla="*/ 156 h 266"/>
                <a:gd name="T102" fmla="*/ 47 w 195"/>
                <a:gd name="T103" fmla="*/ 144 h 266"/>
                <a:gd name="T104" fmla="*/ 35 w 195"/>
                <a:gd name="T105" fmla="*/ 137 h 266"/>
                <a:gd name="T106" fmla="*/ 23 w 195"/>
                <a:gd name="T107" fmla="*/ 129 h 266"/>
                <a:gd name="T108" fmla="*/ 15 w 195"/>
                <a:gd name="T109" fmla="*/ 117 h 2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5"/>
                <a:gd name="T166" fmla="*/ 0 h 266"/>
                <a:gd name="T167" fmla="*/ 195 w 195"/>
                <a:gd name="T168" fmla="*/ 266 h 2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5" h="266">
                  <a:moveTo>
                    <a:pt x="11" y="109"/>
                  </a:moveTo>
                  <a:lnTo>
                    <a:pt x="15" y="109"/>
                  </a:lnTo>
                  <a:lnTo>
                    <a:pt x="15" y="105"/>
                  </a:lnTo>
                  <a:lnTo>
                    <a:pt x="11" y="105"/>
                  </a:lnTo>
                  <a:lnTo>
                    <a:pt x="11" y="101"/>
                  </a:lnTo>
                  <a:lnTo>
                    <a:pt x="7" y="101"/>
                  </a:lnTo>
                  <a:lnTo>
                    <a:pt x="7" y="97"/>
                  </a:lnTo>
                  <a:lnTo>
                    <a:pt x="7" y="94"/>
                  </a:lnTo>
                  <a:lnTo>
                    <a:pt x="4" y="94"/>
                  </a:lnTo>
                  <a:lnTo>
                    <a:pt x="7" y="94"/>
                  </a:lnTo>
                  <a:lnTo>
                    <a:pt x="4" y="94"/>
                  </a:lnTo>
                  <a:lnTo>
                    <a:pt x="4" y="90"/>
                  </a:lnTo>
                  <a:lnTo>
                    <a:pt x="4" y="86"/>
                  </a:lnTo>
                  <a:lnTo>
                    <a:pt x="0" y="86"/>
                  </a:lnTo>
                  <a:lnTo>
                    <a:pt x="0" y="82"/>
                  </a:lnTo>
                  <a:lnTo>
                    <a:pt x="0" y="78"/>
                  </a:lnTo>
                  <a:lnTo>
                    <a:pt x="4" y="78"/>
                  </a:lnTo>
                  <a:lnTo>
                    <a:pt x="4" y="74"/>
                  </a:lnTo>
                  <a:lnTo>
                    <a:pt x="7" y="74"/>
                  </a:lnTo>
                  <a:lnTo>
                    <a:pt x="11" y="74"/>
                  </a:lnTo>
                  <a:lnTo>
                    <a:pt x="11" y="70"/>
                  </a:lnTo>
                  <a:lnTo>
                    <a:pt x="7" y="70"/>
                  </a:lnTo>
                  <a:lnTo>
                    <a:pt x="11" y="70"/>
                  </a:lnTo>
                  <a:lnTo>
                    <a:pt x="11" y="66"/>
                  </a:lnTo>
                  <a:lnTo>
                    <a:pt x="15" y="66"/>
                  </a:lnTo>
                  <a:lnTo>
                    <a:pt x="15" y="70"/>
                  </a:lnTo>
                  <a:lnTo>
                    <a:pt x="15" y="66"/>
                  </a:lnTo>
                  <a:lnTo>
                    <a:pt x="19" y="66"/>
                  </a:lnTo>
                  <a:lnTo>
                    <a:pt x="23" y="66"/>
                  </a:lnTo>
                  <a:lnTo>
                    <a:pt x="23" y="62"/>
                  </a:lnTo>
                  <a:lnTo>
                    <a:pt x="23" y="58"/>
                  </a:lnTo>
                  <a:lnTo>
                    <a:pt x="19" y="58"/>
                  </a:lnTo>
                  <a:lnTo>
                    <a:pt x="23" y="58"/>
                  </a:lnTo>
                  <a:lnTo>
                    <a:pt x="23" y="54"/>
                  </a:lnTo>
                  <a:lnTo>
                    <a:pt x="27" y="54"/>
                  </a:lnTo>
                  <a:lnTo>
                    <a:pt x="27" y="51"/>
                  </a:lnTo>
                  <a:lnTo>
                    <a:pt x="27" y="47"/>
                  </a:lnTo>
                  <a:lnTo>
                    <a:pt x="27" y="43"/>
                  </a:lnTo>
                  <a:lnTo>
                    <a:pt x="27" y="47"/>
                  </a:lnTo>
                  <a:lnTo>
                    <a:pt x="31" y="47"/>
                  </a:lnTo>
                  <a:lnTo>
                    <a:pt x="31" y="43"/>
                  </a:lnTo>
                  <a:lnTo>
                    <a:pt x="35" y="43"/>
                  </a:lnTo>
                  <a:lnTo>
                    <a:pt x="35" y="39"/>
                  </a:lnTo>
                  <a:lnTo>
                    <a:pt x="39" y="39"/>
                  </a:lnTo>
                  <a:lnTo>
                    <a:pt x="39" y="35"/>
                  </a:lnTo>
                  <a:lnTo>
                    <a:pt x="43" y="35"/>
                  </a:lnTo>
                  <a:lnTo>
                    <a:pt x="43" y="31"/>
                  </a:lnTo>
                  <a:lnTo>
                    <a:pt x="47" y="31"/>
                  </a:lnTo>
                  <a:lnTo>
                    <a:pt x="50" y="31"/>
                  </a:lnTo>
                  <a:lnTo>
                    <a:pt x="47" y="31"/>
                  </a:lnTo>
                  <a:lnTo>
                    <a:pt x="50" y="35"/>
                  </a:lnTo>
                  <a:lnTo>
                    <a:pt x="50" y="31"/>
                  </a:lnTo>
                  <a:lnTo>
                    <a:pt x="50" y="35"/>
                  </a:lnTo>
                  <a:lnTo>
                    <a:pt x="54" y="35"/>
                  </a:lnTo>
                  <a:lnTo>
                    <a:pt x="58" y="35"/>
                  </a:lnTo>
                  <a:lnTo>
                    <a:pt x="62" y="35"/>
                  </a:lnTo>
                  <a:lnTo>
                    <a:pt x="62" y="31"/>
                  </a:lnTo>
                  <a:lnTo>
                    <a:pt x="66" y="31"/>
                  </a:lnTo>
                  <a:lnTo>
                    <a:pt x="70" y="31"/>
                  </a:lnTo>
                  <a:lnTo>
                    <a:pt x="70" y="27"/>
                  </a:lnTo>
                  <a:lnTo>
                    <a:pt x="74" y="27"/>
                  </a:lnTo>
                  <a:lnTo>
                    <a:pt x="74" y="23"/>
                  </a:lnTo>
                  <a:lnTo>
                    <a:pt x="78" y="23"/>
                  </a:lnTo>
                  <a:lnTo>
                    <a:pt x="82" y="23"/>
                  </a:lnTo>
                  <a:lnTo>
                    <a:pt x="82" y="19"/>
                  </a:lnTo>
                  <a:lnTo>
                    <a:pt x="86" y="19"/>
                  </a:lnTo>
                  <a:lnTo>
                    <a:pt x="86" y="15"/>
                  </a:lnTo>
                  <a:lnTo>
                    <a:pt x="90" y="15"/>
                  </a:lnTo>
                  <a:lnTo>
                    <a:pt x="93" y="15"/>
                  </a:lnTo>
                  <a:lnTo>
                    <a:pt x="93" y="11"/>
                  </a:lnTo>
                  <a:lnTo>
                    <a:pt x="93" y="8"/>
                  </a:lnTo>
                  <a:lnTo>
                    <a:pt x="97" y="8"/>
                  </a:lnTo>
                  <a:lnTo>
                    <a:pt x="97" y="4"/>
                  </a:lnTo>
                  <a:lnTo>
                    <a:pt x="101" y="4"/>
                  </a:lnTo>
                  <a:lnTo>
                    <a:pt x="105" y="4"/>
                  </a:lnTo>
                  <a:lnTo>
                    <a:pt x="105" y="0"/>
                  </a:lnTo>
                  <a:lnTo>
                    <a:pt x="105" y="4"/>
                  </a:lnTo>
                  <a:lnTo>
                    <a:pt x="109" y="4"/>
                  </a:lnTo>
                  <a:lnTo>
                    <a:pt x="113" y="4"/>
                  </a:lnTo>
                  <a:lnTo>
                    <a:pt x="113" y="8"/>
                  </a:lnTo>
                  <a:lnTo>
                    <a:pt x="113" y="4"/>
                  </a:lnTo>
                  <a:lnTo>
                    <a:pt x="117" y="4"/>
                  </a:lnTo>
                  <a:lnTo>
                    <a:pt x="121" y="4"/>
                  </a:lnTo>
                  <a:lnTo>
                    <a:pt x="125" y="4"/>
                  </a:lnTo>
                  <a:lnTo>
                    <a:pt x="125" y="8"/>
                  </a:lnTo>
                  <a:lnTo>
                    <a:pt x="125" y="4"/>
                  </a:lnTo>
                  <a:lnTo>
                    <a:pt x="129" y="4"/>
                  </a:lnTo>
                  <a:lnTo>
                    <a:pt x="133" y="4"/>
                  </a:lnTo>
                  <a:lnTo>
                    <a:pt x="133" y="0"/>
                  </a:lnTo>
                  <a:lnTo>
                    <a:pt x="133" y="4"/>
                  </a:lnTo>
                  <a:lnTo>
                    <a:pt x="136" y="4"/>
                  </a:lnTo>
                  <a:lnTo>
                    <a:pt x="136" y="8"/>
                  </a:lnTo>
                  <a:lnTo>
                    <a:pt x="133" y="8"/>
                  </a:lnTo>
                  <a:lnTo>
                    <a:pt x="133" y="11"/>
                  </a:lnTo>
                  <a:lnTo>
                    <a:pt x="136" y="11"/>
                  </a:lnTo>
                  <a:lnTo>
                    <a:pt x="136" y="15"/>
                  </a:lnTo>
                  <a:lnTo>
                    <a:pt x="136" y="19"/>
                  </a:lnTo>
                  <a:lnTo>
                    <a:pt x="140" y="19"/>
                  </a:lnTo>
                  <a:lnTo>
                    <a:pt x="144" y="19"/>
                  </a:lnTo>
                  <a:lnTo>
                    <a:pt x="148" y="19"/>
                  </a:lnTo>
                  <a:lnTo>
                    <a:pt x="152" y="19"/>
                  </a:lnTo>
                  <a:lnTo>
                    <a:pt x="152" y="23"/>
                  </a:lnTo>
                  <a:lnTo>
                    <a:pt x="156" y="23"/>
                  </a:lnTo>
                  <a:lnTo>
                    <a:pt x="156" y="27"/>
                  </a:lnTo>
                  <a:lnTo>
                    <a:pt x="156" y="23"/>
                  </a:lnTo>
                  <a:lnTo>
                    <a:pt x="156" y="27"/>
                  </a:lnTo>
                  <a:lnTo>
                    <a:pt x="160" y="27"/>
                  </a:lnTo>
                  <a:lnTo>
                    <a:pt x="156" y="31"/>
                  </a:lnTo>
                  <a:lnTo>
                    <a:pt x="160" y="31"/>
                  </a:lnTo>
                  <a:lnTo>
                    <a:pt x="160" y="35"/>
                  </a:lnTo>
                  <a:lnTo>
                    <a:pt x="164" y="35"/>
                  </a:lnTo>
                  <a:lnTo>
                    <a:pt x="160" y="35"/>
                  </a:lnTo>
                  <a:lnTo>
                    <a:pt x="160" y="39"/>
                  </a:lnTo>
                  <a:lnTo>
                    <a:pt x="164" y="39"/>
                  </a:lnTo>
                  <a:lnTo>
                    <a:pt x="164" y="43"/>
                  </a:lnTo>
                  <a:lnTo>
                    <a:pt x="164" y="47"/>
                  </a:lnTo>
                  <a:lnTo>
                    <a:pt x="164" y="51"/>
                  </a:lnTo>
                  <a:lnTo>
                    <a:pt x="164" y="54"/>
                  </a:lnTo>
                  <a:lnTo>
                    <a:pt x="168" y="54"/>
                  </a:lnTo>
                  <a:lnTo>
                    <a:pt x="168" y="58"/>
                  </a:lnTo>
                  <a:lnTo>
                    <a:pt x="172" y="58"/>
                  </a:lnTo>
                  <a:lnTo>
                    <a:pt x="172" y="62"/>
                  </a:lnTo>
                  <a:lnTo>
                    <a:pt x="172" y="66"/>
                  </a:lnTo>
                  <a:lnTo>
                    <a:pt x="176" y="66"/>
                  </a:lnTo>
                  <a:lnTo>
                    <a:pt x="176" y="70"/>
                  </a:lnTo>
                  <a:lnTo>
                    <a:pt x="179" y="70"/>
                  </a:lnTo>
                  <a:lnTo>
                    <a:pt x="179" y="74"/>
                  </a:lnTo>
                  <a:lnTo>
                    <a:pt x="183" y="74"/>
                  </a:lnTo>
                  <a:lnTo>
                    <a:pt x="183" y="70"/>
                  </a:lnTo>
                  <a:lnTo>
                    <a:pt x="187" y="70"/>
                  </a:lnTo>
                  <a:lnTo>
                    <a:pt x="191" y="70"/>
                  </a:lnTo>
                  <a:lnTo>
                    <a:pt x="191" y="74"/>
                  </a:lnTo>
                  <a:lnTo>
                    <a:pt x="187" y="74"/>
                  </a:lnTo>
                  <a:lnTo>
                    <a:pt x="187" y="78"/>
                  </a:lnTo>
                  <a:lnTo>
                    <a:pt x="187" y="82"/>
                  </a:lnTo>
                  <a:lnTo>
                    <a:pt x="191" y="82"/>
                  </a:lnTo>
                  <a:lnTo>
                    <a:pt x="187" y="82"/>
                  </a:lnTo>
                  <a:lnTo>
                    <a:pt x="187" y="86"/>
                  </a:lnTo>
                  <a:lnTo>
                    <a:pt x="187" y="90"/>
                  </a:lnTo>
                  <a:lnTo>
                    <a:pt x="187" y="94"/>
                  </a:lnTo>
                  <a:lnTo>
                    <a:pt x="187" y="97"/>
                  </a:lnTo>
                  <a:lnTo>
                    <a:pt x="191" y="97"/>
                  </a:lnTo>
                  <a:lnTo>
                    <a:pt x="191" y="101"/>
                  </a:lnTo>
                  <a:lnTo>
                    <a:pt x="191" y="105"/>
                  </a:lnTo>
                  <a:lnTo>
                    <a:pt x="191" y="109"/>
                  </a:lnTo>
                  <a:lnTo>
                    <a:pt x="191" y="113"/>
                  </a:lnTo>
                  <a:lnTo>
                    <a:pt x="191" y="117"/>
                  </a:lnTo>
                  <a:lnTo>
                    <a:pt x="195" y="117"/>
                  </a:lnTo>
                  <a:lnTo>
                    <a:pt x="195" y="121"/>
                  </a:lnTo>
                  <a:lnTo>
                    <a:pt x="195" y="125"/>
                  </a:lnTo>
                  <a:lnTo>
                    <a:pt x="195" y="129"/>
                  </a:lnTo>
                  <a:lnTo>
                    <a:pt x="195" y="133"/>
                  </a:lnTo>
                  <a:lnTo>
                    <a:pt x="191" y="133"/>
                  </a:lnTo>
                  <a:lnTo>
                    <a:pt x="191" y="137"/>
                  </a:lnTo>
                  <a:lnTo>
                    <a:pt x="187" y="137"/>
                  </a:lnTo>
                  <a:lnTo>
                    <a:pt x="183" y="137"/>
                  </a:lnTo>
                  <a:lnTo>
                    <a:pt x="183" y="140"/>
                  </a:lnTo>
                  <a:lnTo>
                    <a:pt x="179" y="140"/>
                  </a:lnTo>
                  <a:lnTo>
                    <a:pt x="179" y="144"/>
                  </a:lnTo>
                  <a:lnTo>
                    <a:pt x="176" y="144"/>
                  </a:lnTo>
                  <a:lnTo>
                    <a:pt x="179" y="144"/>
                  </a:lnTo>
                  <a:lnTo>
                    <a:pt x="179" y="148"/>
                  </a:lnTo>
                  <a:lnTo>
                    <a:pt x="176" y="148"/>
                  </a:lnTo>
                  <a:lnTo>
                    <a:pt x="176" y="152"/>
                  </a:lnTo>
                  <a:lnTo>
                    <a:pt x="176" y="156"/>
                  </a:lnTo>
                  <a:lnTo>
                    <a:pt x="172" y="156"/>
                  </a:lnTo>
                  <a:lnTo>
                    <a:pt x="172" y="160"/>
                  </a:lnTo>
                  <a:lnTo>
                    <a:pt x="176" y="160"/>
                  </a:lnTo>
                  <a:lnTo>
                    <a:pt x="176" y="164"/>
                  </a:lnTo>
                  <a:lnTo>
                    <a:pt x="176" y="168"/>
                  </a:lnTo>
                  <a:lnTo>
                    <a:pt x="179" y="168"/>
                  </a:lnTo>
                  <a:lnTo>
                    <a:pt x="179" y="172"/>
                  </a:lnTo>
                  <a:lnTo>
                    <a:pt x="183" y="172"/>
                  </a:lnTo>
                  <a:lnTo>
                    <a:pt x="183" y="176"/>
                  </a:lnTo>
                  <a:lnTo>
                    <a:pt x="183" y="180"/>
                  </a:lnTo>
                  <a:lnTo>
                    <a:pt x="179" y="180"/>
                  </a:lnTo>
                  <a:lnTo>
                    <a:pt x="179" y="183"/>
                  </a:lnTo>
                  <a:lnTo>
                    <a:pt x="179" y="191"/>
                  </a:lnTo>
                  <a:lnTo>
                    <a:pt x="179" y="199"/>
                  </a:lnTo>
                  <a:lnTo>
                    <a:pt x="176" y="211"/>
                  </a:lnTo>
                  <a:lnTo>
                    <a:pt x="176" y="215"/>
                  </a:lnTo>
                  <a:lnTo>
                    <a:pt x="172" y="223"/>
                  </a:lnTo>
                  <a:lnTo>
                    <a:pt x="172" y="226"/>
                  </a:lnTo>
                  <a:lnTo>
                    <a:pt x="176" y="234"/>
                  </a:lnTo>
                  <a:lnTo>
                    <a:pt x="179" y="234"/>
                  </a:lnTo>
                  <a:lnTo>
                    <a:pt x="179" y="238"/>
                  </a:lnTo>
                  <a:lnTo>
                    <a:pt x="176" y="242"/>
                  </a:lnTo>
                  <a:lnTo>
                    <a:pt x="176" y="246"/>
                  </a:lnTo>
                  <a:lnTo>
                    <a:pt x="168" y="250"/>
                  </a:lnTo>
                  <a:lnTo>
                    <a:pt x="168" y="254"/>
                  </a:lnTo>
                  <a:lnTo>
                    <a:pt x="164" y="262"/>
                  </a:lnTo>
                  <a:lnTo>
                    <a:pt x="164" y="266"/>
                  </a:lnTo>
                  <a:lnTo>
                    <a:pt x="160" y="266"/>
                  </a:lnTo>
                  <a:lnTo>
                    <a:pt x="160" y="262"/>
                  </a:lnTo>
                  <a:lnTo>
                    <a:pt x="156" y="262"/>
                  </a:lnTo>
                  <a:lnTo>
                    <a:pt x="152" y="262"/>
                  </a:lnTo>
                  <a:lnTo>
                    <a:pt x="148" y="262"/>
                  </a:lnTo>
                  <a:lnTo>
                    <a:pt x="144" y="262"/>
                  </a:lnTo>
                  <a:lnTo>
                    <a:pt x="144" y="258"/>
                  </a:lnTo>
                  <a:lnTo>
                    <a:pt x="144" y="254"/>
                  </a:lnTo>
                  <a:lnTo>
                    <a:pt x="140" y="254"/>
                  </a:lnTo>
                  <a:lnTo>
                    <a:pt x="140" y="250"/>
                  </a:lnTo>
                  <a:lnTo>
                    <a:pt x="136" y="250"/>
                  </a:lnTo>
                  <a:lnTo>
                    <a:pt x="136" y="246"/>
                  </a:lnTo>
                  <a:lnTo>
                    <a:pt x="133" y="246"/>
                  </a:lnTo>
                  <a:lnTo>
                    <a:pt x="129" y="250"/>
                  </a:lnTo>
                  <a:lnTo>
                    <a:pt x="129" y="246"/>
                  </a:lnTo>
                  <a:lnTo>
                    <a:pt x="129" y="242"/>
                  </a:lnTo>
                  <a:lnTo>
                    <a:pt x="133" y="242"/>
                  </a:lnTo>
                  <a:lnTo>
                    <a:pt x="129" y="242"/>
                  </a:lnTo>
                  <a:lnTo>
                    <a:pt x="129" y="238"/>
                  </a:lnTo>
                  <a:lnTo>
                    <a:pt x="129" y="234"/>
                  </a:lnTo>
                  <a:lnTo>
                    <a:pt x="125" y="234"/>
                  </a:lnTo>
                  <a:lnTo>
                    <a:pt x="125" y="230"/>
                  </a:lnTo>
                  <a:lnTo>
                    <a:pt x="121" y="230"/>
                  </a:lnTo>
                  <a:lnTo>
                    <a:pt x="121" y="226"/>
                  </a:lnTo>
                  <a:lnTo>
                    <a:pt x="121" y="230"/>
                  </a:lnTo>
                  <a:lnTo>
                    <a:pt x="121" y="226"/>
                  </a:lnTo>
                  <a:lnTo>
                    <a:pt x="117" y="226"/>
                  </a:lnTo>
                  <a:lnTo>
                    <a:pt x="113" y="226"/>
                  </a:lnTo>
                  <a:lnTo>
                    <a:pt x="113" y="223"/>
                  </a:lnTo>
                  <a:lnTo>
                    <a:pt x="109" y="223"/>
                  </a:lnTo>
                  <a:lnTo>
                    <a:pt x="109" y="219"/>
                  </a:lnTo>
                  <a:lnTo>
                    <a:pt x="105" y="219"/>
                  </a:lnTo>
                  <a:lnTo>
                    <a:pt x="105" y="215"/>
                  </a:lnTo>
                  <a:lnTo>
                    <a:pt x="101" y="215"/>
                  </a:lnTo>
                  <a:lnTo>
                    <a:pt x="97" y="215"/>
                  </a:lnTo>
                  <a:lnTo>
                    <a:pt x="97" y="211"/>
                  </a:lnTo>
                  <a:lnTo>
                    <a:pt x="93" y="211"/>
                  </a:lnTo>
                  <a:lnTo>
                    <a:pt x="93" y="207"/>
                  </a:lnTo>
                  <a:lnTo>
                    <a:pt x="90" y="207"/>
                  </a:lnTo>
                  <a:lnTo>
                    <a:pt x="90" y="203"/>
                  </a:lnTo>
                  <a:lnTo>
                    <a:pt x="86" y="203"/>
                  </a:lnTo>
                  <a:lnTo>
                    <a:pt x="86" y="199"/>
                  </a:lnTo>
                  <a:lnTo>
                    <a:pt x="82" y="199"/>
                  </a:lnTo>
                  <a:lnTo>
                    <a:pt x="82" y="195"/>
                  </a:lnTo>
                  <a:lnTo>
                    <a:pt x="78" y="195"/>
                  </a:lnTo>
                  <a:lnTo>
                    <a:pt x="74" y="195"/>
                  </a:lnTo>
                  <a:lnTo>
                    <a:pt x="74" y="191"/>
                  </a:lnTo>
                  <a:lnTo>
                    <a:pt x="70" y="191"/>
                  </a:lnTo>
                  <a:lnTo>
                    <a:pt x="70" y="187"/>
                  </a:lnTo>
                  <a:lnTo>
                    <a:pt x="66" y="187"/>
                  </a:lnTo>
                  <a:lnTo>
                    <a:pt x="66" y="183"/>
                  </a:lnTo>
                  <a:lnTo>
                    <a:pt x="62" y="183"/>
                  </a:lnTo>
                  <a:lnTo>
                    <a:pt x="62" y="180"/>
                  </a:lnTo>
                  <a:lnTo>
                    <a:pt x="62" y="176"/>
                  </a:lnTo>
                  <a:lnTo>
                    <a:pt x="58" y="176"/>
                  </a:lnTo>
                  <a:lnTo>
                    <a:pt x="58" y="172"/>
                  </a:lnTo>
                  <a:lnTo>
                    <a:pt x="58" y="168"/>
                  </a:lnTo>
                  <a:lnTo>
                    <a:pt x="54" y="168"/>
                  </a:lnTo>
                  <a:lnTo>
                    <a:pt x="54" y="164"/>
                  </a:lnTo>
                  <a:lnTo>
                    <a:pt x="50" y="164"/>
                  </a:lnTo>
                  <a:lnTo>
                    <a:pt x="54" y="164"/>
                  </a:lnTo>
                  <a:lnTo>
                    <a:pt x="54" y="160"/>
                  </a:lnTo>
                  <a:lnTo>
                    <a:pt x="54" y="156"/>
                  </a:lnTo>
                  <a:lnTo>
                    <a:pt x="50" y="156"/>
                  </a:lnTo>
                  <a:lnTo>
                    <a:pt x="50" y="152"/>
                  </a:lnTo>
                  <a:lnTo>
                    <a:pt x="50" y="148"/>
                  </a:lnTo>
                  <a:lnTo>
                    <a:pt x="47" y="148"/>
                  </a:lnTo>
                  <a:lnTo>
                    <a:pt x="47" y="144"/>
                  </a:lnTo>
                  <a:lnTo>
                    <a:pt x="43" y="144"/>
                  </a:lnTo>
                  <a:lnTo>
                    <a:pt x="43" y="140"/>
                  </a:lnTo>
                  <a:lnTo>
                    <a:pt x="39" y="140"/>
                  </a:lnTo>
                  <a:lnTo>
                    <a:pt x="35" y="140"/>
                  </a:lnTo>
                  <a:lnTo>
                    <a:pt x="35" y="137"/>
                  </a:lnTo>
                  <a:lnTo>
                    <a:pt x="31" y="137"/>
                  </a:lnTo>
                  <a:lnTo>
                    <a:pt x="31" y="133"/>
                  </a:lnTo>
                  <a:lnTo>
                    <a:pt x="27" y="133"/>
                  </a:lnTo>
                  <a:lnTo>
                    <a:pt x="23" y="133"/>
                  </a:lnTo>
                  <a:lnTo>
                    <a:pt x="23" y="129"/>
                  </a:lnTo>
                  <a:lnTo>
                    <a:pt x="23" y="125"/>
                  </a:lnTo>
                  <a:lnTo>
                    <a:pt x="19" y="125"/>
                  </a:lnTo>
                  <a:lnTo>
                    <a:pt x="19" y="121"/>
                  </a:lnTo>
                  <a:lnTo>
                    <a:pt x="19" y="117"/>
                  </a:lnTo>
                  <a:lnTo>
                    <a:pt x="15" y="117"/>
                  </a:lnTo>
                  <a:lnTo>
                    <a:pt x="15" y="113"/>
                  </a:lnTo>
                  <a:lnTo>
                    <a:pt x="11" y="113"/>
                  </a:lnTo>
                  <a:lnTo>
                    <a:pt x="11" y="109"/>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29" name="Freeform 30"/>
            <p:cNvSpPr>
              <a:spLocks/>
            </p:cNvSpPr>
            <p:nvPr/>
          </p:nvSpPr>
          <p:spPr bwMode="auto">
            <a:xfrm>
              <a:off x="2358" y="3155"/>
              <a:ext cx="395" cy="231"/>
            </a:xfrm>
            <a:custGeom>
              <a:avLst/>
              <a:gdLst>
                <a:gd name="T0" fmla="*/ 375 w 395"/>
                <a:gd name="T1" fmla="*/ 121 h 231"/>
                <a:gd name="T2" fmla="*/ 352 w 395"/>
                <a:gd name="T3" fmla="*/ 121 h 231"/>
                <a:gd name="T4" fmla="*/ 328 w 395"/>
                <a:gd name="T5" fmla="*/ 121 h 231"/>
                <a:gd name="T6" fmla="*/ 309 w 395"/>
                <a:gd name="T7" fmla="*/ 125 h 231"/>
                <a:gd name="T8" fmla="*/ 297 w 395"/>
                <a:gd name="T9" fmla="*/ 137 h 231"/>
                <a:gd name="T10" fmla="*/ 293 w 395"/>
                <a:gd name="T11" fmla="*/ 141 h 231"/>
                <a:gd name="T12" fmla="*/ 285 w 395"/>
                <a:gd name="T13" fmla="*/ 148 h 231"/>
                <a:gd name="T14" fmla="*/ 273 w 395"/>
                <a:gd name="T15" fmla="*/ 160 h 231"/>
                <a:gd name="T16" fmla="*/ 269 w 395"/>
                <a:gd name="T17" fmla="*/ 164 h 231"/>
                <a:gd name="T18" fmla="*/ 258 w 395"/>
                <a:gd name="T19" fmla="*/ 168 h 231"/>
                <a:gd name="T20" fmla="*/ 250 w 395"/>
                <a:gd name="T21" fmla="*/ 176 h 231"/>
                <a:gd name="T22" fmla="*/ 242 w 395"/>
                <a:gd name="T23" fmla="*/ 191 h 231"/>
                <a:gd name="T24" fmla="*/ 226 w 395"/>
                <a:gd name="T25" fmla="*/ 199 h 231"/>
                <a:gd name="T26" fmla="*/ 219 w 395"/>
                <a:gd name="T27" fmla="*/ 215 h 231"/>
                <a:gd name="T28" fmla="*/ 203 w 395"/>
                <a:gd name="T29" fmla="*/ 223 h 231"/>
                <a:gd name="T30" fmla="*/ 191 w 395"/>
                <a:gd name="T31" fmla="*/ 227 h 231"/>
                <a:gd name="T32" fmla="*/ 183 w 395"/>
                <a:gd name="T33" fmla="*/ 219 h 231"/>
                <a:gd name="T34" fmla="*/ 168 w 395"/>
                <a:gd name="T35" fmla="*/ 227 h 231"/>
                <a:gd name="T36" fmla="*/ 156 w 395"/>
                <a:gd name="T37" fmla="*/ 231 h 231"/>
                <a:gd name="T38" fmla="*/ 148 w 395"/>
                <a:gd name="T39" fmla="*/ 223 h 231"/>
                <a:gd name="T40" fmla="*/ 133 w 395"/>
                <a:gd name="T41" fmla="*/ 223 h 231"/>
                <a:gd name="T42" fmla="*/ 125 w 395"/>
                <a:gd name="T43" fmla="*/ 215 h 231"/>
                <a:gd name="T44" fmla="*/ 117 w 395"/>
                <a:gd name="T45" fmla="*/ 199 h 231"/>
                <a:gd name="T46" fmla="*/ 113 w 395"/>
                <a:gd name="T47" fmla="*/ 184 h 231"/>
                <a:gd name="T48" fmla="*/ 101 w 395"/>
                <a:gd name="T49" fmla="*/ 180 h 231"/>
                <a:gd name="T50" fmla="*/ 90 w 395"/>
                <a:gd name="T51" fmla="*/ 176 h 231"/>
                <a:gd name="T52" fmla="*/ 90 w 395"/>
                <a:gd name="T53" fmla="*/ 160 h 231"/>
                <a:gd name="T54" fmla="*/ 78 w 395"/>
                <a:gd name="T55" fmla="*/ 156 h 231"/>
                <a:gd name="T56" fmla="*/ 70 w 395"/>
                <a:gd name="T57" fmla="*/ 156 h 231"/>
                <a:gd name="T58" fmla="*/ 54 w 395"/>
                <a:gd name="T59" fmla="*/ 164 h 231"/>
                <a:gd name="T60" fmla="*/ 54 w 395"/>
                <a:gd name="T61" fmla="*/ 152 h 231"/>
                <a:gd name="T62" fmla="*/ 66 w 395"/>
                <a:gd name="T63" fmla="*/ 141 h 231"/>
                <a:gd name="T64" fmla="*/ 58 w 395"/>
                <a:gd name="T65" fmla="*/ 133 h 231"/>
                <a:gd name="T66" fmla="*/ 43 w 395"/>
                <a:gd name="T67" fmla="*/ 125 h 231"/>
                <a:gd name="T68" fmla="*/ 35 w 395"/>
                <a:gd name="T69" fmla="*/ 109 h 231"/>
                <a:gd name="T70" fmla="*/ 27 w 395"/>
                <a:gd name="T71" fmla="*/ 94 h 231"/>
                <a:gd name="T72" fmla="*/ 11 w 395"/>
                <a:gd name="T73" fmla="*/ 86 h 231"/>
                <a:gd name="T74" fmla="*/ 0 w 395"/>
                <a:gd name="T75" fmla="*/ 74 h 231"/>
                <a:gd name="T76" fmla="*/ 11 w 395"/>
                <a:gd name="T77" fmla="*/ 62 h 231"/>
                <a:gd name="T78" fmla="*/ 31 w 395"/>
                <a:gd name="T79" fmla="*/ 59 h 231"/>
                <a:gd name="T80" fmla="*/ 43 w 395"/>
                <a:gd name="T81" fmla="*/ 55 h 231"/>
                <a:gd name="T82" fmla="*/ 54 w 395"/>
                <a:gd name="T83" fmla="*/ 43 h 231"/>
                <a:gd name="T84" fmla="*/ 62 w 395"/>
                <a:gd name="T85" fmla="*/ 31 h 231"/>
                <a:gd name="T86" fmla="*/ 74 w 395"/>
                <a:gd name="T87" fmla="*/ 19 h 231"/>
                <a:gd name="T88" fmla="*/ 82 w 395"/>
                <a:gd name="T89" fmla="*/ 12 h 231"/>
                <a:gd name="T90" fmla="*/ 101 w 395"/>
                <a:gd name="T91" fmla="*/ 16 h 231"/>
                <a:gd name="T92" fmla="*/ 105 w 395"/>
                <a:gd name="T93" fmla="*/ 12 h 231"/>
                <a:gd name="T94" fmla="*/ 117 w 395"/>
                <a:gd name="T95" fmla="*/ 16 h 231"/>
                <a:gd name="T96" fmla="*/ 137 w 395"/>
                <a:gd name="T97" fmla="*/ 19 h 231"/>
                <a:gd name="T98" fmla="*/ 144 w 395"/>
                <a:gd name="T99" fmla="*/ 19 h 231"/>
                <a:gd name="T100" fmla="*/ 152 w 395"/>
                <a:gd name="T101" fmla="*/ 4 h 231"/>
                <a:gd name="T102" fmla="*/ 172 w 395"/>
                <a:gd name="T103" fmla="*/ 4 h 231"/>
                <a:gd name="T104" fmla="*/ 187 w 395"/>
                <a:gd name="T105" fmla="*/ 12 h 231"/>
                <a:gd name="T106" fmla="*/ 203 w 395"/>
                <a:gd name="T107" fmla="*/ 19 h 231"/>
                <a:gd name="T108" fmla="*/ 215 w 395"/>
                <a:gd name="T109" fmla="*/ 16 h 231"/>
                <a:gd name="T110" fmla="*/ 230 w 395"/>
                <a:gd name="T111" fmla="*/ 16 h 231"/>
                <a:gd name="T112" fmla="*/ 246 w 395"/>
                <a:gd name="T113" fmla="*/ 8 h 231"/>
                <a:gd name="T114" fmla="*/ 266 w 395"/>
                <a:gd name="T115" fmla="*/ 4 h 231"/>
                <a:gd name="T116" fmla="*/ 289 w 395"/>
                <a:gd name="T117" fmla="*/ 4 h 231"/>
                <a:gd name="T118" fmla="*/ 312 w 395"/>
                <a:gd name="T119" fmla="*/ 0 h 231"/>
                <a:gd name="T120" fmla="*/ 336 w 395"/>
                <a:gd name="T121" fmla="*/ 0 h 231"/>
                <a:gd name="T122" fmla="*/ 359 w 395"/>
                <a:gd name="T123" fmla="*/ 0 h 231"/>
                <a:gd name="T124" fmla="*/ 391 w 395"/>
                <a:gd name="T125" fmla="*/ 90 h 2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5"/>
                <a:gd name="T190" fmla="*/ 0 h 231"/>
                <a:gd name="T191" fmla="*/ 395 w 395"/>
                <a:gd name="T192" fmla="*/ 231 h 2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5" h="231">
                  <a:moveTo>
                    <a:pt x="395" y="121"/>
                  </a:moveTo>
                  <a:lnTo>
                    <a:pt x="391" y="121"/>
                  </a:lnTo>
                  <a:lnTo>
                    <a:pt x="387" y="121"/>
                  </a:lnTo>
                  <a:lnTo>
                    <a:pt x="383" y="121"/>
                  </a:lnTo>
                  <a:lnTo>
                    <a:pt x="379" y="121"/>
                  </a:lnTo>
                  <a:lnTo>
                    <a:pt x="375" y="121"/>
                  </a:lnTo>
                  <a:lnTo>
                    <a:pt x="371" y="121"/>
                  </a:lnTo>
                  <a:lnTo>
                    <a:pt x="367" y="121"/>
                  </a:lnTo>
                  <a:lnTo>
                    <a:pt x="363" y="121"/>
                  </a:lnTo>
                  <a:lnTo>
                    <a:pt x="359" y="121"/>
                  </a:lnTo>
                  <a:lnTo>
                    <a:pt x="355" y="121"/>
                  </a:lnTo>
                  <a:lnTo>
                    <a:pt x="352" y="121"/>
                  </a:lnTo>
                  <a:lnTo>
                    <a:pt x="348" y="121"/>
                  </a:lnTo>
                  <a:lnTo>
                    <a:pt x="344" y="121"/>
                  </a:lnTo>
                  <a:lnTo>
                    <a:pt x="340" y="121"/>
                  </a:lnTo>
                  <a:lnTo>
                    <a:pt x="336" y="121"/>
                  </a:lnTo>
                  <a:lnTo>
                    <a:pt x="332" y="121"/>
                  </a:lnTo>
                  <a:lnTo>
                    <a:pt x="328" y="121"/>
                  </a:lnTo>
                  <a:lnTo>
                    <a:pt x="324" y="121"/>
                  </a:lnTo>
                  <a:lnTo>
                    <a:pt x="320" y="121"/>
                  </a:lnTo>
                  <a:lnTo>
                    <a:pt x="316" y="121"/>
                  </a:lnTo>
                  <a:lnTo>
                    <a:pt x="312" y="121"/>
                  </a:lnTo>
                  <a:lnTo>
                    <a:pt x="309" y="121"/>
                  </a:lnTo>
                  <a:lnTo>
                    <a:pt x="309" y="125"/>
                  </a:lnTo>
                  <a:lnTo>
                    <a:pt x="309" y="129"/>
                  </a:lnTo>
                  <a:lnTo>
                    <a:pt x="305" y="129"/>
                  </a:lnTo>
                  <a:lnTo>
                    <a:pt x="305" y="133"/>
                  </a:lnTo>
                  <a:lnTo>
                    <a:pt x="301" y="133"/>
                  </a:lnTo>
                  <a:lnTo>
                    <a:pt x="297" y="133"/>
                  </a:lnTo>
                  <a:lnTo>
                    <a:pt x="297" y="137"/>
                  </a:lnTo>
                  <a:lnTo>
                    <a:pt x="297" y="133"/>
                  </a:lnTo>
                  <a:lnTo>
                    <a:pt x="297" y="137"/>
                  </a:lnTo>
                  <a:lnTo>
                    <a:pt x="293" y="137"/>
                  </a:lnTo>
                  <a:lnTo>
                    <a:pt x="297" y="137"/>
                  </a:lnTo>
                  <a:lnTo>
                    <a:pt x="293" y="137"/>
                  </a:lnTo>
                  <a:lnTo>
                    <a:pt x="293" y="141"/>
                  </a:lnTo>
                  <a:lnTo>
                    <a:pt x="293" y="145"/>
                  </a:lnTo>
                  <a:lnTo>
                    <a:pt x="289" y="145"/>
                  </a:lnTo>
                  <a:lnTo>
                    <a:pt x="293" y="145"/>
                  </a:lnTo>
                  <a:lnTo>
                    <a:pt x="289" y="145"/>
                  </a:lnTo>
                  <a:lnTo>
                    <a:pt x="289" y="148"/>
                  </a:lnTo>
                  <a:lnTo>
                    <a:pt x="285" y="148"/>
                  </a:lnTo>
                  <a:lnTo>
                    <a:pt x="285" y="152"/>
                  </a:lnTo>
                  <a:lnTo>
                    <a:pt x="285" y="156"/>
                  </a:lnTo>
                  <a:lnTo>
                    <a:pt x="281" y="156"/>
                  </a:lnTo>
                  <a:lnTo>
                    <a:pt x="277" y="156"/>
                  </a:lnTo>
                  <a:lnTo>
                    <a:pt x="273" y="156"/>
                  </a:lnTo>
                  <a:lnTo>
                    <a:pt x="273" y="160"/>
                  </a:lnTo>
                  <a:lnTo>
                    <a:pt x="269" y="160"/>
                  </a:lnTo>
                  <a:lnTo>
                    <a:pt x="269" y="156"/>
                  </a:lnTo>
                  <a:lnTo>
                    <a:pt x="269" y="160"/>
                  </a:lnTo>
                  <a:lnTo>
                    <a:pt x="273" y="160"/>
                  </a:lnTo>
                  <a:lnTo>
                    <a:pt x="273" y="164"/>
                  </a:lnTo>
                  <a:lnTo>
                    <a:pt x="269" y="164"/>
                  </a:lnTo>
                  <a:lnTo>
                    <a:pt x="269" y="160"/>
                  </a:lnTo>
                  <a:lnTo>
                    <a:pt x="269" y="164"/>
                  </a:lnTo>
                  <a:lnTo>
                    <a:pt x="266" y="164"/>
                  </a:lnTo>
                  <a:lnTo>
                    <a:pt x="262" y="164"/>
                  </a:lnTo>
                  <a:lnTo>
                    <a:pt x="258" y="164"/>
                  </a:lnTo>
                  <a:lnTo>
                    <a:pt x="258" y="168"/>
                  </a:lnTo>
                  <a:lnTo>
                    <a:pt x="254" y="168"/>
                  </a:lnTo>
                  <a:lnTo>
                    <a:pt x="250" y="168"/>
                  </a:lnTo>
                  <a:lnTo>
                    <a:pt x="250" y="172"/>
                  </a:lnTo>
                  <a:lnTo>
                    <a:pt x="250" y="176"/>
                  </a:lnTo>
                  <a:lnTo>
                    <a:pt x="246" y="176"/>
                  </a:lnTo>
                  <a:lnTo>
                    <a:pt x="250" y="176"/>
                  </a:lnTo>
                  <a:lnTo>
                    <a:pt x="250" y="180"/>
                  </a:lnTo>
                  <a:lnTo>
                    <a:pt x="250" y="184"/>
                  </a:lnTo>
                  <a:lnTo>
                    <a:pt x="246" y="184"/>
                  </a:lnTo>
                  <a:lnTo>
                    <a:pt x="246" y="188"/>
                  </a:lnTo>
                  <a:lnTo>
                    <a:pt x="246" y="191"/>
                  </a:lnTo>
                  <a:lnTo>
                    <a:pt x="242" y="191"/>
                  </a:lnTo>
                  <a:lnTo>
                    <a:pt x="238" y="191"/>
                  </a:lnTo>
                  <a:lnTo>
                    <a:pt x="238" y="195"/>
                  </a:lnTo>
                  <a:lnTo>
                    <a:pt x="234" y="195"/>
                  </a:lnTo>
                  <a:lnTo>
                    <a:pt x="230" y="195"/>
                  </a:lnTo>
                  <a:lnTo>
                    <a:pt x="230" y="199"/>
                  </a:lnTo>
                  <a:lnTo>
                    <a:pt x="226" y="199"/>
                  </a:lnTo>
                  <a:lnTo>
                    <a:pt x="226" y="203"/>
                  </a:lnTo>
                  <a:lnTo>
                    <a:pt x="226" y="207"/>
                  </a:lnTo>
                  <a:lnTo>
                    <a:pt x="223" y="207"/>
                  </a:lnTo>
                  <a:lnTo>
                    <a:pt x="223" y="211"/>
                  </a:lnTo>
                  <a:lnTo>
                    <a:pt x="223" y="215"/>
                  </a:lnTo>
                  <a:lnTo>
                    <a:pt x="219" y="215"/>
                  </a:lnTo>
                  <a:lnTo>
                    <a:pt x="219" y="219"/>
                  </a:lnTo>
                  <a:lnTo>
                    <a:pt x="215" y="219"/>
                  </a:lnTo>
                  <a:lnTo>
                    <a:pt x="211" y="219"/>
                  </a:lnTo>
                  <a:lnTo>
                    <a:pt x="211" y="223"/>
                  </a:lnTo>
                  <a:lnTo>
                    <a:pt x="207" y="223"/>
                  </a:lnTo>
                  <a:lnTo>
                    <a:pt x="203" y="223"/>
                  </a:lnTo>
                  <a:lnTo>
                    <a:pt x="199" y="223"/>
                  </a:lnTo>
                  <a:lnTo>
                    <a:pt x="199" y="227"/>
                  </a:lnTo>
                  <a:lnTo>
                    <a:pt x="195" y="227"/>
                  </a:lnTo>
                  <a:lnTo>
                    <a:pt x="195" y="223"/>
                  </a:lnTo>
                  <a:lnTo>
                    <a:pt x="195" y="227"/>
                  </a:lnTo>
                  <a:lnTo>
                    <a:pt x="191" y="227"/>
                  </a:lnTo>
                  <a:lnTo>
                    <a:pt x="191" y="223"/>
                  </a:lnTo>
                  <a:lnTo>
                    <a:pt x="187" y="223"/>
                  </a:lnTo>
                  <a:lnTo>
                    <a:pt x="191" y="223"/>
                  </a:lnTo>
                  <a:lnTo>
                    <a:pt x="187" y="223"/>
                  </a:lnTo>
                  <a:lnTo>
                    <a:pt x="183" y="223"/>
                  </a:lnTo>
                  <a:lnTo>
                    <a:pt x="183" y="219"/>
                  </a:lnTo>
                  <a:lnTo>
                    <a:pt x="183" y="223"/>
                  </a:lnTo>
                  <a:lnTo>
                    <a:pt x="180" y="223"/>
                  </a:lnTo>
                  <a:lnTo>
                    <a:pt x="176" y="223"/>
                  </a:lnTo>
                  <a:lnTo>
                    <a:pt x="176" y="227"/>
                  </a:lnTo>
                  <a:lnTo>
                    <a:pt x="172" y="227"/>
                  </a:lnTo>
                  <a:lnTo>
                    <a:pt x="168" y="227"/>
                  </a:lnTo>
                  <a:lnTo>
                    <a:pt x="164" y="227"/>
                  </a:lnTo>
                  <a:lnTo>
                    <a:pt x="164" y="231"/>
                  </a:lnTo>
                  <a:lnTo>
                    <a:pt x="160" y="231"/>
                  </a:lnTo>
                  <a:lnTo>
                    <a:pt x="160" y="227"/>
                  </a:lnTo>
                  <a:lnTo>
                    <a:pt x="156" y="227"/>
                  </a:lnTo>
                  <a:lnTo>
                    <a:pt x="156" y="231"/>
                  </a:lnTo>
                  <a:lnTo>
                    <a:pt x="152" y="231"/>
                  </a:lnTo>
                  <a:lnTo>
                    <a:pt x="152" y="227"/>
                  </a:lnTo>
                  <a:lnTo>
                    <a:pt x="148" y="227"/>
                  </a:lnTo>
                  <a:lnTo>
                    <a:pt x="148" y="223"/>
                  </a:lnTo>
                  <a:lnTo>
                    <a:pt x="148" y="227"/>
                  </a:lnTo>
                  <a:lnTo>
                    <a:pt x="148" y="223"/>
                  </a:lnTo>
                  <a:lnTo>
                    <a:pt x="144" y="223"/>
                  </a:lnTo>
                  <a:lnTo>
                    <a:pt x="140" y="223"/>
                  </a:lnTo>
                  <a:lnTo>
                    <a:pt x="137" y="223"/>
                  </a:lnTo>
                  <a:lnTo>
                    <a:pt x="137" y="219"/>
                  </a:lnTo>
                  <a:lnTo>
                    <a:pt x="137" y="223"/>
                  </a:lnTo>
                  <a:lnTo>
                    <a:pt x="133" y="223"/>
                  </a:lnTo>
                  <a:lnTo>
                    <a:pt x="133" y="219"/>
                  </a:lnTo>
                  <a:lnTo>
                    <a:pt x="129" y="219"/>
                  </a:lnTo>
                  <a:lnTo>
                    <a:pt x="129" y="215"/>
                  </a:lnTo>
                  <a:lnTo>
                    <a:pt x="125" y="215"/>
                  </a:lnTo>
                  <a:lnTo>
                    <a:pt x="129" y="215"/>
                  </a:lnTo>
                  <a:lnTo>
                    <a:pt x="125" y="215"/>
                  </a:lnTo>
                  <a:lnTo>
                    <a:pt x="125" y="211"/>
                  </a:lnTo>
                  <a:lnTo>
                    <a:pt x="121" y="211"/>
                  </a:lnTo>
                  <a:lnTo>
                    <a:pt x="121" y="207"/>
                  </a:lnTo>
                  <a:lnTo>
                    <a:pt x="121" y="203"/>
                  </a:lnTo>
                  <a:lnTo>
                    <a:pt x="117" y="203"/>
                  </a:lnTo>
                  <a:lnTo>
                    <a:pt x="117" y="199"/>
                  </a:lnTo>
                  <a:lnTo>
                    <a:pt x="117" y="195"/>
                  </a:lnTo>
                  <a:lnTo>
                    <a:pt x="113" y="191"/>
                  </a:lnTo>
                  <a:lnTo>
                    <a:pt x="117" y="191"/>
                  </a:lnTo>
                  <a:lnTo>
                    <a:pt x="113" y="191"/>
                  </a:lnTo>
                  <a:lnTo>
                    <a:pt x="113" y="188"/>
                  </a:lnTo>
                  <a:lnTo>
                    <a:pt x="113" y="184"/>
                  </a:lnTo>
                  <a:lnTo>
                    <a:pt x="109" y="184"/>
                  </a:lnTo>
                  <a:lnTo>
                    <a:pt x="109" y="180"/>
                  </a:lnTo>
                  <a:lnTo>
                    <a:pt x="105" y="180"/>
                  </a:lnTo>
                  <a:lnTo>
                    <a:pt x="105" y="176"/>
                  </a:lnTo>
                  <a:lnTo>
                    <a:pt x="101" y="176"/>
                  </a:lnTo>
                  <a:lnTo>
                    <a:pt x="101" y="180"/>
                  </a:lnTo>
                  <a:lnTo>
                    <a:pt x="101" y="176"/>
                  </a:lnTo>
                  <a:lnTo>
                    <a:pt x="101" y="180"/>
                  </a:lnTo>
                  <a:lnTo>
                    <a:pt x="101" y="176"/>
                  </a:lnTo>
                  <a:lnTo>
                    <a:pt x="97" y="176"/>
                  </a:lnTo>
                  <a:lnTo>
                    <a:pt x="94" y="176"/>
                  </a:lnTo>
                  <a:lnTo>
                    <a:pt x="90" y="176"/>
                  </a:lnTo>
                  <a:lnTo>
                    <a:pt x="90" y="172"/>
                  </a:lnTo>
                  <a:lnTo>
                    <a:pt x="90" y="168"/>
                  </a:lnTo>
                  <a:lnTo>
                    <a:pt x="94" y="168"/>
                  </a:lnTo>
                  <a:lnTo>
                    <a:pt x="90" y="168"/>
                  </a:lnTo>
                  <a:lnTo>
                    <a:pt x="90" y="164"/>
                  </a:lnTo>
                  <a:lnTo>
                    <a:pt x="90" y="160"/>
                  </a:lnTo>
                  <a:lnTo>
                    <a:pt x="90" y="156"/>
                  </a:lnTo>
                  <a:lnTo>
                    <a:pt x="94" y="156"/>
                  </a:lnTo>
                  <a:lnTo>
                    <a:pt x="90" y="156"/>
                  </a:lnTo>
                  <a:lnTo>
                    <a:pt x="86" y="156"/>
                  </a:lnTo>
                  <a:lnTo>
                    <a:pt x="82" y="156"/>
                  </a:lnTo>
                  <a:lnTo>
                    <a:pt x="78" y="156"/>
                  </a:lnTo>
                  <a:lnTo>
                    <a:pt x="78" y="160"/>
                  </a:lnTo>
                  <a:lnTo>
                    <a:pt x="78" y="164"/>
                  </a:lnTo>
                  <a:lnTo>
                    <a:pt x="74" y="164"/>
                  </a:lnTo>
                  <a:lnTo>
                    <a:pt x="74" y="160"/>
                  </a:lnTo>
                  <a:lnTo>
                    <a:pt x="74" y="156"/>
                  </a:lnTo>
                  <a:lnTo>
                    <a:pt x="70" y="156"/>
                  </a:lnTo>
                  <a:lnTo>
                    <a:pt x="66" y="156"/>
                  </a:lnTo>
                  <a:lnTo>
                    <a:pt x="66" y="160"/>
                  </a:lnTo>
                  <a:lnTo>
                    <a:pt x="62" y="160"/>
                  </a:lnTo>
                  <a:lnTo>
                    <a:pt x="58" y="160"/>
                  </a:lnTo>
                  <a:lnTo>
                    <a:pt x="54" y="160"/>
                  </a:lnTo>
                  <a:lnTo>
                    <a:pt x="54" y="164"/>
                  </a:lnTo>
                  <a:lnTo>
                    <a:pt x="51" y="164"/>
                  </a:lnTo>
                  <a:lnTo>
                    <a:pt x="47" y="160"/>
                  </a:lnTo>
                  <a:lnTo>
                    <a:pt x="51" y="160"/>
                  </a:lnTo>
                  <a:lnTo>
                    <a:pt x="51" y="156"/>
                  </a:lnTo>
                  <a:lnTo>
                    <a:pt x="51" y="152"/>
                  </a:lnTo>
                  <a:lnTo>
                    <a:pt x="54" y="152"/>
                  </a:lnTo>
                  <a:lnTo>
                    <a:pt x="54" y="148"/>
                  </a:lnTo>
                  <a:lnTo>
                    <a:pt x="58" y="148"/>
                  </a:lnTo>
                  <a:lnTo>
                    <a:pt x="58" y="145"/>
                  </a:lnTo>
                  <a:lnTo>
                    <a:pt x="62" y="145"/>
                  </a:lnTo>
                  <a:lnTo>
                    <a:pt x="62" y="141"/>
                  </a:lnTo>
                  <a:lnTo>
                    <a:pt x="66" y="141"/>
                  </a:lnTo>
                  <a:lnTo>
                    <a:pt x="66" y="137"/>
                  </a:lnTo>
                  <a:lnTo>
                    <a:pt x="66" y="133"/>
                  </a:lnTo>
                  <a:lnTo>
                    <a:pt x="70" y="133"/>
                  </a:lnTo>
                  <a:lnTo>
                    <a:pt x="66" y="133"/>
                  </a:lnTo>
                  <a:lnTo>
                    <a:pt x="62" y="133"/>
                  </a:lnTo>
                  <a:lnTo>
                    <a:pt x="58" y="133"/>
                  </a:lnTo>
                  <a:lnTo>
                    <a:pt x="58" y="129"/>
                  </a:lnTo>
                  <a:lnTo>
                    <a:pt x="54" y="129"/>
                  </a:lnTo>
                  <a:lnTo>
                    <a:pt x="51" y="129"/>
                  </a:lnTo>
                  <a:lnTo>
                    <a:pt x="47" y="129"/>
                  </a:lnTo>
                  <a:lnTo>
                    <a:pt x="47" y="125"/>
                  </a:lnTo>
                  <a:lnTo>
                    <a:pt x="43" y="125"/>
                  </a:lnTo>
                  <a:lnTo>
                    <a:pt x="43" y="121"/>
                  </a:lnTo>
                  <a:lnTo>
                    <a:pt x="39" y="121"/>
                  </a:lnTo>
                  <a:lnTo>
                    <a:pt x="39" y="117"/>
                  </a:lnTo>
                  <a:lnTo>
                    <a:pt x="35" y="117"/>
                  </a:lnTo>
                  <a:lnTo>
                    <a:pt x="35" y="113"/>
                  </a:lnTo>
                  <a:lnTo>
                    <a:pt x="35" y="109"/>
                  </a:lnTo>
                  <a:lnTo>
                    <a:pt x="31" y="109"/>
                  </a:lnTo>
                  <a:lnTo>
                    <a:pt x="31" y="105"/>
                  </a:lnTo>
                  <a:lnTo>
                    <a:pt x="31" y="102"/>
                  </a:lnTo>
                  <a:lnTo>
                    <a:pt x="31" y="98"/>
                  </a:lnTo>
                  <a:lnTo>
                    <a:pt x="31" y="94"/>
                  </a:lnTo>
                  <a:lnTo>
                    <a:pt x="27" y="94"/>
                  </a:lnTo>
                  <a:lnTo>
                    <a:pt x="23" y="94"/>
                  </a:lnTo>
                  <a:lnTo>
                    <a:pt x="19" y="94"/>
                  </a:lnTo>
                  <a:lnTo>
                    <a:pt x="15" y="94"/>
                  </a:lnTo>
                  <a:lnTo>
                    <a:pt x="15" y="90"/>
                  </a:lnTo>
                  <a:lnTo>
                    <a:pt x="11" y="90"/>
                  </a:lnTo>
                  <a:lnTo>
                    <a:pt x="11" y="86"/>
                  </a:lnTo>
                  <a:lnTo>
                    <a:pt x="11" y="82"/>
                  </a:lnTo>
                  <a:lnTo>
                    <a:pt x="8" y="82"/>
                  </a:lnTo>
                  <a:lnTo>
                    <a:pt x="8" y="78"/>
                  </a:lnTo>
                  <a:lnTo>
                    <a:pt x="8" y="74"/>
                  </a:lnTo>
                  <a:lnTo>
                    <a:pt x="4" y="74"/>
                  </a:lnTo>
                  <a:lnTo>
                    <a:pt x="0" y="74"/>
                  </a:lnTo>
                  <a:lnTo>
                    <a:pt x="0" y="70"/>
                  </a:lnTo>
                  <a:lnTo>
                    <a:pt x="4" y="70"/>
                  </a:lnTo>
                  <a:lnTo>
                    <a:pt x="4" y="66"/>
                  </a:lnTo>
                  <a:lnTo>
                    <a:pt x="8" y="66"/>
                  </a:lnTo>
                  <a:lnTo>
                    <a:pt x="8" y="62"/>
                  </a:lnTo>
                  <a:lnTo>
                    <a:pt x="11" y="62"/>
                  </a:lnTo>
                  <a:lnTo>
                    <a:pt x="15" y="62"/>
                  </a:lnTo>
                  <a:lnTo>
                    <a:pt x="19" y="62"/>
                  </a:lnTo>
                  <a:lnTo>
                    <a:pt x="23" y="62"/>
                  </a:lnTo>
                  <a:lnTo>
                    <a:pt x="23" y="59"/>
                  </a:lnTo>
                  <a:lnTo>
                    <a:pt x="27" y="59"/>
                  </a:lnTo>
                  <a:lnTo>
                    <a:pt x="31" y="59"/>
                  </a:lnTo>
                  <a:lnTo>
                    <a:pt x="35" y="59"/>
                  </a:lnTo>
                  <a:lnTo>
                    <a:pt x="35" y="55"/>
                  </a:lnTo>
                  <a:lnTo>
                    <a:pt x="35" y="51"/>
                  </a:lnTo>
                  <a:lnTo>
                    <a:pt x="39" y="51"/>
                  </a:lnTo>
                  <a:lnTo>
                    <a:pt x="39" y="55"/>
                  </a:lnTo>
                  <a:lnTo>
                    <a:pt x="43" y="55"/>
                  </a:lnTo>
                  <a:lnTo>
                    <a:pt x="43" y="51"/>
                  </a:lnTo>
                  <a:lnTo>
                    <a:pt x="43" y="47"/>
                  </a:lnTo>
                  <a:lnTo>
                    <a:pt x="47" y="47"/>
                  </a:lnTo>
                  <a:lnTo>
                    <a:pt x="51" y="47"/>
                  </a:lnTo>
                  <a:lnTo>
                    <a:pt x="51" y="43"/>
                  </a:lnTo>
                  <a:lnTo>
                    <a:pt x="54" y="43"/>
                  </a:lnTo>
                  <a:lnTo>
                    <a:pt x="54" y="39"/>
                  </a:lnTo>
                  <a:lnTo>
                    <a:pt x="58" y="39"/>
                  </a:lnTo>
                  <a:lnTo>
                    <a:pt x="54" y="39"/>
                  </a:lnTo>
                  <a:lnTo>
                    <a:pt x="54" y="35"/>
                  </a:lnTo>
                  <a:lnTo>
                    <a:pt x="58" y="31"/>
                  </a:lnTo>
                  <a:lnTo>
                    <a:pt x="62" y="31"/>
                  </a:lnTo>
                  <a:lnTo>
                    <a:pt x="62" y="27"/>
                  </a:lnTo>
                  <a:lnTo>
                    <a:pt x="66" y="27"/>
                  </a:lnTo>
                  <a:lnTo>
                    <a:pt x="66" y="23"/>
                  </a:lnTo>
                  <a:lnTo>
                    <a:pt x="66" y="19"/>
                  </a:lnTo>
                  <a:lnTo>
                    <a:pt x="70" y="19"/>
                  </a:lnTo>
                  <a:lnTo>
                    <a:pt x="74" y="19"/>
                  </a:lnTo>
                  <a:lnTo>
                    <a:pt x="74" y="16"/>
                  </a:lnTo>
                  <a:lnTo>
                    <a:pt x="74" y="12"/>
                  </a:lnTo>
                  <a:lnTo>
                    <a:pt x="78" y="12"/>
                  </a:lnTo>
                  <a:lnTo>
                    <a:pt x="78" y="8"/>
                  </a:lnTo>
                  <a:lnTo>
                    <a:pt x="82" y="8"/>
                  </a:lnTo>
                  <a:lnTo>
                    <a:pt x="82" y="12"/>
                  </a:lnTo>
                  <a:lnTo>
                    <a:pt x="86" y="12"/>
                  </a:lnTo>
                  <a:lnTo>
                    <a:pt x="90" y="12"/>
                  </a:lnTo>
                  <a:lnTo>
                    <a:pt x="90" y="16"/>
                  </a:lnTo>
                  <a:lnTo>
                    <a:pt x="94" y="16"/>
                  </a:lnTo>
                  <a:lnTo>
                    <a:pt x="97" y="16"/>
                  </a:lnTo>
                  <a:lnTo>
                    <a:pt x="101" y="16"/>
                  </a:lnTo>
                  <a:lnTo>
                    <a:pt x="101" y="19"/>
                  </a:lnTo>
                  <a:lnTo>
                    <a:pt x="101" y="16"/>
                  </a:lnTo>
                  <a:lnTo>
                    <a:pt x="105" y="16"/>
                  </a:lnTo>
                  <a:lnTo>
                    <a:pt x="109" y="16"/>
                  </a:lnTo>
                  <a:lnTo>
                    <a:pt x="109" y="12"/>
                  </a:lnTo>
                  <a:lnTo>
                    <a:pt x="105" y="12"/>
                  </a:lnTo>
                  <a:lnTo>
                    <a:pt x="109" y="12"/>
                  </a:lnTo>
                  <a:lnTo>
                    <a:pt x="109" y="16"/>
                  </a:lnTo>
                  <a:lnTo>
                    <a:pt x="109" y="12"/>
                  </a:lnTo>
                  <a:lnTo>
                    <a:pt x="109" y="16"/>
                  </a:lnTo>
                  <a:lnTo>
                    <a:pt x="113" y="16"/>
                  </a:lnTo>
                  <a:lnTo>
                    <a:pt x="117" y="16"/>
                  </a:lnTo>
                  <a:lnTo>
                    <a:pt x="121" y="16"/>
                  </a:lnTo>
                  <a:lnTo>
                    <a:pt x="121" y="19"/>
                  </a:lnTo>
                  <a:lnTo>
                    <a:pt x="125" y="19"/>
                  </a:lnTo>
                  <a:lnTo>
                    <a:pt x="129" y="19"/>
                  </a:lnTo>
                  <a:lnTo>
                    <a:pt x="133" y="19"/>
                  </a:lnTo>
                  <a:lnTo>
                    <a:pt x="137" y="19"/>
                  </a:lnTo>
                  <a:lnTo>
                    <a:pt x="140" y="19"/>
                  </a:lnTo>
                  <a:lnTo>
                    <a:pt x="140" y="23"/>
                  </a:lnTo>
                  <a:lnTo>
                    <a:pt x="144" y="23"/>
                  </a:lnTo>
                  <a:lnTo>
                    <a:pt x="144" y="27"/>
                  </a:lnTo>
                  <a:lnTo>
                    <a:pt x="144" y="23"/>
                  </a:lnTo>
                  <a:lnTo>
                    <a:pt x="144" y="19"/>
                  </a:lnTo>
                  <a:lnTo>
                    <a:pt x="148" y="19"/>
                  </a:lnTo>
                  <a:lnTo>
                    <a:pt x="148" y="16"/>
                  </a:lnTo>
                  <a:lnTo>
                    <a:pt x="148" y="12"/>
                  </a:lnTo>
                  <a:lnTo>
                    <a:pt x="152" y="12"/>
                  </a:lnTo>
                  <a:lnTo>
                    <a:pt x="152" y="8"/>
                  </a:lnTo>
                  <a:lnTo>
                    <a:pt x="152" y="4"/>
                  </a:lnTo>
                  <a:lnTo>
                    <a:pt x="156" y="4"/>
                  </a:lnTo>
                  <a:lnTo>
                    <a:pt x="160" y="4"/>
                  </a:lnTo>
                  <a:lnTo>
                    <a:pt x="164" y="4"/>
                  </a:lnTo>
                  <a:lnTo>
                    <a:pt x="164" y="0"/>
                  </a:lnTo>
                  <a:lnTo>
                    <a:pt x="168" y="4"/>
                  </a:lnTo>
                  <a:lnTo>
                    <a:pt x="172" y="4"/>
                  </a:lnTo>
                  <a:lnTo>
                    <a:pt x="176" y="4"/>
                  </a:lnTo>
                  <a:lnTo>
                    <a:pt x="176" y="8"/>
                  </a:lnTo>
                  <a:lnTo>
                    <a:pt x="180" y="8"/>
                  </a:lnTo>
                  <a:lnTo>
                    <a:pt x="183" y="8"/>
                  </a:lnTo>
                  <a:lnTo>
                    <a:pt x="187" y="8"/>
                  </a:lnTo>
                  <a:lnTo>
                    <a:pt x="187" y="12"/>
                  </a:lnTo>
                  <a:lnTo>
                    <a:pt x="191" y="12"/>
                  </a:lnTo>
                  <a:lnTo>
                    <a:pt x="195" y="12"/>
                  </a:lnTo>
                  <a:lnTo>
                    <a:pt x="199" y="12"/>
                  </a:lnTo>
                  <a:lnTo>
                    <a:pt x="199" y="16"/>
                  </a:lnTo>
                  <a:lnTo>
                    <a:pt x="203" y="16"/>
                  </a:lnTo>
                  <a:lnTo>
                    <a:pt x="203" y="19"/>
                  </a:lnTo>
                  <a:lnTo>
                    <a:pt x="207" y="19"/>
                  </a:lnTo>
                  <a:lnTo>
                    <a:pt x="207" y="16"/>
                  </a:lnTo>
                  <a:lnTo>
                    <a:pt x="207" y="19"/>
                  </a:lnTo>
                  <a:lnTo>
                    <a:pt x="211" y="19"/>
                  </a:lnTo>
                  <a:lnTo>
                    <a:pt x="215" y="19"/>
                  </a:lnTo>
                  <a:lnTo>
                    <a:pt x="215" y="16"/>
                  </a:lnTo>
                  <a:lnTo>
                    <a:pt x="215" y="19"/>
                  </a:lnTo>
                  <a:lnTo>
                    <a:pt x="219" y="19"/>
                  </a:lnTo>
                  <a:lnTo>
                    <a:pt x="219" y="16"/>
                  </a:lnTo>
                  <a:lnTo>
                    <a:pt x="223" y="16"/>
                  </a:lnTo>
                  <a:lnTo>
                    <a:pt x="226" y="16"/>
                  </a:lnTo>
                  <a:lnTo>
                    <a:pt x="230" y="16"/>
                  </a:lnTo>
                  <a:lnTo>
                    <a:pt x="230" y="12"/>
                  </a:lnTo>
                  <a:lnTo>
                    <a:pt x="234" y="12"/>
                  </a:lnTo>
                  <a:lnTo>
                    <a:pt x="238" y="12"/>
                  </a:lnTo>
                  <a:lnTo>
                    <a:pt x="238" y="8"/>
                  </a:lnTo>
                  <a:lnTo>
                    <a:pt x="242" y="8"/>
                  </a:lnTo>
                  <a:lnTo>
                    <a:pt x="246" y="8"/>
                  </a:lnTo>
                  <a:lnTo>
                    <a:pt x="246" y="4"/>
                  </a:lnTo>
                  <a:lnTo>
                    <a:pt x="250" y="4"/>
                  </a:lnTo>
                  <a:lnTo>
                    <a:pt x="254" y="4"/>
                  </a:lnTo>
                  <a:lnTo>
                    <a:pt x="258" y="4"/>
                  </a:lnTo>
                  <a:lnTo>
                    <a:pt x="262" y="4"/>
                  </a:lnTo>
                  <a:lnTo>
                    <a:pt x="266" y="4"/>
                  </a:lnTo>
                  <a:lnTo>
                    <a:pt x="269" y="4"/>
                  </a:lnTo>
                  <a:lnTo>
                    <a:pt x="273" y="4"/>
                  </a:lnTo>
                  <a:lnTo>
                    <a:pt x="277" y="4"/>
                  </a:lnTo>
                  <a:lnTo>
                    <a:pt x="281" y="4"/>
                  </a:lnTo>
                  <a:lnTo>
                    <a:pt x="285" y="4"/>
                  </a:lnTo>
                  <a:lnTo>
                    <a:pt x="289" y="4"/>
                  </a:lnTo>
                  <a:lnTo>
                    <a:pt x="293" y="4"/>
                  </a:lnTo>
                  <a:lnTo>
                    <a:pt x="297" y="4"/>
                  </a:lnTo>
                  <a:lnTo>
                    <a:pt x="301" y="4"/>
                  </a:lnTo>
                  <a:lnTo>
                    <a:pt x="305" y="4"/>
                  </a:lnTo>
                  <a:lnTo>
                    <a:pt x="309" y="0"/>
                  </a:lnTo>
                  <a:lnTo>
                    <a:pt x="312" y="0"/>
                  </a:lnTo>
                  <a:lnTo>
                    <a:pt x="316" y="0"/>
                  </a:lnTo>
                  <a:lnTo>
                    <a:pt x="320" y="0"/>
                  </a:lnTo>
                  <a:lnTo>
                    <a:pt x="324" y="0"/>
                  </a:lnTo>
                  <a:lnTo>
                    <a:pt x="328" y="0"/>
                  </a:lnTo>
                  <a:lnTo>
                    <a:pt x="332" y="0"/>
                  </a:lnTo>
                  <a:lnTo>
                    <a:pt x="336" y="0"/>
                  </a:lnTo>
                  <a:lnTo>
                    <a:pt x="340" y="0"/>
                  </a:lnTo>
                  <a:lnTo>
                    <a:pt x="344" y="0"/>
                  </a:lnTo>
                  <a:lnTo>
                    <a:pt x="348" y="0"/>
                  </a:lnTo>
                  <a:lnTo>
                    <a:pt x="352" y="0"/>
                  </a:lnTo>
                  <a:lnTo>
                    <a:pt x="355" y="0"/>
                  </a:lnTo>
                  <a:lnTo>
                    <a:pt x="359" y="0"/>
                  </a:lnTo>
                  <a:lnTo>
                    <a:pt x="363" y="0"/>
                  </a:lnTo>
                  <a:lnTo>
                    <a:pt x="367" y="0"/>
                  </a:lnTo>
                  <a:lnTo>
                    <a:pt x="375" y="31"/>
                  </a:lnTo>
                  <a:lnTo>
                    <a:pt x="387" y="78"/>
                  </a:lnTo>
                  <a:lnTo>
                    <a:pt x="391" y="86"/>
                  </a:lnTo>
                  <a:lnTo>
                    <a:pt x="391" y="90"/>
                  </a:lnTo>
                  <a:lnTo>
                    <a:pt x="391" y="94"/>
                  </a:lnTo>
                  <a:lnTo>
                    <a:pt x="395" y="105"/>
                  </a:lnTo>
                  <a:lnTo>
                    <a:pt x="395" y="113"/>
                  </a:lnTo>
                  <a:lnTo>
                    <a:pt x="395" y="121"/>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30" name="Freeform 31"/>
            <p:cNvSpPr>
              <a:spLocks/>
            </p:cNvSpPr>
            <p:nvPr/>
          </p:nvSpPr>
          <p:spPr bwMode="auto">
            <a:xfrm>
              <a:off x="2068" y="3257"/>
              <a:ext cx="172" cy="191"/>
            </a:xfrm>
            <a:custGeom>
              <a:avLst/>
              <a:gdLst>
                <a:gd name="T0" fmla="*/ 67 w 172"/>
                <a:gd name="T1" fmla="*/ 3 h 191"/>
                <a:gd name="T2" fmla="*/ 67 w 172"/>
                <a:gd name="T3" fmla="*/ 15 h 191"/>
                <a:gd name="T4" fmla="*/ 71 w 172"/>
                <a:gd name="T5" fmla="*/ 23 h 191"/>
                <a:gd name="T6" fmla="*/ 67 w 172"/>
                <a:gd name="T7" fmla="*/ 31 h 191"/>
                <a:gd name="T8" fmla="*/ 75 w 172"/>
                <a:gd name="T9" fmla="*/ 35 h 191"/>
                <a:gd name="T10" fmla="*/ 79 w 172"/>
                <a:gd name="T11" fmla="*/ 43 h 191"/>
                <a:gd name="T12" fmla="*/ 86 w 172"/>
                <a:gd name="T13" fmla="*/ 46 h 191"/>
                <a:gd name="T14" fmla="*/ 86 w 172"/>
                <a:gd name="T15" fmla="*/ 54 h 191"/>
                <a:gd name="T16" fmla="*/ 86 w 172"/>
                <a:gd name="T17" fmla="*/ 58 h 191"/>
                <a:gd name="T18" fmla="*/ 90 w 172"/>
                <a:gd name="T19" fmla="*/ 66 h 191"/>
                <a:gd name="T20" fmla="*/ 98 w 172"/>
                <a:gd name="T21" fmla="*/ 70 h 191"/>
                <a:gd name="T22" fmla="*/ 98 w 172"/>
                <a:gd name="T23" fmla="*/ 82 h 191"/>
                <a:gd name="T24" fmla="*/ 102 w 172"/>
                <a:gd name="T25" fmla="*/ 82 h 191"/>
                <a:gd name="T26" fmla="*/ 106 w 172"/>
                <a:gd name="T27" fmla="*/ 89 h 191"/>
                <a:gd name="T28" fmla="*/ 106 w 172"/>
                <a:gd name="T29" fmla="*/ 101 h 191"/>
                <a:gd name="T30" fmla="*/ 110 w 172"/>
                <a:gd name="T31" fmla="*/ 109 h 191"/>
                <a:gd name="T32" fmla="*/ 110 w 172"/>
                <a:gd name="T33" fmla="*/ 121 h 191"/>
                <a:gd name="T34" fmla="*/ 110 w 172"/>
                <a:gd name="T35" fmla="*/ 125 h 191"/>
                <a:gd name="T36" fmla="*/ 118 w 172"/>
                <a:gd name="T37" fmla="*/ 129 h 191"/>
                <a:gd name="T38" fmla="*/ 126 w 172"/>
                <a:gd name="T39" fmla="*/ 132 h 191"/>
                <a:gd name="T40" fmla="*/ 129 w 172"/>
                <a:gd name="T41" fmla="*/ 144 h 191"/>
                <a:gd name="T42" fmla="*/ 133 w 172"/>
                <a:gd name="T43" fmla="*/ 152 h 191"/>
                <a:gd name="T44" fmla="*/ 141 w 172"/>
                <a:gd name="T45" fmla="*/ 156 h 191"/>
                <a:gd name="T46" fmla="*/ 145 w 172"/>
                <a:gd name="T47" fmla="*/ 164 h 191"/>
                <a:gd name="T48" fmla="*/ 153 w 172"/>
                <a:gd name="T49" fmla="*/ 168 h 191"/>
                <a:gd name="T50" fmla="*/ 153 w 172"/>
                <a:gd name="T51" fmla="*/ 172 h 191"/>
                <a:gd name="T52" fmla="*/ 157 w 172"/>
                <a:gd name="T53" fmla="*/ 179 h 191"/>
                <a:gd name="T54" fmla="*/ 161 w 172"/>
                <a:gd name="T55" fmla="*/ 187 h 191"/>
                <a:gd name="T56" fmla="*/ 169 w 172"/>
                <a:gd name="T57" fmla="*/ 187 h 191"/>
                <a:gd name="T58" fmla="*/ 169 w 172"/>
                <a:gd name="T59" fmla="*/ 191 h 191"/>
                <a:gd name="T60" fmla="*/ 157 w 172"/>
                <a:gd name="T61" fmla="*/ 191 h 191"/>
                <a:gd name="T62" fmla="*/ 145 w 172"/>
                <a:gd name="T63" fmla="*/ 191 h 191"/>
                <a:gd name="T64" fmla="*/ 133 w 172"/>
                <a:gd name="T65" fmla="*/ 191 h 191"/>
                <a:gd name="T66" fmla="*/ 122 w 172"/>
                <a:gd name="T67" fmla="*/ 191 h 191"/>
                <a:gd name="T68" fmla="*/ 110 w 172"/>
                <a:gd name="T69" fmla="*/ 191 h 191"/>
                <a:gd name="T70" fmla="*/ 98 w 172"/>
                <a:gd name="T71" fmla="*/ 191 h 191"/>
                <a:gd name="T72" fmla="*/ 90 w 172"/>
                <a:gd name="T73" fmla="*/ 187 h 191"/>
                <a:gd name="T74" fmla="*/ 79 w 172"/>
                <a:gd name="T75" fmla="*/ 187 h 191"/>
                <a:gd name="T76" fmla="*/ 59 w 172"/>
                <a:gd name="T77" fmla="*/ 179 h 191"/>
                <a:gd name="T78" fmla="*/ 51 w 172"/>
                <a:gd name="T79" fmla="*/ 175 h 191"/>
                <a:gd name="T80" fmla="*/ 43 w 172"/>
                <a:gd name="T81" fmla="*/ 172 h 191"/>
                <a:gd name="T82" fmla="*/ 32 w 172"/>
                <a:gd name="T83" fmla="*/ 172 h 191"/>
                <a:gd name="T84" fmla="*/ 24 w 172"/>
                <a:gd name="T85" fmla="*/ 168 h 191"/>
                <a:gd name="T86" fmla="*/ 16 w 172"/>
                <a:gd name="T87" fmla="*/ 164 h 191"/>
                <a:gd name="T88" fmla="*/ 8 w 172"/>
                <a:gd name="T89" fmla="*/ 160 h 191"/>
                <a:gd name="T90" fmla="*/ 0 w 172"/>
                <a:gd name="T91" fmla="*/ 156 h 191"/>
                <a:gd name="T92" fmla="*/ 12 w 172"/>
                <a:gd name="T93" fmla="*/ 144 h 191"/>
                <a:gd name="T94" fmla="*/ 20 w 172"/>
                <a:gd name="T95" fmla="*/ 129 h 191"/>
                <a:gd name="T96" fmla="*/ 32 w 172"/>
                <a:gd name="T97" fmla="*/ 117 h 191"/>
                <a:gd name="T98" fmla="*/ 36 w 172"/>
                <a:gd name="T99" fmla="*/ 101 h 191"/>
                <a:gd name="T100" fmla="*/ 47 w 172"/>
                <a:gd name="T101" fmla="*/ 93 h 191"/>
                <a:gd name="T102" fmla="*/ 40 w 172"/>
                <a:gd name="T103" fmla="*/ 70 h 191"/>
                <a:gd name="T104" fmla="*/ 36 w 172"/>
                <a:gd name="T105" fmla="*/ 43 h 191"/>
                <a:gd name="T106" fmla="*/ 40 w 172"/>
                <a:gd name="T107" fmla="*/ 23 h 191"/>
                <a:gd name="T108" fmla="*/ 47 w 172"/>
                <a:gd name="T109" fmla="*/ 19 h 191"/>
                <a:gd name="T110" fmla="*/ 59 w 172"/>
                <a:gd name="T111" fmla="*/ 3 h 19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72"/>
                <a:gd name="T169" fmla="*/ 0 h 191"/>
                <a:gd name="T170" fmla="*/ 172 w 172"/>
                <a:gd name="T171" fmla="*/ 191 h 19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72" h="191">
                  <a:moveTo>
                    <a:pt x="63" y="0"/>
                  </a:moveTo>
                  <a:lnTo>
                    <a:pt x="63" y="3"/>
                  </a:lnTo>
                  <a:lnTo>
                    <a:pt x="67" y="3"/>
                  </a:lnTo>
                  <a:lnTo>
                    <a:pt x="67" y="7"/>
                  </a:lnTo>
                  <a:lnTo>
                    <a:pt x="67" y="11"/>
                  </a:lnTo>
                  <a:lnTo>
                    <a:pt x="67" y="15"/>
                  </a:lnTo>
                  <a:lnTo>
                    <a:pt x="67" y="19"/>
                  </a:lnTo>
                  <a:lnTo>
                    <a:pt x="67" y="23"/>
                  </a:lnTo>
                  <a:lnTo>
                    <a:pt x="71" y="23"/>
                  </a:lnTo>
                  <a:lnTo>
                    <a:pt x="71" y="27"/>
                  </a:lnTo>
                  <a:lnTo>
                    <a:pt x="67" y="27"/>
                  </a:lnTo>
                  <a:lnTo>
                    <a:pt x="67" y="31"/>
                  </a:lnTo>
                  <a:lnTo>
                    <a:pt x="71" y="31"/>
                  </a:lnTo>
                  <a:lnTo>
                    <a:pt x="75" y="31"/>
                  </a:lnTo>
                  <a:lnTo>
                    <a:pt x="75" y="35"/>
                  </a:lnTo>
                  <a:lnTo>
                    <a:pt x="75" y="39"/>
                  </a:lnTo>
                  <a:lnTo>
                    <a:pt x="79" y="39"/>
                  </a:lnTo>
                  <a:lnTo>
                    <a:pt x="79" y="43"/>
                  </a:lnTo>
                  <a:lnTo>
                    <a:pt x="83" y="43"/>
                  </a:lnTo>
                  <a:lnTo>
                    <a:pt x="86" y="43"/>
                  </a:lnTo>
                  <a:lnTo>
                    <a:pt x="86" y="46"/>
                  </a:lnTo>
                  <a:lnTo>
                    <a:pt x="83" y="50"/>
                  </a:lnTo>
                  <a:lnTo>
                    <a:pt x="86" y="50"/>
                  </a:lnTo>
                  <a:lnTo>
                    <a:pt x="86" y="54"/>
                  </a:lnTo>
                  <a:lnTo>
                    <a:pt x="86" y="58"/>
                  </a:lnTo>
                  <a:lnTo>
                    <a:pt x="90" y="58"/>
                  </a:lnTo>
                  <a:lnTo>
                    <a:pt x="86" y="58"/>
                  </a:lnTo>
                  <a:lnTo>
                    <a:pt x="90" y="58"/>
                  </a:lnTo>
                  <a:lnTo>
                    <a:pt x="90" y="62"/>
                  </a:lnTo>
                  <a:lnTo>
                    <a:pt x="90" y="66"/>
                  </a:lnTo>
                  <a:lnTo>
                    <a:pt x="94" y="66"/>
                  </a:lnTo>
                  <a:lnTo>
                    <a:pt x="98" y="66"/>
                  </a:lnTo>
                  <a:lnTo>
                    <a:pt x="98" y="70"/>
                  </a:lnTo>
                  <a:lnTo>
                    <a:pt x="98" y="74"/>
                  </a:lnTo>
                  <a:lnTo>
                    <a:pt x="98" y="78"/>
                  </a:lnTo>
                  <a:lnTo>
                    <a:pt x="98" y="82"/>
                  </a:lnTo>
                  <a:lnTo>
                    <a:pt x="102" y="82"/>
                  </a:lnTo>
                  <a:lnTo>
                    <a:pt x="102" y="86"/>
                  </a:lnTo>
                  <a:lnTo>
                    <a:pt x="102" y="82"/>
                  </a:lnTo>
                  <a:lnTo>
                    <a:pt x="106" y="82"/>
                  </a:lnTo>
                  <a:lnTo>
                    <a:pt x="106" y="86"/>
                  </a:lnTo>
                  <a:lnTo>
                    <a:pt x="106" y="89"/>
                  </a:lnTo>
                  <a:lnTo>
                    <a:pt x="106" y="93"/>
                  </a:lnTo>
                  <a:lnTo>
                    <a:pt x="106" y="97"/>
                  </a:lnTo>
                  <a:lnTo>
                    <a:pt x="106" y="101"/>
                  </a:lnTo>
                  <a:lnTo>
                    <a:pt x="106" y="105"/>
                  </a:lnTo>
                  <a:lnTo>
                    <a:pt x="106" y="109"/>
                  </a:lnTo>
                  <a:lnTo>
                    <a:pt x="110" y="109"/>
                  </a:lnTo>
                  <a:lnTo>
                    <a:pt x="110" y="113"/>
                  </a:lnTo>
                  <a:lnTo>
                    <a:pt x="110" y="117"/>
                  </a:lnTo>
                  <a:lnTo>
                    <a:pt x="110" y="121"/>
                  </a:lnTo>
                  <a:lnTo>
                    <a:pt x="114" y="121"/>
                  </a:lnTo>
                  <a:lnTo>
                    <a:pt x="114" y="125"/>
                  </a:lnTo>
                  <a:lnTo>
                    <a:pt x="110" y="125"/>
                  </a:lnTo>
                  <a:lnTo>
                    <a:pt x="114" y="125"/>
                  </a:lnTo>
                  <a:lnTo>
                    <a:pt x="114" y="129"/>
                  </a:lnTo>
                  <a:lnTo>
                    <a:pt x="118" y="129"/>
                  </a:lnTo>
                  <a:lnTo>
                    <a:pt x="122" y="129"/>
                  </a:lnTo>
                  <a:lnTo>
                    <a:pt x="122" y="132"/>
                  </a:lnTo>
                  <a:lnTo>
                    <a:pt x="126" y="132"/>
                  </a:lnTo>
                  <a:lnTo>
                    <a:pt x="126" y="136"/>
                  </a:lnTo>
                  <a:lnTo>
                    <a:pt x="126" y="140"/>
                  </a:lnTo>
                  <a:lnTo>
                    <a:pt x="129" y="144"/>
                  </a:lnTo>
                  <a:lnTo>
                    <a:pt x="129" y="148"/>
                  </a:lnTo>
                  <a:lnTo>
                    <a:pt x="133" y="148"/>
                  </a:lnTo>
                  <a:lnTo>
                    <a:pt x="133" y="152"/>
                  </a:lnTo>
                  <a:lnTo>
                    <a:pt x="137" y="152"/>
                  </a:lnTo>
                  <a:lnTo>
                    <a:pt x="137" y="156"/>
                  </a:lnTo>
                  <a:lnTo>
                    <a:pt x="141" y="156"/>
                  </a:lnTo>
                  <a:lnTo>
                    <a:pt x="141" y="160"/>
                  </a:lnTo>
                  <a:lnTo>
                    <a:pt x="145" y="160"/>
                  </a:lnTo>
                  <a:lnTo>
                    <a:pt x="145" y="164"/>
                  </a:lnTo>
                  <a:lnTo>
                    <a:pt x="145" y="168"/>
                  </a:lnTo>
                  <a:lnTo>
                    <a:pt x="149" y="168"/>
                  </a:lnTo>
                  <a:lnTo>
                    <a:pt x="153" y="168"/>
                  </a:lnTo>
                  <a:lnTo>
                    <a:pt x="153" y="172"/>
                  </a:lnTo>
                  <a:lnTo>
                    <a:pt x="149" y="172"/>
                  </a:lnTo>
                  <a:lnTo>
                    <a:pt x="153" y="172"/>
                  </a:lnTo>
                  <a:lnTo>
                    <a:pt x="153" y="175"/>
                  </a:lnTo>
                  <a:lnTo>
                    <a:pt x="153" y="179"/>
                  </a:lnTo>
                  <a:lnTo>
                    <a:pt x="157" y="179"/>
                  </a:lnTo>
                  <a:lnTo>
                    <a:pt x="157" y="183"/>
                  </a:lnTo>
                  <a:lnTo>
                    <a:pt x="157" y="187"/>
                  </a:lnTo>
                  <a:lnTo>
                    <a:pt x="161" y="187"/>
                  </a:lnTo>
                  <a:lnTo>
                    <a:pt x="165" y="187"/>
                  </a:lnTo>
                  <a:lnTo>
                    <a:pt x="165" y="191"/>
                  </a:lnTo>
                  <a:lnTo>
                    <a:pt x="169" y="187"/>
                  </a:lnTo>
                  <a:lnTo>
                    <a:pt x="169" y="191"/>
                  </a:lnTo>
                  <a:lnTo>
                    <a:pt x="172" y="191"/>
                  </a:lnTo>
                  <a:lnTo>
                    <a:pt x="169" y="191"/>
                  </a:lnTo>
                  <a:lnTo>
                    <a:pt x="165" y="191"/>
                  </a:lnTo>
                  <a:lnTo>
                    <a:pt x="161" y="191"/>
                  </a:lnTo>
                  <a:lnTo>
                    <a:pt x="157" y="191"/>
                  </a:lnTo>
                  <a:lnTo>
                    <a:pt x="153" y="191"/>
                  </a:lnTo>
                  <a:lnTo>
                    <a:pt x="149" y="191"/>
                  </a:lnTo>
                  <a:lnTo>
                    <a:pt x="145" y="191"/>
                  </a:lnTo>
                  <a:lnTo>
                    <a:pt x="141" y="191"/>
                  </a:lnTo>
                  <a:lnTo>
                    <a:pt x="137" y="191"/>
                  </a:lnTo>
                  <a:lnTo>
                    <a:pt x="133" y="191"/>
                  </a:lnTo>
                  <a:lnTo>
                    <a:pt x="129" y="191"/>
                  </a:lnTo>
                  <a:lnTo>
                    <a:pt x="126" y="191"/>
                  </a:lnTo>
                  <a:lnTo>
                    <a:pt x="122" y="191"/>
                  </a:lnTo>
                  <a:lnTo>
                    <a:pt x="118" y="191"/>
                  </a:lnTo>
                  <a:lnTo>
                    <a:pt x="114" y="191"/>
                  </a:lnTo>
                  <a:lnTo>
                    <a:pt x="110" y="191"/>
                  </a:lnTo>
                  <a:lnTo>
                    <a:pt x="106" y="191"/>
                  </a:lnTo>
                  <a:lnTo>
                    <a:pt x="102" y="191"/>
                  </a:lnTo>
                  <a:lnTo>
                    <a:pt x="98" y="191"/>
                  </a:lnTo>
                  <a:lnTo>
                    <a:pt x="94" y="191"/>
                  </a:lnTo>
                  <a:lnTo>
                    <a:pt x="90" y="191"/>
                  </a:lnTo>
                  <a:lnTo>
                    <a:pt x="90" y="187"/>
                  </a:lnTo>
                  <a:lnTo>
                    <a:pt x="86" y="187"/>
                  </a:lnTo>
                  <a:lnTo>
                    <a:pt x="83" y="187"/>
                  </a:lnTo>
                  <a:lnTo>
                    <a:pt x="79" y="187"/>
                  </a:lnTo>
                  <a:lnTo>
                    <a:pt x="63" y="183"/>
                  </a:lnTo>
                  <a:lnTo>
                    <a:pt x="59" y="183"/>
                  </a:lnTo>
                  <a:lnTo>
                    <a:pt x="59" y="179"/>
                  </a:lnTo>
                  <a:lnTo>
                    <a:pt x="55" y="179"/>
                  </a:lnTo>
                  <a:lnTo>
                    <a:pt x="51" y="179"/>
                  </a:lnTo>
                  <a:lnTo>
                    <a:pt x="51" y="175"/>
                  </a:lnTo>
                  <a:lnTo>
                    <a:pt x="47" y="175"/>
                  </a:lnTo>
                  <a:lnTo>
                    <a:pt x="43" y="175"/>
                  </a:lnTo>
                  <a:lnTo>
                    <a:pt x="43" y="172"/>
                  </a:lnTo>
                  <a:lnTo>
                    <a:pt x="40" y="172"/>
                  </a:lnTo>
                  <a:lnTo>
                    <a:pt x="36" y="172"/>
                  </a:lnTo>
                  <a:lnTo>
                    <a:pt x="32" y="172"/>
                  </a:lnTo>
                  <a:lnTo>
                    <a:pt x="32" y="168"/>
                  </a:lnTo>
                  <a:lnTo>
                    <a:pt x="28" y="168"/>
                  </a:lnTo>
                  <a:lnTo>
                    <a:pt x="24" y="168"/>
                  </a:lnTo>
                  <a:lnTo>
                    <a:pt x="24" y="164"/>
                  </a:lnTo>
                  <a:lnTo>
                    <a:pt x="20" y="164"/>
                  </a:lnTo>
                  <a:lnTo>
                    <a:pt x="16" y="164"/>
                  </a:lnTo>
                  <a:lnTo>
                    <a:pt x="16" y="160"/>
                  </a:lnTo>
                  <a:lnTo>
                    <a:pt x="12" y="160"/>
                  </a:lnTo>
                  <a:lnTo>
                    <a:pt x="8" y="160"/>
                  </a:lnTo>
                  <a:lnTo>
                    <a:pt x="4" y="160"/>
                  </a:lnTo>
                  <a:lnTo>
                    <a:pt x="4" y="156"/>
                  </a:lnTo>
                  <a:lnTo>
                    <a:pt x="0" y="156"/>
                  </a:lnTo>
                  <a:lnTo>
                    <a:pt x="4" y="152"/>
                  </a:lnTo>
                  <a:lnTo>
                    <a:pt x="8" y="148"/>
                  </a:lnTo>
                  <a:lnTo>
                    <a:pt x="12" y="144"/>
                  </a:lnTo>
                  <a:lnTo>
                    <a:pt x="16" y="140"/>
                  </a:lnTo>
                  <a:lnTo>
                    <a:pt x="16" y="129"/>
                  </a:lnTo>
                  <a:lnTo>
                    <a:pt x="20" y="129"/>
                  </a:lnTo>
                  <a:lnTo>
                    <a:pt x="24" y="121"/>
                  </a:lnTo>
                  <a:lnTo>
                    <a:pt x="28" y="121"/>
                  </a:lnTo>
                  <a:lnTo>
                    <a:pt x="32" y="117"/>
                  </a:lnTo>
                  <a:lnTo>
                    <a:pt x="36" y="117"/>
                  </a:lnTo>
                  <a:lnTo>
                    <a:pt x="36" y="113"/>
                  </a:lnTo>
                  <a:lnTo>
                    <a:pt x="36" y="101"/>
                  </a:lnTo>
                  <a:lnTo>
                    <a:pt x="36" y="97"/>
                  </a:lnTo>
                  <a:lnTo>
                    <a:pt x="40" y="93"/>
                  </a:lnTo>
                  <a:lnTo>
                    <a:pt x="47" y="93"/>
                  </a:lnTo>
                  <a:lnTo>
                    <a:pt x="47" y="86"/>
                  </a:lnTo>
                  <a:lnTo>
                    <a:pt x="40" y="74"/>
                  </a:lnTo>
                  <a:lnTo>
                    <a:pt x="40" y="70"/>
                  </a:lnTo>
                  <a:lnTo>
                    <a:pt x="40" y="62"/>
                  </a:lnTo>
                  <a:lnTo>
                    <a:pt x="40" y="54"/>
                  </a:lnTo>
                  <a:lnTo>
                    <a:pt x="36" y="43"/>
                  </a:lnTo>
                  <a:lnTo>
                    <a:pt x="36" y="31"/>
                  </a:lnTo>
                  <a:lnTo>
                    <a:pt x="36" y="27"/>
                  </a:lnTo>
                  <a:lnTo>
                    <a:pt x="40" y="23"/>
                  </a:lnTo>
                  <a:lnTo>
                    <a:pt x="47" y="27"/>
                  </a:lnTo>
                  <a:lnTo>
                    <a:pt x="51" y="27"/>
                  </a:lnTo>
                  <a:lnTo>
                    <a:pt x="47" y="19"/>
                  </a:lnTo>
                  <a:lnTo>
                    <a:pt x="51" y="11"/>
                  </a:lnTo>
                  <a:lnTo>
                    <a:pt x="55" y="7"/>
                  </a:lnTo>
                  <a:lnTo>
                    <a:pt x="59" y="3"/>
                  </a:lnTo>
                  <a:lnTo>
                    <a:pt x="59" y="0"/>
                  </a:lnTo>
                  <a:lnTo>
                    <a:pt x="63" y="0"/>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31" name="Freeform 32"/>
            <p:cNvSpPr>
              <a:spLocks/>
            </p:cNvSpPr>
            <p:nvPr/>
          </p:nvSpPr>
          <p:spPr bwMode="auto">
            <a:xfrm>
              <a:off x="2131" y="3159"/>
              <a:ext cx="250" cy="289"/>
            </a:xfrm>
            <a:custGeom>
              <a:avLst/>
              <a:gdLst>
                <a:gd name="T0" fmla="*/ 90 w 250"/>
                <a:gd name="T1" fmla="*/ 12 h 289"/>
                <a:gd name="T2" fmla="*/ 102 w 250"/>
                <a:gd name="T3" fmla="*/ 19 h 289"/>
                <a:gd name="T4" fmla="*/ 121 w 250"/>
                <a:gd name="T5" fmla="*/ 19 h 289"/>
                <a:gd name="T6" fmla="*/ 137 w 250"/>
                <a:gd name="T7" fmla="*/ 23 h 289"/>
                <a:gd name="T8" fmla="*/ 141 w 250"/>
                <a:gd name="T9" fmla="*/ 31 h 289"/>
                <a:gd name="T10" fmla="*/ 145 w 250"/>
                <a:gd name="T11" fmla="*/ 39 h 289"/>
                <a:gd name="T12" fmla="*/ 141 w 250"/>
                <a:gd name="T13" fmla="*/ 55 h 289"/>
                <a:gd name="T14" fmla="*/ 156 w 250"/>
                <a:gd name="T15" fmla="*/ 58 h 289"/>
                <a:gd name="T16" fmla="*/ 176 w 250"/>
                <a:gd name="T17" fmla="*/ 58 h 289"/>
                <a:gd name="T18" fmla="*/ 195 w 250"/>
                <a:gd name="T19" fmla="*/ 58 h 289"/>
                <a:gd name="T20" fmla="*/ 215 w 250"/>
                <a:gd name="T21" fmla="*/ 58 h 289"/>
                <a:gd name="T22" fmla="*/ 235 w 250"/>
                <a:gd name="T23" fmla="*/ 58 h 289"/>
                <a:gd name="T24" fmla="*/ 246 w 250"/>
                <a:gd name="T25" fmla="*/ 58 h 289"/>
                <a:gd name="T26" fmla="*/ 231 w 250"/>
                <a:gd name="T27" fmla="*/ 62 h 289"/>
                <a:gd name="T28" fmla="*/ 219 w 250"/>
                <a:gd name="T29" fmla="*/ 70 h 289"/>
                <a:gd name="T30" fmla="*/ 207 w 250"/>
                <a:gd name="T31" fmla="*/ 70 h 289"/>
                <a:gd name="T32" fmla="*/ 195 w 250"/>
                <a:gd name="T33" fmla="*/ 78 h 289"/>
                <a:gd name="T34" fmla="*/ 188 w 250"/>
                <a:gd name="T35" fmla="*/ 90 h 289"/>
                <a:gd name="T36" fmla="*/ 180 w 250"/>
                <a:gd name="T37" fmla="*/ 101 h 289"/>
                <a:gd name="T38" fmla="*/ 172 w 250"/>
                <a:gd name="T39" fmla="*/ 113 h 289"/>
                <a:gd name="T40" fmla="*/ 172 w 250"/>
                <a:gd name="T41" fmla="*/ 117 h 289"/>
                <a:gd name="T42" fmla="*/ 168 w 250"/>
                <a:gd name="T43" fmla="*/ 133 h 289"/>
                <a:gd name="T44" fmla="*/ 156 w 250"/>
                <a:gd name="T45" fmla="*/ 141 h 289"/>
                <a:gd name="T46" fmla="*/ 156 w 250"/>
                <a:gd name="T47" fmla="*/ 152 h 289"/>
                <a:gd name="T48" fmla="*/ 149 w 250"/>
                <a:gd name="T49" fmla="*/ 156 h 289"/>
                <a:gd name="T50" fmla="*/ 137 w 250"/>
                <a:gd name="T51" fmla="*/ 164 h 289"/>
                <a:gd name="T52" fmla="*/ 129 w 250"/>
                <a:gd name="T53" fmla="*/ 168 h 289"/>
                <a:gd name="T54" fmla="*/ 117 w 250"/>
                <a:gd name="T55" fmla="*/ 176 h 289"/>
                <a:gd name="T56" fmla="*/ 121 w 250"/>
                <a:gd name="T57" fmla="*/ 191 h 289"/>
                <a:gd name="T58" fmla="*/ 125 w 250"/>
                <a:gd name="T59" fmla="*/ 207 h 289"/>
                <a:gd name="T60" fmla="*/ 121 w 250"/>
                <a:gd name="T61" fmla="*/ 223 h 289"/>
                <a:gd name="T62" fmla="*/ 109 w 250"/>
                <a:gd name="T63" fmla="*/ 230 h 289"/>
                <a:gd name="T64" fmla="*/ 106 w 250"/>
                <a:gd name="T65" fmla="*/ 246 h 289"/>
                <a:gd name="T66" fmla="*/ 113 w 250"/>
                <a:gd name="T67" fmla="*/ 258 h 289"/>
                <a:gd name="T68" fmla="*/ 113 w 250"/>
                <a:gd name="T69" fmla="*/ 277 h 289"/>
                <a:gd name="T70" fmla="*/ 109 w 250"/>
                <a:gd name="T71" fmla="*/ 289 h 289"/>
                <a:gd name="T72" fmla="*/ 98 w 250"/>
                <a:gd name="T73" fmla="*/ 285 h 289"/>
                <a:gd name="T74" fmla="*/ 90 w 250"/>
                <a:gd name="T75" fmla="*/ 273 h 289"/>
                <a:gd name="T76" fmla="*/ 86 w 250"/>
                <a:gd name="T77" fmla="*/ 266 h 289"/>
                <a:gd name="T78" fmla="*/ 78 w 250"/>
                <a:gd name="T79" fmla="*/ 254 h 289"/>
                <a:gd name="T80" fmla="*/ 66 w 250"/>
                <a:gd name="T81" fmla="*/ 246 h 289"/>
                <a:gd name="T82" fmla="*/ 59 w 250"/>
                <a:gd name="T83" fmla="*/ 230 h 289"/>
                <a:gd name="T84" fmla="*/ 47 w 250"/>
                <a:gd name="T85" fmla="*/ 223 h 289"/>
                <a:gd name="T86" fmla="*/ 47 w 250"/>
                <a:gd name="T87" fmla="*/ 211 h 289"/>
                <a:gd name="T88" fmla="*/ 43 w 250"/>
                <a:gd name="T89" fmla="*/ 195 h 289"/>
                <a:gd name="T90" fmla="*/ 39 w 250"/>
                <a:gd name="T91" fmla="*/ 180 h 289"/>
                <a:gd name="T92" fmla="*/ 35 w 250"/>
                <a:gd name="T93" fmla="*/ 172 h 289"/>
                <a:gd name="T94" fmla="*/ 27 w 250"/>
                <a:gd name="T95" fmla="*/ 160 h 289"/>
                <a:gd name="T96" fmla="*/ 23 w 250"/>
                <a:gd name="T97" fmla="*/ 152 h 289"/>
                <a:gd name="T98" fmla="*/ 20 w 250"/>
                <a:gd name="T99" fmla="*/ 141 h 289"/>
                <a:gd name="T100" fmla="*/ 12 w 250"/>
                <a:gd name="T101" fmla="*/ 129 h 289"/>
                <a:gd name="T102" fmla="*/ 8 w 250"/>
                <a:gd name="T103" fmla="*/ 121 h 289"/>
                <a:gd name="T104" fmla="*/ 4 w 250"/>
                <a:gd name="T105" fmla="*/ 105 h 289"/>
                <a:gd name="T106" fmla="*/ 12 w 250"/>
                <a:gd name="T107" fmla="*/ 94 h 289"/>
                <a:gd name="T108" fmla="*/ 20 w 250"/>
                <a:gd name="T109" fmla="*/ 66 h 289"/>
                <a:gd name="T110" fmla="*/ 39 w 250"/>
                <a:gd name="T111" fmla="*/ 51 h 289"/>
                <a:gd name="T112" fmla="*/ 51 w 250"/>
                <a:gd name="T113" fmla="*/ 23 h 289"/>
                <a:gd name="T114" fmla="*/ 43 w 250"/>
                <a:gd name="T115" fmla="*/ 0 h 289"/>
                <a:gd name="T116" fmla="*/ 55 w 250"/>
                <a:gd name="T117" fmla="*/ 8 h 289"/>
                <a:gd name="T118" fmla="*/ 66 w 250"/>
                <a:gd name="T119" fmla="*/ 8 h 289"/>
                <a:gd name="T120" fmla="*/ 78 w 250"/>
                <a:gd name="T121" fmla="*/ 15 h 2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
                <a:gd name="T184" fmla="*/ 0 h 289"/>
                <a:gd name="T185" fmla="*/ 250 w 250"/>
                <a:gd name="T186" fmla="*/ 289 h 28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 h="289">
                  <a:moveTo>
                    <a:pt x="82" y="19"/>
                  </a:moveTo>
                  <a:lnTo>
                    <a:pt x="82" y="15"/>
                  </a:lnTo>
                  <a:lnTo>
                    <a:pt x="86" y="15"/>
                  </a:lnTo>
                  <a:lnTo>
                    <a:pt x="86" y="12"/>
                  </a:lnTo>
                  <a:lnTo>
                    <a:pt x="90" y="12"/>
                  </a:lnTo>
                  <a:lnTo>
                    <a:pt x="94" y="12"/>
                  </a:lnTo>
                  <a:lnTo>
                    <a:pt x="94" y="15"/>
                  </a:lnTo>
                  <a:lnTo>
                    <a:pt x="98" y="15"/>
                  </a:lnTo>
                  <a:lnTo>
                    <a:pt x="98" y="19"/>
                  </a:lnTo>
                  <a:lnTo>
                    <a:pt x="102" y="19"/>
                  </a:lnTo>
                  <a:lnTo>
                    <a:pt x="106" y="19"/>
                  </a:lnTo>
                  <a:lnTo>
                    <a:pt x="109" y="19"/>
                  </a:lnTo>
                  <a:lnTo>
                    <a:pt x="113" y="19"/>
                  </a:lnTo>
                  <a:lnTo>
                    <a:pt x="117" y="19"/>
                  </a:lnTo>
                  <a:lnTo>
                    <a:pt x="121" y="19"/>
                  </a:lnTo>
                  <a:lnTo>
                    <a:pt x="125" y="19"/>
                  </a:lnTo>
                  <a:lnTo>
                    <a:pt x="129" y="19"/>
                  </a:lnTo>
                  <a:lnTo>
                    <a:pt x="129" y="23"/>
                  </a:lnTo>
                  <a:lnTo>
                    <a:pt x="133" y="23"/>
                  </a:lnTo>
                  <a:lnTo>
                    <a:pt x="137" y="23"/>
                  </a:lnTo>
                  <a:lnTo>
                    <a:pt x="137" y="27"/>
                  </a:lnTo>
                  <a:lnTo>
                    <a:pt x="133" y="27"/>
                  </a:lnTo>
                  <a:lnTo>
                    <a:pt x="137" y="27"/>
                  </a:lnTo>
                  <a:lnTo>
                    <a:pt x="141" y="27"/>
                  </a:lnTo>
                  <a:lnTo>
                    <a:pt x="141" y="31"/>
                  </a:lnTo>
                  <a:lnTo>
                    <a:pt x="145" y="31"/>
                  </a:lnTo>
                  <a:lnTo>
                    <a:pt x="141" y="31"/>
                  </a:lnTo>
                  <a:lnTo>
                    <a:pt x="141" y="35"/>
                  </a:lnTo>
                  <a:lnTo>
                    <a:pt x="141" y="39"/>
                  </a:lnTo>
                  <a:lnTo>
                    <a:pt x="145" y="39"/>
                  </a:lnTo>
                  <a:lnTo>
                    <a:pt x="145" y="43"/>
                  </a:lnTo>
                  <a:lnTo>
                    <a:pt x="145" y="47"/>
                  </a:lnTo>
                  <a:lnTo>
                    <a:pt x="145" y="51"/>
                  </a:lnTo>
                  <a:lnTo>
                    <a:pt x="145" y="55"/>
                  </a:lnTo>
                  <a:lnTo>
                    <a:pt x="141" y="55"/>
                  </a:lnTo>
                  <a:lnTo>
                    <a:pt x="145" y="55"/>
                  </a:lnTo>
                  <a:lnTo>
                    <a:pt x="145" y="58"/>
                  </a:lnTo>
                  <a:lnTo>
                    <a:pt x="149" y="58"/>
                  </a:lnTo>
                  <a:lnTo>
                    <a:pt x="152" y="58"/>
                  </a:lnTo>
                  <a:lnTo>
                    <a:pt x="156" y="58"/>
                  </a:lnTo>
                  <a:lnTo>
                    <a:pt x="160" y="58"/>
                  </a:lnTo>
                  <a:lnTo>
                    <a:pt x="164" y="58"/>
                  </a:lnTo>
                  <a:lnTo>
                    <a:pt x="168" y="58"/>
                  </a:lnTo>
                  <a:lnTo>
                    <a:pt x="172" y="58"/>
                  </a:lnTo>
                  <a:lnTo>
                    <a:pt x="176" y="58"/>
                  </a:lnTo>
                  <a:lnTo>
                    <a:pt x="180" y="58"/>
                  </a:lnTo>
                  <a:lnTo>
                    <a:pt x="184" y="58"/>
                  </a:lnTo>
                  <a:lnTo>
                    <a:pt x="188" y="58"/>
                  </a:lnTo>
                  <a:lnTo>
                    <a:pt x="192" y="58"/>
                  </a:lnTo>
                  <a:lnTo>
                    <a:pt x="195" y="58"/>
                  </a:lnTo>
                  <a:lnTo>
                    <a:pt x="199" y="58"/>
                  </a:lnTo>
                  <a:lnTo>
                    <a:pt x="203" y="58"/>
                  </a:lnTo>
                  <a:lnTo>
                    <a:pt x="207" y="58"/>
                  </a:lnTo>
                  <a:lnTo>
                    <a:pt x="211" y="58"/>
                  </a:lnTo>
                  <a:lnTo>
                    <a:pt x="215" y="58"/>
                  </a:lnTo>
                  <a:lnTo>
                    <a:pt x="219" y="58"/>
                  </a:lnTo>
                  <a:lnTo>
                    <a:pt x="223" y="58"/>
                  </a:lnTo>
                  <a:lnTo>
                    <a:pt x="227" y="58"/>
                  </a:lnTo>
                  <a:lnTo>
                    <a:pt x="231" y="58"/>
                  </a:lnTo>
                  <a:lnTo>
                    <a:pt x="235" y="58"/>
                  </a:lnTo>
                  <a:lnTo>
                    <a:pt x="238" y="58"/>
                  </a:lnTo>
                  <a:lnTo>
                    <a:pt x="242" y="58"/>
                  </a:lnTo>
                  <a:lnTo>
                    <a:pt x="246" y="58"/>
                  </a:lnTo>
                  <a:lnTo>
                    <a:pt x="250" y="58"/>
                  </a:lnTo>
                  <a:lnTo>
                    <a:pt x="246" y="58"/>
                  </a:lnTo>
                  <a:lnTo>
                    <a:pt x="242" y="58"/>
                  </a:lnTo>
                  <a:lnTo>
                    <a:pt x="238" y="58"/>
                  </a:lnTo>
                  <a:lnTo>
                    <a:pt x="235" y="58"/>
                  </a:lnTo>
                  <a:lnTo>
                    <a:pt x="235" y="62"/>
                  </a:lnTo>
                  <a:lnTo>
                    <a:pt x="231" y="62"/>
                  </a:lnTo>
                  <a:lnTo>
                    <a:pt x="231" y="66"/>
                  </a:lnTo>
                  <a:lnTo>
                    <a:pt x="227" y="66"/>
                  </a:lnTo>
                  <a:lnTo>
                    <a:pt x="227" y="70"/>
                  </a:lnTo>
                  <a:lnTo>
                    <a:pt x="223" y="70"/>
                  </a:lnTo>
                  <a:lnTo>
                    <a:pt x="219" y="70"/>
                  </a:lnTo>
                  <a:lnTo>
                    <a:pt x="215" y="70"/>
                  </a:lnTo>
                  <a:lnTo>
                    <a:pt x="211" y="70"/>
                  </a:lnTo>
                  <a:lnTo>
                    <a:pt x="207" y="70"/>
                  </a:lnTo>
                  <a:lnTo>
                    <a:pt x="207" y="74"/>
                  </a:lnTo>
                  <a:lnTo>
                    <a:pt x="207" y="70"/>
                  </a:lnTo>
                  <a:lnTo>
                    <a:pt x="203" y="70"/>
                  </a:lnTo>
                  <a:lnTo>
                    <a:pt x="203" y="74"/>
                  </a:lnTo>
                  <a:lnTo>
                    <a:pt x="199" y="74"/>
                  </a:lnTo>
                  <a:lnTo>
                    <a:pt x="195" y="74"/>
                  </a:lnTo>
                  <a:lnTo>
                    <a:pt x="195" y="78"/>
                  </a:lnTo>
                  <a:lnTo>
                    <a:pt x="195" y="82"/>
                  </a:lnTo>
                  <a:lnTo>
                    <a:pt x="192" y="82"/>
                  </a:lnTo>
                  <a:lnTo>
                    <a:pt x="192" y="86"/>
                  </a:lnTo>
                  <a:lnTo>
                    <a:pt x="188" y="86"/>
                  </a:lnTo>
                  <a:lnTo>
                    <a:pt x="188" y="90"/>
                  </a:lnTo>
                  <a:lnTo>
                    <a:pt x="184" y="90"/>
                  </a:lnTo>
                  <a:lnTo>
                    <a:pt x="184" y="94"/>
                  </a:lnTo>
                  <a:lnTo>
                    <a:pt x="180" y="94"/>
                  </a:lnTo>
                  <a:lnTo>
                    <a:pt x="180" y="98"/>
                  </a:lnTo>
                  <a:lnTo>
                    <a:pt x="180" y="101"/>
                  </a:lnTo>
                  <a:lnTo>
                    <a:pt x="180" y="105"/>
                  </a:lnTo>
                  <a:lnTo>
                    <a:pt x="176" y="105"/>
                  </a:lnTo>
                  <a:lnTo>
                    <a:pt x="176" y="109"/>
                  </a:lnTo>
                  <a:lnTo>
                    <a:pt x="176" y="113"/>
                  </a:lnTo>
                  <a:lnTo>
                    <a:pt x="172" y="113"/>
                  </a:lnTo>
                  <a:lnTo>
                    <a:pt x="172" y="109"/>
                  </a:lnTo>
                  <a:lnTo>
                    <a:pt x="172" y="113"/>
                  </a:lnTo>
                  <a:lnTo>
                    <a:pt x="172" y="117"/>
                  </a:lnTo>
                  <a:lnTo>
                    <a:pt x="168" y="117"/>
                  </a:lnTo>
                  <a:lnTo>
                    <a:pt x="172" y="117"/>
                  </a:lnTo>
                  <a:lnTo>
                    <a:pt x="172" y="121"/>
                  </a:lnTo>
                  <a:lnTo>
                    <a:pt x="168" y="121"/>
                  </a:lnTo>
                  <a:lnTo>
                    <a:pt x="168" y="125"/>
                  </a:lnTo>
                  <a:lnTo>
                    <a:pt x="168" y="129"/>
                  </a:lnTo>
                  <a:lnTo>
                    <a:pt x="168" y="133"/>
                  </a:lnTo>
                  <a:lnTo>
                    <a:pt x="164" y="133"/>
                  </a:lnTo>
                  <a:lnTo>
                    <a:pt x="164" y="137"/>
                  </a:lnTo>
                  <a:lnTo>
                    <a:pt x="160" y="137"/>
                  </a:lnTo>
                  <a:lnTo>
                    <a:pt x="160" y="141"/>
                  </a:lnTo>
                  <a:lnTo>
                    <a:pt x="156" y="141"/>
                  </a:lnTo>
                  <a:lnTo>
                    <a:pt x="156" y="144"/>
                  </a:lnTo>
                  <a:lnTo>
                    <a:pt x="152" y="144"/>
                  </a:lnTo>
                  <a:lnTo>
                    <a:pt x="152" y="148"/>
                  </a:lnTo>
                  <a:lnTo>
                    <a:pt x="156" y="148"/>
                  </a:lnTo>
                  <a:lnTo>
                    <a:pt x="156" y="152"/>
                  </a:lnTo>
                  <a:lnTo>
                    <a:pt x="152" y="152"/>
                  </a:lnTo>
                  <a:lnTo>
                    <a:pt x="152" y="156"/>
                  </a:lnTo>
                  <a:lnTo>
                    <a:pt x="149" y="156"/>
                  </a:lnTo>
                  <a:lnTo>
                    <a:pt x="149" y="152"/>
                  </a:lnTo>
                  <a:lnTo>
                    <a:pt x="149" y="156"/>
                  </a:lnTo>
                  <a:lnTo>
                    <a:pt x="145" y="156"/>
                  </a:lnTo>
                  <a:lnTo>
                    <a:pt x="145" y="160"/>
                  </a:lnTo>
                  <a:lnTo>
                    <a:pt x="141" y="160"/>
                  </a:lnTo>
                  <a:lnTo>
                    <a:pt x="141" y="164"/>
                  </a:lnTo>
                  <a:lnTo>
                    <a:pt x="137" y="164"/>
                  </a:lnTo>
                  <a:lnTo>
                    <a:pt x="137" y="168"/>
                  </a:lnTo>
                  <a:lnTo>
                    <a:pt x="133" y="168"/>
                  </a:lnTo>
                  <a:lnTo>
                    <a:pt x="133" y="164"/>
                  </a:lnTo>
                  <a:lnTo>
                    <a:pt x="133" y="168"/>
                  </a:lnTo>
                  <a:lnTo>
                    <a:pt x="129" y="168"/>
                  </a:lnTo>
                  <a:lnTo>
                    <a:pt x="129" y="172"/>
                  </a:lnTo>
                  <a:lnTo>
                    <a:pt x="125" y="172"/>
                  </a:lnTo>
                  <a:lnTo>
                    <a:pt x="125" y="176"/>
                  </a:lnTo>
                  <a:lnTo>
                    <a:pt x="121" y="176"/>
                  </a:lnTo>
                  <a:lnTo>
                    <a:pt x="117" y="176"/>
                  </a:lnTo>
                  <a:lnTo>
                    <a:pt x="117" y="180"/>
                  </a:lnTo>
                  <a:lnTo>
                    <a:pt x="117" y="184"/>
                  </a:lnTo>
                  <a:lnTo>
                    <a:pt x="117" y="187"/>
                  </a:lnTo>
                  <a:lnTo>
                    <a:pt x="121" y="187"/>
                  </a:lnTo>
                  <a:lnTo>
                    <a:pt x="121" y="191"/>
                  </a:lnTo>
                  <a:lnTo>
                    <a:pt x="121" y="195"/>
                  </a:lnTo>
                  <a:lnTo>
                    <a:pt x="121" y="199"/>
                  </a:lnTo>
                  <a:lnTo>
                    <a:pt x="121" y="203"/>
                  </a:lnTo>
                  <a:lnTo>
                    <a:pt x="121" y="207"/>
                  </a:lnTo>
                  <a:lnTo>
                    <a:pt x="125" y="207"/>
                  </a:lnTo>
                  <a:lnTo>
                    <a:pt x="125" y="211"/>
                  </a:lnTo>
                  <a:lnTo>
                    <a:pt x="125" y="215"/>
                  </a:lnTo>
                  <a:lnTo>
                    <a:pt x="125" y="219"/>
                  </a:lnTo>
                  <a:lnTo>
                    <a:pt x="121" y="219"/>
                  </a:lnTo>
                  <a:lnTo>
                    <a:pt x="121" y="223"/>
                  </a:lnTo>
                  <a:lnTo>
                    <a:pt x="117" y="223"/>
                  </a:lnTo>
                  <a:lnTo>
                    <a:pt x="117" y="227"/>
                  </a:lnTo>
                  <a:lnTo>
                    <a:pt x="113" y="227"/>
                  </a:lnTo>
                  <a:lnTo>
                    <a:pt x="109" y="227"/>
                  </a:lnTo>
                  <a:lnTo>
                    <a:pt x="109" y="230"/>
                  </a:lnTo>
                  <a:lnTo>
                    <a:pt x="106" y="230"/>
                  </a:lnTo>
                  <a:lnTo>
                    <a:pt x="106" y="234"/>
                  </a:lnTo>
                  <a:lnTo>
                    <a:pt x="106" y="238"/>
                  </a:lnTo>
                  <a:lnTo>
                    <a:pt x="106" y="242"/>
                  </a:lnTo>
                  <a:lnTo>
                    <a:pt x="106" y="246"/>
                  </a:lnTo>
                  <a:lnTo>
                    <a:pt x="109" y="246"/>
                  </a:lnTo>
                  <a:lnTo>
                    <a:pt x="109" y="250"/>
                  </a:lnTo>
                  <a:lnTo>
                    <a:pt x="109" y="254"/>
                  </a:lnTo>
                  <a:lnTo>
                    <a:pt x="109" y="258"/>
                  </a:lnTo>
                  <a:lnTo>
                    <a:pt x="113" y="258"/>
                  </a:lnTo>
                  <a:lnTo>
                    <a:pt x="113" y="262"/>
                  </a:lnTo>
                  <a:lnTo>
                    <a:pt x="113" y="266"/>
                  </a:lnTo>
                  <a:lnTo>
                    <a:pt x="113" y="270"/>
                  </a:lnTo>
                  <a:lnTo>
                    <a:pt x="113" y="273"/>
                  </a:lnTo>
                  <a:lnTo>
                    <a:pt x="113" y="277"/>
                  </a:lnTo>
                  <a:lnTo>
                    <a:pt x="113" y="281"/>
                  </a:lnTo>
                  <a:lnTo>
                    <a:pt x="113" y="285"/>
                  </a:lnTo>
                  <a:lnTo>
                    <a:pt x="109" y="289"/>
                  </a:lnTo>
                  <a:lnTo>
                    <a:pt x="113" y="289"/>
                  </a:lnTo>
                  <a:lnTo>
                    <a:pt x="109" y="289"/>
                  </a:lnTo>
                  <a:lnTo>
                    <a:pt x="106" y="289"/>
                  </a:lnTo>
                  <a:lnTo>
                    <a:pt x="106" y="285"/>
                  </a:lnTo>
                  <a:lnTo>
                    <a:pt x="102" y="289"/>
                  </a:lnTo>
                  <a:lnTo>
                    <a:pt x="102" y="285"/>
                  </a:lnTo>
                  <a:lnTo>
                    <a:pt x="98" y="285"/>
                  </a:lnTo>
                  <a:lnTo>
                    <a:pt x="94" y="285"/>
                  </a:lnTo>
                  <a:lnTo>
                    <a:pt x="94" y="281"/>
                  </a:lnTo>
                  <a:lnTo>
                    <a:pt x="94" y="277"/>
                  </a:lnTo>
                  <a:lnTo>
                    <a:pt x="90" y="277"/>
                  </a:lnTo>
                  <a:lnTo>
                    <a:pt x="90" y="273"/>
                  </a:lnTo>
                  <a:lnTo>
                    <a:pt x="90" y="270"/>
                  </a:lnTo>
                  <a:lnTo>
                    <a:pt x="86" y="270"/>
                  </a:lnTo>
                  <a:lnTo>
                    <a:pt x="90" y="270"/>
                  </a:lnTo>
                  <a:lnTo>
                    <a:pt x="90" y="266"/>
                  </a:lnTo>
                  <a:lnTo>
                    <a:pt x="86" y="266"/>
                  </a:lnTo>
                  <a:lnTo>
                    <a:pt x="82" y="266"/>
                  </a:lnTo>
                  <a:lnTo>
                    <a:pt x="82" y="262"/>
                  </a:lnTo>
                  <a:lnTo>
                    <a:pt x="82" y="258"/>
                  </a:lnTo>
                  <a:lnTo>
                    <a:pt x="78" y="258"/>
                  </a:lnTo>
                  <a:lnTo>
                    <a:pt x="78" y="254"/>
                  </a:lnTo>
                  <a:lnTo>
                    <a:pt x="74" y="254"/>
                  </a:lnTo>
                  <a:lnTo>
                    <a:pt x="74" y="250"/>
                  </a:lnTo>
                  <a:lnTo>
                    <a:pt x="70" y="250"/>
                  </a:lnTo>
                  <a:lnTo>
                    <a:pt x="70" y="246"/>
                  </a:lnTo>
                  <a:lnTo>
                    <a:pt x="66" y="246"/>
                  </a:lnTo>
                  <a:lnTo>
                    <a:pt x="66" y="242"/>
                  </a:lnTo>
                  <a:lnTo>
                    <a:pt x="63" y="238"/>
                  </a:lnTo>
                  <a:lnTo>
                    <a:pt x="63" y="234"/>
                  </a:lnTo>
                  <a:lnTo>
                    <a:pt x="63" y="230"/>
                  </a:lnTo>
                  <a:lnTo>
                    <a:pt x="59" y="230"/>
                  </a:lnTo>
                  <a:lnTo>
                    <a:pt x="59" y="227"/>
                  </a:lnTo>
                  <a:lnTo>
                    <a:pt x="55" y="227"/>
                  </a:lnTo>
                  <a:lnTo>
                    <a:pt x="51" y="227"/>
                  </a:lnTo>
                  <a:lnTo>
                    <a:pt x="51" y="223"/>
                  </a:lnTo>
                  <a:lnTo>
                    <a:pt x="47" y="223"/>
                  </a:lnTo>
                  <a:lnTo>
                    <a:pt x="51" y="223"/>
                  </a:lnTo>
                  <a:lnTo>
                    <a:pt x="51" y="219"/>
                  </a:lnTo>
                  <a:lnTo>
                    <a:pt x="47" y="219"/>
                  </a:lnTo>
                  <a:lnTo>
                    <a:pt x="47" y="215"/>
                  </a:lnTo>
                  <a:lnTo>
                    <a:pt x="47" y="211"/>
                  </a:lnTo>
                  <a:lnTo>
                    <a:pt x="47" y="207"/>
                  </a:lnTo>
                  <a:lnTo>
                    <a:pt x="43" y="207"/>
                  </a:lnTo>
                  <a:lnTo>
                    <a:pt x="43" y="203"/>
                  </a:lnTo>
                  <a:lnTo>
                    <a:pt x="43" y="199"/>
                  </a:lnTo>
                  <a:lnTo>
                    <a:pt x="43" y="195"/>
                  </a:lnTo>
                  <a:lnTo>
                    <a:pt x="43" y="191"/>
                  </a:lnTo>
                  <a:lnTo>
                    <a:pt x="43" y="187"/>
                  </a:lnTo>
                  <a:lnTo>
                    <a:pt x="43" y="184"/>
                  </a:lnTo>
                  <a:lnTo>
                    <a:pt x="43" y="180"/>
                  </a:lnTo>
                  <a:lnTo>
                    <a:pt x="39" y="180"/>
                  </a:lnTo>
                  <a:lnTo>
                    <a:pt x="39" y="184"/>
                  </a:lnTo>
                  <a:lnTo>
                    <a:pt x="39" y="180"/>
                  </a:lnTo>
                  <a:lnTo>
                    <a:pt x="35" y="180"/>
                  </a:lnTo>
                  <a:lnTo>
                    <a:pt x="35" y="176"/>
                  </a:lnTo>
                  <a:lnTo>
                    <a:pt x="35" y="172"/>
                  </a:lnTo>
                  <a:lnTo>
                    <a:pt x="35" y="168"/>
                  </a:lnTo>
                  <a:lnTo>
                    <a:pt x="35" y="164"/>
                  </a:lnTo>
                  <a:lnTo>
                    <a:pt x="31" y="164"/>
                  </a:lnTo>
                  <a:lnTo>
                    <a:pt x="27" y="164"/>
                  </a:lnTo>
                  <a:lnTo>
                    <a:pt x="27" y="160"/>
                  </a:lnTo>
                  <a:lnTo>
                    <a:pt x="27" y="156"/>
                  </a:lnTo>
                  <a:lnTo>
                    <a:pt x="23" y="156"/>
                  </a:lnTo>
                  <a:lnTo>
                    <a:pt x="27" y="156"/>
                  </a:lnTo>
                  <a:lnTo>
                    <a:pt x="23" y="156"/>
                  </a:lnTo>
                  <a:lnTo>
                    <a:pt x="23" y="152"/>
                  </a:lnTo>
                  <a:lnTo>
                    <a:pt x="23" y="148"/>
                  </a:lnTo>
                  <a:lnTo>
                    <a:pt x="20" y="148"/>
                  </a:lnTo>
                  <a:lnTo>
                    <a:pt x="23" y="144"/>
                  </a:lnTo>
                  <a:lnTo>
                    <a:pt x="23" y="141"/>
                  </a:lnTo>
                  <a:lnTo>
                    <a:pt x="20" y="141"/>
                  </a:lnTo>
                  <a:lnTo>
                    <a:pt x="16" y="141"/>
                  </a:lnTo>
                  <a:lnTo>
                    <a:pt x="16" y="137"/>
                  </a:lnTo>
                  <a:lnTo>
                    <a:pt x="12" y="137"/>
                  </a:lnTo>
                  <a:lnTo>
                    <a:pt x="12" y="133"/>
                  </a:lnTo>
                  <a:lnTo>
                    <a:pt x="12" y="129"/>
                  </a:lnTo>
                  <a:lnTo>
                    <a:pt x="8" y="129"/>
                  </a:lnTo>
                  <a:lnTo>
                    <a:pt x="4" y="129"/>
                  </a:lnTo>
                  <a:lnTo>
                    <a:pt x="4" y="125"/>
                  </a:lnTo>
                  <a:lnTo>
                    <a:pt x="8" y="125"/>
                  </a:lnTo>
                  <a:lnTo>
                    <a:pt x="8" y="121"/>
                  </a:lnTo>
                  <a:lnTo>
                    <a:pt x="4" y="121"/>
                  </a:lnTo>
                  <a:lnTo>
                    <a:pt x="4" y="117"/>
                  </a:lnTo>
                  <a:lnTo>
                    <a:pt x="4" y="113"/>
                  </a:lnTo>
                  <a:lnTo>
                    <a:pt x="4" y="109"/>
                  </a:lnTo>
                  <a:lnTo>
                    <a:pt x="4" y="105"/>
                  </a:lnTo>
                  <a:lnTo>
                    <a:pt x="4" y="101"/>
                  </a:lnTo>
                  <a:lnTo>
                    <a:pt x="0" y="101"/>
                  </a:lnTo>
                  <a:lnTo>
                    <a:pt x="0" y="98"/>
                  </a:lnTo>
                  <a:lnTo>
                    <a:pt x="8" y="98"/>
                  </a:lnTo>
                  <a:lnTo>
                    <a:pt x="12" y="94"/>
                  </a:lnTo>
                  <a:lnTo>
                    <a:pt x="12" y="86"/>
                  </a:lnTo>
                  <a:lnTo>
                    <a:pt x="12" y="78"/>
                  </a:lnTo>
                  <a:lnTo>
                    <a:pt x="12" y="74"/>
                  </a:lnTo>
                  <a:lnTo>
                    <a:pt x="16" y="70"/>
                  </a:lnTo>
                  <a:lnTo>
                    <a:pt x="20" y="66"/>
                  </a:lnTo>
                  <a:lnTo>
                    <a:pt x="23" y="58"/>
                  </a:lnTo>
                  <a:lnTo>
                    <a:pt x="27" y="62"/>
                  </a:lnTo>
                  <a:lnTo>
                    <a:pt x="31" y="62"/>
                  </a:lnTo>
                  <a:lnTo>
                    <a:pt x="39" y="55"/>
                  </a:lnTo>
                  <a:lnTo>
                    <a:pt x="39" y="51"/>
                  </a:lnTo>
                  <a:lnTo>
                    <a:pt x="39" y="47"/>
                  </a:lnTo>
                  <a:lnTo>
                    <a:pt x="43" y="43"/>
                  </a:lnTo>
                  <a:lnTo>
                    <a:pt x="51" y="35"/>
                  </a:lnTo>
                  <a:lnTo>
                    <a:pt x="51" y="31"/>
                  </a:lnTo>
                  <a:lnTo>
                    <a:pt x="51" y="23"/>
                  </a:lnTo>
                  <a:lnTo>
                    <a:pt x="51" y="19"/>
                  </a:lnTo>
                  <a:lnTo>
                    <a:pt x="51" y="15"/>
                  </a:lnTo>
                  <a:lnTo>
                    <a:pt x="47" y="12"/>
                  </a:lnTo>
                  <a:lnTo>
                    <a:pt x="43" y="4"/>
                  </a:lnTo>
                  <a:lnTo>
                    <a:pt x="43" y="0"/>
                  </a:lnTo>
                  <a:lnTo>
                    <a:pt x="47" y="0"/>
                  </a:lnTo>
                  <a:lnTo>
                    <a:pt x="47" y="4"/>
                  </a:lnTo>
                  <a:lnTo>
                    <a:pt x="51" y="4"/>
                  </a:lnTo>
                  <a:lnTo>
                    <a:pt x="55" y="4"/>
                  </a:lnTo>
                  <a:lnTo>
                    <a:pt x="55" y="8"/>
                  </a:lnTo>
                  <a:lnTo>
                    <a:pt x="59" y="8"/>
                  </a:lnTo>
                  <a:lnTo>
                    <a:pt x="63" y="8"/>
                  </a:lnTo>
                  <a:lnTo>
                    <a:pt x="63" y="12"/>
                  </a:lnTo>
                  <a:lnTo>
                    <a:pt x="63" y="8"/>
                  </a:lnTo>
                  <a:lnTo>
                    <a:pt x="66" y="8"/>
                  </a:lnTo>
                  <a:lnTo>
                    <a:pt x="66" y="12"/>
                  </a:lnTo>
                  <a:lnTo>
                    <a:pt x="70" y="12"/>
                  </a:lnTo>
                  <a:lnTo>
                    <a:pt x="74" y="12"/>
                  </a:lnTo>
                  <a:lnTo>
                    <a:pt x="78" y="12"/>
                  </a:lnTo>
                  <a:lnTo>
                    <a:pt x="78" y="15"/>
                  </a:lnTo>
                  <a:lnTo>
                    <a:pt x="78" y="12"/>
                  </a:lnTo>
                  <a:lnTo>
                    <a:pt x="78" y="15"/>
                  </a:lnTo>
                  <a:lnTo>
                    <a:pt x="82" y="15"/>
                  </a:lnTo>
                  <a:lnTo>
                    <a:pt x="82" y="19"/>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32" name="Freeform 33"/>
            <p:cNvSpPr>
              <a:spLocks noEditPoints="1"/>
            </p:cNvSpPr>
            <p:nvPr/>
          </p:nvSpPr>
          <p:spPr bwMode="auto">
            <a:xfrm>
              <a:off x="1857" y="493"/>
              <a:ext cx="641" cy="2298"/>
            </a:xfrm>
            <a:custGeom>
              <a:avLst/>
              <a:gdLst>
                <a:gd name="T0" fmla="*/ 387 w 641"/>
                <a:gd name="T1" fmla="*/ 1165 h 2298"/>
                <a:gd name="T2" fmla="*/ 329 w 641"/>
                <a:gd name="T3" fmla="*/ 1200 h 2298"/>
                <a:gd name="T4" fmla="*/ 348 w 641"/>
                <a:gd name="T5" fmla="*/ 1165 h 2298"/>
                <a:gd name="T6" fmla="*/ 266 w 641"/>
                <a:gd name="T7" fmla="*/ 211 h 2298"/>
                <a:gd name="T8" fmla="*/ 305 w 641"/>
                <a:gd name="T9" fmla="*/ 324 h 2298"/>
                <a:gd name="T10" fmla="*/ 301 w 641"/>
                <a:gd name="T11" fmla="*/ 477 h 2298"/>
                <a:gd name="T12" fmla="*/ 348 w 641"/>
                <a:gd name="T13" fmla="*/ 614 h 2298"/>
                <a:gd name="T14" fmla="*/ 340 w 641"/>
                <a:gd name="T15" fmla="*/ 743 h 2298"/>
                <a:gd name="T16" fmla="*/ 419 w 641"/>
                <a:gd name="T17" fmla="*/ 848 h 2298"/>
                <a:gd name="T18" fmla="*/ 344 w 641"/>
                <a:gd name="T19" fmla="*/ 981 h 2298"/>
                <a:gd name="T20" fmla="*/ 270 w 641"/>
                <a:gd name="T21" fmla="*/ 1438 h 2298"/>
                <a:gd name="T22" fmla="*/ 297 w 641"/>
                <a:gd name="T23" fmla="*/ 1747 h 2298"/>
                <a:gd name="T24" fmla="*/ 446 w 641"/>
                <a:gd name="T25" fmla="*/ 1876 h 2298"/>
                <a:gd name="T26" fmla="*/ 442 w 641"/>
                <a:gd name="T27" fmla="*/ 1931 h 2298"/>
                <a:gd name="T28" fmla="*/ 454 w 641"/>
                <a:gd name="T29" fmla="*/ 1970 h 2298"/>
                <a:gd name="T30" fmla="*/ 536 w 641"/>
                <a:gd name="T31" fmla="*/ 1986 h 2298"/>
                <a:gd name="T32" fmla="*/ 563 w 641"/>
                <a:gd name="T33" fmla="*/ 2064 h 2298"/>
                <a:gd name="T34" fmla="*/ 591 w 641"/>
                <a:gd name="T35" fmla="*/ 2130 h 2298"/>
                <a:gd name="T36" fmla="*/ 610 w 641"/>
                <a:gd name="T37" fmla="*/ 2193 h 2298"/>
                <a:gd name="T38" fmla="*/ 641 w 641"/>
                <a:gd name="T39" fmla="*/ 2267 h 2298"/>
                <a:gd name="T40" fmla="*/ 606 w 641"/>
                <a:gd name="T41" fmla="*/ 2283 h 2298"/>
                <a:gd name="T42" fmla="*/ 555 w 641"/>
                <a:gd name="T43" fmla="*/ 2236 h 2298"/>
                <a:gd name="T44" fmla="*/ 524 w 641"/>
                <a:gd name="T45" fmla="*/ 2185 h 2298"/>
                <a:gd name="T46" fmla="*/ 473 w 641"/>
                <a:gd name="T47" fmla="*/ 2154 h 2298"/>
                <a:gd name="T48" fmla="*/ 450 w 641"/>
                <a:gd name="T49" fmla="*/ 2103 h 2298"/>
                <a:gd name="T50" fmla="*/ 446 w 641"/>
                <a:gd name="T51" fmla="*/ 2150 h 2298"/>
                <a:gd name="T52" fmla="*/ 419 w 641"/>
                <a:gd name="T53" fmla="*/ 2189 h 2298"/>
                <a:gd name="T54" fmla="*/ 376 w 641"/>
                <a:gd name="T55" fmla="*/ 2232 h 2298"/>
                <a:gd name="T56" fmla="*/ 333 w 641"/>
                <a:gd name="T57" fmla="*/ 2193 h 2298"/>
                <a:gd name="T58" fmla="*/ 297 w 641"/>
                <a:gd name="T59" fmla="*/ 2130 h 2298"/>
                <a:gd name="T60" fmla="*/ 309 w 641"/>
                <a:gd name="T61" fmla="*/ 2060 h 2298"/>
                <a:gd name="T62" fmla="*/ 329 w 641"/>
                <a:gd name="T63" fmla="*/ 1986 h 2298"/>
                <a:gd name="T64" fmla="*/ 305 w 641"/>
                <a:gd name="T65" fmla="*/ 1935 h 2298"/>
                <a:gd name="T66" fmla="*/ 258 w 641"/>
                <a:gd name="T67" fmla="*/ 1908 h 2298"/>
                <a:gd name="T68" fmla="*/ 215 w 641"/>
                <a:gd name="T69" fmla="*/ 1841 h 2298"/>
                <a:gd name="T70" fmla="*/ 192 w 641"/>
                <a:gd name="T71" fmla="*/ 1775 h 2298"/>
                <a:gd name="T72" fmla="*/ 204 w 641"/>
                <a:gd name="T73" fmla="*/ 1689 h 2298"/>
                <a:gd name="T74" fmla="*/ 192 w 641"/>
                <a:gd name="T75" fmla="*/ 1618 h 2298"/>
                <a:gd name="T76" fmla="*/ 176 w 641"/>
                <a:gd name="T77" fmla="*/ 1564 h 2298"/>
                <a:gd name="T78" fmla="*/ 157 w 641"/>
                <a:gd name="T79" fmla="*/ 1501 h 2298"/>
                <a:gd name="T80" fmla="*/ 133 w 641"/>
                <a:gd name="T81" fmla="*/ 1427 h 2298"/>
                <a:gd name="T82" fmla="*/ 118 w 641"/>
                <a:gd name="T83" fmla="*/ 1352 h 2298"/>
                <a:gd name="T84" fmla="*/ 67 w 641"/>
                <a:gd name="T85" fmla="*/ 1306 h 2298"/>
                <a:gd name="T86" fmla="*/ 71 w 641"/>
                <a:gd name="T87" fmla="*/ 1220 h 2298"/>
                <a:gd name="T88" fmla="*/ 90 w 641"/>
                <a:gd name="T89" fmla="*/ 1149 h 2298"/>
                <a:gd name="T90" fmla="*/ 129 w 641"/>
                <a:gd name="T91" fmla="*/ 1106 h 2298"/>
                <a:gd name="T92" fmla="*/ 157 w 641"/>
                <a:gd name="T93" fmla="*/ 1067 h 2298"/>
                <a:gd name="T94" fmla="*/ 196 w 641"/>
                <a:gd name="T95" fmla="*/ 1005 h 2298"/>
                <a:gd name="T96" fmla="*/ 176 w 641"/>
                <a:gd name="T97" fmla="*/ 926 h 2298"/>
                <a:gd name="T98" fmla="*/ 168 w 641"/>
                <a:gd name="T99" fmla="*/ 856 h 2298"/>
                <a:gd name="T100" fmla="*/ 149 w 641"/>
                <a:gd name="T101" fmla="*/ 801 h 2298"/>
                <a:gd name="T102" fmla="*/ 153 w 641"/>
                <a:gd name="T103" fmla="*/ 727 h 2298"/>
                <a:gd name="T104" fmla="*/ 153 w 641"/>
                <a:gd name="T105" fmla="*/ 661 h 2298"/>
                <a:gd name="T106" fmla="*/ 149 w 641"/>
                <a:gd name="T107" fmla="*/ 582 h 2298"/>
                <a:gd name="T108" fmla="*/ 137 w 641"/>
                <a:gd name="T109" fmla="*/ 520 h 2298"/>
                <a:gd name="T110" fmla="*/ 145 w 641"/>
                <a:gd name="T111" fmla="*/ 461 h 2298"/>
                <a:gd name="T112" fmla="*/ 165 w 641"/>
                <a:gd name="T113" fmla="*/ 414 h 2298"/>
                <a:gd name="T114" fmla="*/ 129 w 641"/>
                <a:gd name="T115" fmla="*/ 367 h 2298"/>
                <a:gd name="T116" fmla="*/ 79 w 641"/>
                <a:gd name="T117" fmla="*/ 313 h 2298"/>
                <a:gd name="T118" fmla="*/ 36 w 641"/>
                <a:gd name="T119" fmla="*/ 250 h 2298"/>
                <a:gd name="T120" fmla="*/ 12 w 641"/>
                <a:gd name="T121" fmla="*/ 176 h 2298"/>
                <a:gd name="T122" fmla="*/ 12 w 641"/>
                <a:gd name="T123" fmla="*/ 109 h 2298"/>
                <a:gd name="T124" fmla="*/ 98 w 641"/>
                <a:gd name="T125" fmla="*/ 27 h 22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41"/>
                <a:gd name="T190" fmla="*/ 0 h 2298"/>
                <a:gd name="T191" fmla="*/ 641 w 641"/>
                <a:gd name="T192" fmla="*/ 2298 h 22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41" h="2298">
                  <a:moveTo>
                    <a:pt x="376" y="1223"/>
                  </a:moveTo>
                  <a:lnTo>
                    <a:pt x="372" y="1223"/>
                  </a:lnTo>
                  <a:lnTo>
                    <a:pt x="368" y="1223"/>
                  </a:lnTo>
                  <a:lnTo>
                    <a:pt x="368" y="1220"/>
                  </a:lnTo>
                  <a:lnTo>
                    <a:pt x="364" y="1220"/>
                  </a:lnTo>
                  <a:lnTo>
                    <a:pt x="364" y="1216"/>
                  </a:lnTo>
                  <a:lnTo>
                    <a:pt x="360" y="1216"/>
                  </a:lnTo>
                  <a:lnTo>
                    <a:pt x="360" y="1212"/>
                  </a:lnTo>
                  <a:lnTo>
                    <a:pt x="360" y="1208"/>
                  </a:lnTo>
                  <a:lnTo>
                    <a:pt x="356" y="1204"/>
                  </a:lnTo>
                  <a:lnTo>
                    <a:pt x="356" y="1200"/>
                  </a:lnTo>
                  <a:lnTo>
                    <a:pt x="360" y="1196"/>
                  </a:lnTo>
                  <a:lnTo>
                    <a:pt x="360" y="1192"/>
                  </a:lnTo>
                  <a:lnTo>
                    <a:pt x="364" y="1188"/>
                  </a:lnTo>
                  <a:lnTo>
                    <a:pt x="364" y="1184"/>
                  </a:lnTo>
                  <a:lnTo>
                    <a:pt x="364" y="1180"/>
                  </a:lnTo>
                  <a:lnTo>
                    <a:pt x="368" y="1180"/>
                  </a:lnTo>
                  <a:lnTo>
                    <a:pt x="368" y="1177"/>
                  </a:lnTo>
                  <a:lnTo>
                    <a:pt x="368" y="1173"/>
                  </a:lnTo>
                  <a:lnTo>
                    <a:pt x="368" y="1169"/>
                  </a:lnTo>
                  <a:lnTo>
                    <a:pt x="372" y="1169"/>
                  </a:lnTo>
                  <a:lnTo>
                    <a:pt x="372" y="1165"/>
                  </a:lnTo>
                  <a:lnTo>
                    <a:pt x="372" y="1161"/>
                  </a:lnTo>
                  <a:lnTo>
                    <a:pt x="376" y="1161"/>
                  </a:lnTo>
                  <a:lnTo>
                    <a:pt x="380" y="1161"/>
                  </a:lnTo>
                  <a:lnTo>
                    <a:pt x="383" y="1165"/>
                  </a:lnTo>
                  <a:lnTo>
                    <a:pt x="387" y="1165"/>
                  </a:lnTo>
                  <a:lnTo>
                    <a:pt x="387" y="1169"/>
                  </a:lnTo>
                  <a:lnTo>
                    <a:pt x="391" y="1169"/>
                  </a:lnTo>
                  <a:lnTo>
                    <a:pt x="395" y="1169"/>
                  </a:lnTo>
                  <a:lnTo>
                    <a:pt x="399" y="1173"/>
                  </a:lnTo>
                  <a:lnTo>
                    <a:pt x="403" y="1173"/>
                  </a:lnTo>
                  <a:lnTo>
                    <a:pt x="407" y="1173"/>
                  </a:lnTo>
                  <a:lnTo>
                    <a:pt x="407" y="1177"/>
                  </a:lnTo>
                  <a:lnTo>
                    <a:pt x="407" y="1180"/>
                  </a:lnTo>
                  <a:lnTo>
                    <a:pt x="407" y="1184"/>
                  </a:lnTo>
                  <a:lnTo>
                    <a:pt x="407" y="1188"/>
                  </a:lnTo>
                  <a:lnTo>
                    <a:pt x="407" y="1192"/>
                  </a:lnTo>
                  <a:lnTo>
                    <a:pt x="403" y="1192"/>
                  </a:lnTo>
                  <a:lnTo>
                    <a:pt x="403" y="1196"/>
                  </a:lnTo>
                  <a:lnTo>
                    <a:pt x="403" y="1200"/>
                  </a:lnTo>
                  <a:lnTo>
                    <a:pt x="403" y="1204"/>
                  </a:lnTo>
                  <a:lnTo>
                    <a:pt x="399" y="1204"/>
                  </a:lnTo>
                  <a:lnTo>
                    <a:pt x="399" y="1208"/>
                  </a:lnTo>
                  <a:lnTo>
                    <a:pt x="395" y="1212"/>
                  </a:lnTo>
                  <a:lnTo>
                    <a:pt x="391" y="1216"/>
                  </a:lnTo>
                  <a:lnTo>
                    <a:pt x="387" y="1216"/>
                  </a:lnTo>
                  <a:lnTo>
                    <a:pt x="387" y="1220"/>
                  </a:lnTo>
                  <a:lnTo>
                    <a:pt x="383" y="1220"/>
                  </a:lnTo>
                  <a:lnTo>
                    <a:pt x="380" y="1220"/>
                  </a:lnTo>
                  <a:lnTo>
                    <a:pt x="376" y="1220"/>
                  </a:lnTo>
                  <a:lnTo>
                    <a:pt x="376" y="1223"/>
                  </a:lnTo>
                  <a:close/>
                  <a:moveTo>
                    <a:pt x="333" y="1200"/>
                  </a:moveTo>
                  <a:lnTo>
                    <a:pt x="329" y="1200"/>
                  </a:lnTo>
                  <a:lnTo>
                    <a:pt x="325" y="1196"/>
                  </a:lnTo>
                  <a:lnTo>
                    <a:pt x="325" y="1192"/>
                  </a:lnTo>
                  <a:lnTo>
                    <a:pt x="321" y="1188"/>
                  </a:lnTo>
                  <a:lnTo>
                    <a:pt x="321" y="1184"/>
                  </a:lnTo>
                  <a:lnTo>
                    <a:pt x="317" y="1180"/>
                  </a:lnTo>
                  <a:lnTo>
                    <a:pt x="313" y="1180"/>
                  </a:lnTo>
                  <a:lnTo>
                    <a:pt x="313" y="1177"/>
                  </a:lnTo>
                  <a:lnTo>
                    <a:pt x="309" y="1177"/>
                  </a:lnTo>
                  <a:lnTo>
                    <a:pt x="305" y="1173"/>
                  </a:lnTo>
                  <a:lnTo>
                    <a:pt x="305" y="1169"/>
                  </a:lnTo>
                  <a:lnTo>
                    <a:pt x="305" y="1165"/>
                  </a:lnTo>
                  <a:lnTo>
                    <a:pt x="309" y="1161"/>
                  </a:lnTo>
                  <a:lnTo>
                    <a:pt x="309" y="1157"/>
                  </a:lnTo>
                  <a:lnTo>
                    <a:pt x="313" y="1157"/>
                  </a:lnTo>
                  <a:lnTo>
                    <a:pt x="313" y="1153"/>
                  </a:lnTo>
                  <a:lnTo>
                    <a:pt x="317" y="1153"/>
                  </a:lnTo>
                  <a:lnTo>
                    <a:pt x="321" y="1149"/>
                  </a:lnTo>
                  <a:lnTo>
                    <a:pt x="325" y="1149"/>
                  </a:lnTo>
                  <a:lnTo>
                    <a:pt x="329" y="1149"/>
                  </a:lnTo>
                  <a:lnTo>
                    <a:pt x="333" y="1149"/>
                  </a:lnTo>
                  <a:lnTo>
                    <a:pt x="337" y="1149"/>
                  </a:lnTo>
                  <a:lnTo>
                    <a:pt x="340" y="1153"/>
                  </a:lnTo>
                  <a:lnTo>
                    <a:pt x="344" y="1153"/>
                  </a:lnTo>
                  <a:lnTo>
                    <a:pt x="344" y="1157"/>
                  </a:lnTo>
                  <a:lnTo>
                    <a:pt x="348" y="1157"/>
                  </a:lnTo>
                  <a:lnTo>
                    <a:pt x="348" y="1161"/>
                  </a:lnTo>
                  <a:lnTo>
                    <a:pt x="348" y="1165"/>
                  </a:lnTo>
                  <a:lnTo>
                    <a:pt x="352" y="1169"/>
                  </a:lnTo>
                  <a:lnTo>
                    <a:pt x="352" y="1173"/>
                  </a:lnTo>
                  <a:lnTo>
                    <a:pt x="352" y="1177"/>
                  </a:lnTo>
                  <a:lnTo>
                    <a:pt x="352" y="1180"/>
                  </a:lnTo>
                  <a:lnTo>
                    <a:pt x="352" y="1184"/>
                  </a:lnTo>
                  <a:lnTo>
                    <a:pt x="348" y="1184"/>
                  </a:lnTo>
                  <a:lnTo>
                    <a:pt x="348" y="1188"/>
                  </a:lnTo>
                  <a:lnTo>
                    <a:pt x="344" y="1188"/>
                  </a:lnTo>
                  <a:lnTo>
                    <a:pt x="344" y="1192"/>
                  </a:lnTo>
                  <a:lnTo>
                    <a:pt x="340" y="1192"/>
                  </a:lnTo>
                  <a:lnTo>
                    <a:pt x="340" y="1196"/>
                  </a:lnTo>
                  <a:lnTo>
                    <a:pt x="337" y="1196"/>
                  </a:lnTo>
                  <a:lnTo>
                    <a:pt x="333" y="1200"/>
                  </a:lnTo>
                  <a:close/>
                  <a:moveTo>
                    <a:pt x="172" y="102"/>
                  </a:moveTo>
                  <a:lnTo>
                    <a:pt x="192" y="117"/>
                  </a:lnTo>
                  <a:lnTo>
                    <a:pt x="196" y="125"/>
                  </a:lnTo>
                  <a:lnTo>
                    <a:pt x="200" y="129"/>
                  </a:lnTo>
                  <a:lnTo>
                    <a:pt x="200" y="137"/>
                  </a:lnTo>
                  <a:lnTo>
                    <a:pt x="204" y="141"/>
                  </a:lnTo>
                  <a:lnTo>
                    <a:pt x="208" y="145"/>
                  </a:lnTo>
                  <a:lnTo>
                    <a:pt x="215" y="152"/>
                  </a:lnTo>
                  <a:lnTo>
                    <a:pt x="231" y="172"/>
                  </a:lnTo>
                  <a:lnTo>
                    <a:pt x="231" y="176"/>
                  </a:lnTo>
                  <a:lnTo>
                    <a:pt x="247" y="192"/>
                  </a:lnTo>
                  <a:lnTo>
                    <a:pt x="258" y="203"/>
                  </a:lnTo>
                  <a:lnTo>
                    <a:pt x="258" y="207"/>
                  </a:lnTo>
                  <a:lnTo>
                    <a:pt x="266" y="211"/>
                  </a:lnTo>
                  <a:lnTo>
                    <a:pt x="270" y="215"/>
                  </a:lnTo>
                  <a:lnTo>
                    <a:pt x="270" y="219"/>
                  </a:lnTo>
                  <a:lnTo>
                    <a:pt x="274" y="219"/>
                  </a:lnTo>
                  <a:lnTo>
                    <a:pt x="274" y="223"/>
                  </a:lnTo>
                  <a:lnTo>
                    <a:pt x="278" y="227"/>
                  </a:lnTo>
                  <a:lnTo>
                    <a:pt x="282" y="227"/>
                  </a:lnTo>
                  <a:lnTo>
                    <a:pt x="282" y="235"/>
                  </a:lnTo>
                  <a:lnTo>
                    <a:pt x="286" y="235"/>
                  </a:lnTo>
                  <a:lnTo>
                    <a:pt x="286" y="238"/>
                  </a:lnTo>
                  <a:lnTo>
                    <a:pt x="290" y="242"/>
                  </a:lnTo>
                  <a:lnTo>
                    <a:pt x="294" y="258"/>
                  </a:lnTo>
                  <a:lnTo>
                    <a:pt x="297" y="262"/>
                  </a:lnTo>
                  <a:lnTo>
                    <a:pt x="294" y="262"/>
                  </a:lnTo>
                  <a:lnTo>
                    <a:pt x="294" y="266"/>
                  </a:lnTo>
                  <a:lnTo>
                    <a:pt x="297" y="266"/>
                  </a:lnTo>
                  <a:lnTo>
                    <a:pt x="294" y="274"/>
                  </a:lnTo>
                  <a:lnTo>
                    <a:pt x="286" y="278"/>
                  </a:lnTo>
                  <a:lnTo>
                    <a:pt x="286" y="281"/>
                  </a:lnTo>
                  <a:lnTo>
                    <a:pt x="290" y="285"/>
                  </a:lnTo>
                  <a:lnTo>
                    <a:pt x="290" y="289"/>
                  </a:lnTo>
                  <a:lnTo>
                    <a:pt x="290" y="293"/>
                  </a:lnTo>
                  <a:lnTo>
                    <a:pt x="294" y="297"/>
                  </a:lnTo>
                  <a:lnTo>
                    <a:pt x="294" y="301"/>
                  </a:lnTo>
                  <a:lnTo>
                    <a:pt x="297" y="309"/>
                  </a:lnTo>
                  <a:lnTo>
                    <a:pt x="301" y="313"/>
                  </a:lnTo>
                  <a:lnTo>
                    <a:pt x="301" y="317"/>
                  </a:lnTo>
                  <a:lnTo>
                    <a:pt x="305" y="324"/>
                  </a:lnTo>
                  <a:lnTo>
                    <a:pt x="305" y="332"/>
                  </a:lnTo>
                  <a:lnTo>
                    <a:pt x="301" y="344"/>
                  </a:lnTo>
                  <a:lnTo>
                    <a:pt x="305" y="356"/>
                  </a:lnTo>
                  <a:lnTo>
                    <a:pt x="309" y="356"/>
                  </a:lnTo>
                  <a:lnTo>
                    <a:pt x="309" y="360"/>
                  </a:lnTo>
                  <a:lnTo>
                    <a:pt x="309" y="371"/>
                  </a:lnTo>
                  <a:lnTo>
                    <a:pt x="309" y="375"/>
                  </a:lnTo>
                  <a:lnTo>
                    <a:pt x="309" y="379"/>
                  </a:lnTo>
                  <a:lnTo>
                    <a:pt x="305" y="387"/>
                  </a:lnTo>
                  <a:lnTo>
                    <a:pt x="305" y="395"/>
                  </a:lnTo>
                  <a:lnTo>
                    <a:pt x="301" y="399"/>
                  </a:lnTo>
                  <a:lnTo>
                    <a:pt x="301" y="414"/>
                  </a:lnTo>
                  <a:lnTo>
                    <a:pt x="297" y="414"/>
                  </a:lnTo>
                  <a:lnTo>
                    <a:pt x="297" y="426"/>
                  </a:lnTo>
                  <a:lnTo>
                    <a:pt x="297" y="430"/>
                  </a:lnTo>
                  <a:lnTo>
                    <a:pt x="301" y="442"/>
                  </a:lnTo>
                  <a:lnTo>
                    <a:pt x="305" y="438"/>
                  </a:lnTo>
                  <a:lnTo>
                    <a:pt x="309" y="442"/>
                  </a:lnTo>
                  <a:lnTo>
                    <a:pt x="309" y="446"/>
                  </a:lnTo>
                  <a:lnTo>
                    <a:pt x="313" y="450"/>
                  </a:lnTo>
                  <a:lnTo>
                    <a:pt x="313" y="453"/>
                  </a:lnTo>
                  <a:lnTo>
                    <a:pt x="309" y="457"/>
                  </a:lnTo>
                  <a:lnTo>
                    <a:pt x="301" y="465"/>
                  </a:lnTo>
                  <a:lnTo>
                    <a:pt x="301" y="469"/>
                  </a:lnTo>
                  <a:lnTo>
                    <a:pt x="301" y="473"/>
                  </a:lnTo>
                  <a:lnTo>
                    <a:pt x="305" y="477"/>
                  </a:lnTo>
                  <a:lnTo>
                    <a:pt x="301" y="477"/>
                  </a:lnTo>
                  <a:lnTo>
                    <a:pt x="301" y="481"/>
                  </a:lnTo>
                  <a:lnTo>
                    <a:pt x="305" y="485"/>
                  </a:lnTo>
                  <a:lnTo>
                    <a:pt x="305" y="489"/>
                  </a:lnTo>
                  <a:lnTo>
                    <a:pt x="305" y="493"/>
                  </a:lnTo>
                  <a:lnTo>
                    <a:pt x="309" y="496"/>
                  </a:lnTo>
                  <a:lnTo>
                    <a:pt x="321" y="504"/>
                  </a:lnTo>
                  <a:lnTo>
                    <a:pt x="325" y="508"/>
                  </a:lnTo>
                  <a:lnTo>
                    <a:pt x="321" y="508"/>
                  </a:lnTo>
                  <a:lnTo>
                    <a:pt x="317" y="516"/>
                  </a:lnTo>
                  <a:lnTo>
                    <a:pt x="325" y="524"/>
                  </a:lnTo>
                  <a:lnTo>
                    <a:pt x="329" y="528"/>
                  </a:lnTo>
                  <a:lnTo>
                    <a:pt x="329" y="532"/>
                  </a:lnTo>
                  <a:lnTo>
                    <a:pt x="329" y="535"/>
                  </a:lnTo>
                  <a:lnTo>
                    <a:pt x="333" y="543"/>
                  </a:lnTo>
                  <a:lnTo>
                    <a:pt x="333" y="547"/>
                  </a:lnTo>
                  <a:lnTo>
                    <a:pt x="337" y="551"/>
                  </a:lnTo>
                  <a:lnTo>
                    <a:pt x="333" y="559"/>
                  </a:lnTo>
                  <a:lnTo>
                    <a:pt x="333" y="563"/>
                  </a:lnTo>
                  <a:lnTo>
                    <a:pt x="333" y="567"/>
                  </a:lnTo>
                  <a:lnTo>
                    <a:pt x="337" y="571"/>
                  </a:lnTo>
                  <a:lnTo>
                    <a:pt x="340" y="575"/>
                  </a:lnTo>
                  <a:lnTo>
                    <a:pt x="348" y="582"/>
                  </a:lnTo>
                  <a:lnTo>
                    <a:pt x="348" y="586"/>
                  </a:lnTo>
                  <a:lnTo>
                    <a:pt x="348" y="590"/>
                  </a:lnTo>
                  <a:lnTo>
                    <a:pt x="344" y="594"/>
                  </a:lnTo>
                  <a:lnTo>
                    <a:pt x="344" y="602"/>
                  </a:lnTo>
                  <a:lnTo>
                    <a:pt x="348" y="614"/>
                  </a:lnTo>
                  <a:lnTo>
                    <a:pt x="344" y="621"/>
                  </a:lnTo>
                  <a:lnTo>
                    <a:pt x="344" y="625"/>
                  </a:lnTo>
                  <a:lnTo>
                    <a:pt x="344" y="633"/>
                  </a:lnTo>
                  <a:lnTo>
                    <a:pt x="344" y="641"/>
                  </a:lnTo>
                  <a:lnTo>
                    <a:pt x="344" y="653"/>
                  </a:lnTo>
                  <a:lnTo>
                    <a:pt x="348" y="657"/>
                  </a:lnTo>
                  <a:lnTo>
                    <a:pt x="344" y="661"/>
                  </a:lnTo>
                  <a:lnTo>
                    <a:pt x="344" y="664"/>
                  </a:lnTo>
                  <a:lnTo>
                    <a:pt x="344" y="668"/>
                  </a:lnTo>
                  <a:lnTo>
                    <a:pt x="340" y="672"/>
                  </a:lnTo>
                  <a:lnTo>
                    <a:pt x="340" y="676"/>
                  </a:lnTo>
                  <a:lnTo>
                    <a:pt x="333" y="680"/>
                  </a:lnTo>
                  <a:lnTo>
                    <a:pt x="333" y="688"/>
                  </a:lnTo>
                  <a:lnTo>
                    <a:pt x="329" y="692"/>
                  </a:lnTo>
                  <a:lnTo>
                    <a:pt x="325" y="696"/>
                  </a:lnTo>
                  <a:lnTo>
                    <a:pt x="325" y="704"/>
                  </a:lnTo>
                  <a:lnTo>
                    <a:pt x="325" y="715"/>
                  </a:lnTo>
                  <a:lnTo>
                    <a:pt x="329" y="719"/>
                  </a:lnTo>
                  <a:lnTo>
                    <a:pt x="329" y="723"/>
                  </a:lnTo>
                  <a:lnTo>
                    <a:pt x="333" y="723"/>
                  </a:lnTo>
                  <a:lnTo>
                    <a:pt x="337" y="723"/>
                  </a:lnTo>
                  <a:lnTo>
                    <a:pt x="340" y="723"/>
                  </a:lnTo>
                  <a:lnTo>
                    <a:pt x="340" y="731"/>
                  </a:lnTo>
                  <a:lnTo>
                    <a:pt x="337" y="731"/>
                  </a:lnTo>
                  <a:lnTo>
                    <a:pt x="340" y="735"/>
                  </a:lnTo>
                  <a:lnTo>
                    <a:pt x="337" y="743"/>
                  </a:lnTo>
                  <a:lnTo>
                    <a:pt x="340" y="743"/>
                  </a:lnTo>
                  <a:lnTo>
                    <a:pt x="337" y="747"/>
                  </a:lnTo>
                  <a:lnTo>
                    <a:pt x="340" y="750"/>
                  </a:lnTo>
                  <a:lnTo>
                    <a:pt x="340" y="754"/>
                  </a:lnTo>
                  <a:lnTo>
                    <a:pt x="344" y="758"/>
                  </a:lnTo>
                  <a:lnTo>
                    <a:pt x="352" y="758"/>
                  </a:lnTo>
                  <a:lnTo>
                    <a:pt x="364" y="766"/>
                  </a:lnTo>
                  <a:lnTo>
                    <a:pt x="368" y="770"/>
                  </a:lnTo>
                  <a:lnTo>
                    <a:pt x="372" y="774"/>
                  </a:lnTo>
                  <a:lnTo>
                    <a:pt x="376" y="782"/>
                  </a:lnTo>
                  <a:lnTo>
                    <a:pt x="380" y="786"/>
                  </a:lnTo>
                  <a:lnTo>
                    <a:pt x="383" y="790"/>
                  </a:lnTo>
                  <a:lnTo>
                    <a:pt x="387" y="797"/>
                  </a:lnTo>
                  <a:lnTo>
                    <a:pt x="391" y="805"/>
                  </a:lnTo>
                  <a:lnTo>
                    <a:pt x="395" y="813"/>
                  </a:lnTo>
                  <a:lnTo>
                    <a:pt x="399" y="821"/>
                  </a:lnTo>
                  <a:lnTo>
                    <a:pt x="403" y="821"/>
                  </a:lnTo>
                  <a:lnTo>
                    <a:pt x="407" y="825"/>
                  </a:lnTo>
                  <a:lnTo>
                    <a:pt x="411" y="829"/>
                  </a:lnTo>
                  <a:lnTo>
                    <a:pt x="411" y="833"/>
                  </a:lnTo>
                  <a:lnTo>
                    <a:pt x="407" y="836"/>
                  </a:lnTo>
                  <a:lnTo>
                    <a:pt x="403" y="836"/>
                  </a:lnTo>
                  <a:lnTo>
                    <a:pt x="403" y="840"/>
                  </a:lnTo>
                  <a:lnTo>
                    <a:pt x="407" y="844"/>
                  </a:lnTo>
                  <a:lnTo>
                    <a:pt x="407" y="848"/>
                  </a:lnTo>
                  <a:lnTo>
                    <a:pt x="407" y="852"/>
                  </a:lnTo>
                  <a:lnTo>
                    <a:pt x="415" y="848"/>
                  </a:lnTo>
                  <a:lnTo>
                    <a:pt x="419" y="848"/>
                  </a:lnTo>
                  <a:lnTo>
                    <a:pt x="430" y="852"/>
                  </a:lnTo>
                  <a:lnTo>
                    <a:pt x="446" y="860"/>
                  </a:lnTo>
                  <a:lnTo>
                    <a:pt x="454" y="864"/>
                  </a:lnTo>
                  <a:lnTo>
                    <a:pt x="458" y="868"/>
                  </a:lnTo>
                  <a:lnTo>
                    <a:pt x="458" y="872"/>
                  </a:lnTo>
                  <a:lnTo>
                    <a:pt x="466" y="876"/>
                  </a:lnTo>
                  <a:lnTo>
                    <a:pt x="469" y="887"/>
                  </a:lnTo>
                  <a:lnTo>
                    <a:pt x="473" y="891"/>
                  </a:lnTo>
                  <a:lnTo>
                    <a:pt x="473" y="899"/>
                  </a:lnTo>
                  <a:lnTo>
                    <a:pt x="473" y="907"/>
                  </a:lnTo>
                  <a:lnTo>
                    <a:pt x="477" y="922"/>
                  </a:lnTo>
                  <a:lnTo>
                    <a:pt x="481" y="938"/>
                  </a:lnTo>
                  <a:lnTo>
                    <a:pt x="481" y="946"/>
                  </a:lnTo>
                  <a:lnTo>
                    <a:pt x="481" y="950"/>
                  </a:lnTo>
                  <a:lnTo>
                    <a:pt x="485" y="954"/>
                  </a:lnTo>
                  <a:lnTo>
                    <a:pt x="489" y="965"/>
                  </a:lnTo>
                  <a:lnTo>
                    <a:pt x="454" y="965"/>
                  </a:lnTo>
                  <a:lnTo>
                    <a:pt x="442" y="965"/>
                  </a:lnTo>
                  <a:lnTo>
                    <a:pt x="438" y="965"/>
                  </a:lnTo>
                  <a:lnTo>
                    <a:pt x="419" y="965"/>
                  </a:lnTo>
                  <a:lnTo>
                    <a:pt x="391" y="969"/>
                  </a:lnTo>
                  <a:lnTo>
                    <a:pt x="387" y="969"/>
                  </a:lnTo>
                  <a:lnTo>
                    <a:pt x="380" y="969"/>
                  </a:lnTo>
                  <a:lnTo>
                    <a:pt x="376" y="969"/>
                  </a:lnTo>
                  <a:lnTo>
                    <a:pt x="372" y="969"/>
                  </a:lnTo>
                  <a:lnTo>
                    <a:pt x="344" y="969"/>
                  </a:lnTo>
                  <a:lnTo>
                    <a:pt x="344" y="981"/>
                  </a:lnTo>
                  <a:lnTo>
                    <a:pt x="340" y="993"/>
                  </a:lnTo>
                  <a:lnTo>
                    <a:pt x="340" y="1008"/>
                  </a:lnTo>
                  <a:lnTo>
                    <a:pt x="325" y="1048"/>
                  </a:lnTo>
                  <a:lnTo>
                    <a:pt x="321" y="1055"/>
                  </a:lnTo>
                  <a:lnTo>
                    <a:pt x="317" y="1075"/>
                  </a:lnTo>
                  <a:lnTo>
                    <a:pt x="309" y="1083"/>
                  </a:lnTo>
                  <a:lnTo>
                    <a:pt x="301" y="1102"/>
                  </a:lnTo>
                  <a:lnTo>
                    <a:pt x="286" y="1149"/>
                  </a:lnTo>
                  <a:lnTo>
                    <a:pt x="282" y="1157"/>
                  </a:lnTo>
                  <a:lnTo>
                    <a:pt x="274" y="1165"/>
                  </a:lnTo>
                  <a:lnTo>
                    <a:pt x="266" y="1180"/>
                  </a:lnTo>
                  <a:lnTo>
                    <a:pt x="254" y="1208"/>
                  </a:lnTo>
                  <a:lnTo>
                    <a:pt x="243" y="1239"/>
                  </a:lnTo>
                  <a:lnTo>
                    <a:pt x="239" y="1255"/>
                  </a:lnTo>
                  <a:lnTo>
                    <a:pt x="239" y="1266"/>
                  </a:lnTo>
                  <a:lnTo>
                    <a:pt x="235" y="1282"/>
                  </a:lnTo>
                  <a:lnTo>
                    <a:pt x="235" y="1302"/>
                  </a:lnTo>
                  <a:lnTo>
                    <a:pt x="239" y="1325"/>
                  </a:lnTo>
                  <a:lnTo>
                    <a:pt x="239" y="1329"/>
                  </a:lnTo>
                  <a:lnTo>
                    <a:pt x="239" y="1337"/>
                  </a:lnTo>
                  <a:lnTo>
                    <a:pt x="247" y="1364"/>
                  </a:lnTo>
                  <a:lnTo>
                    <a:pt x="254" y="1380"/>
                  </a:lnTo>
                  <a:lnTo>
                    <a:pt x="254" y="1388"/>
                  </a:lnTo>
                  <a:lnTo>
                    <a:pt x="258" y="1403"/>
                  </a:lnTo>
                  <a:lnTo>
                    <a:pt x="262" y="1411"/>
                  </a:lnTo>
                  <a:lnTo>
                    <a:pt x="262" y="1419"/>
                  </a:lnTo>
                  <a:lnTo>
                    <a:pt x="270" y="1438"/>
                  </a:lnTo>
                  <a:lnTo>
                    <a:pt x="270" y="1450"/>
                  </a:lnTo>
                  <a:lnTo>
                    <a:pt x="278" y="1474"/>
                  </a:lnTo>
                  <a:lnTo>
                    <a:pt x="286" y="1493"/>
                  </a:lnTo>
                  <a:lnTo>
                    <a:pt x="286" y="1497"/>
                  </a:lnTo>
                  <a:lnTo>
                    <a:pt x="290" y="1505"/>
                  </a:lnTo>
                  <a:lnTo>
                    <a:pt x="290" y="1517"/>
                  </a:lnTo>
                  <a:lnTo>
                    <a:pt x="290" y="1521"/>
                  </a:lnTo>
                  <a:lnTo>
                    <a:pt x="282" y="1540"/>
                  </a:lnTo>
                  <a:lnTo>
                    <a:pt x="282" y="1544"/>
                  </a:lnTo>
                  <a:lnTo>
                    <a:pt x="282" y="1552"/>
                  </a:lnTo>
                  <a:lnTo>
                    <a:pt x="282" y="1556"/>
                  </a:lnTo>
                  <a:lnTo>
                    <a:pt x="282" y="1560"/>
                  </a:lnTo>
                  <a:lnTo>
                    <a:pt x="286" y="1579"/>
                  </a:lnTo>
                  <a:lnTo>
                    <a:pt x="294" y="1599"/>
                  </a:lnTo>
                  <a:lnTo>
                    <a:pt x="294" y="1607"/>
                  </a:lnTo>
                  <a:lnTo>
                    <a:pt x="294" y="1610"/>
                  </a:lnTo>
                  <a:lnTo>
                    <a:pt x="297" y="1614"/>
                  </a:lnTo>
                  <a:lnTo>
                    <a:pt x="301" y="1646"/>
                  </a:lnTo>
                  <a:lnTo>
                    <a:pt x="301" y="1653"/>
                  </a:lnTo>
                  <a:lnTo>
                    <a:pt x="301" y="1661"/>
                  </a:lnTo>
                  <a:lnTo>
                    <a:pt x="297" y="1665"/>
                  </a:lnTo>
                  <a:lnTo>
                    <a:pt x="297" y="1669"/>
                  </a:lnTo>
                  <a:lnTo>
                    <a:pt x="297" y="1677"/>
                  </a:lnTo>
                  <a:lnTo>
                    <a:pt x="294" y="1700"/>
                  </a:lnTo>
                  <a:lnTo>
                    <a:pt x="297" y="1704"/>
                  </a:lnTo>
                  <a:lnTo>
                    <a:pt x="297" y="1724"/>
                  </a:lnTo>
                  <a:lnTo>
                    <a:pt x="297" y="1747"/>
                  </a:lnTo>
                  <a:lnTo>
                    <a:pt x="294" y="1759"/>
                  </a:lnTo>
                  <a:lnTo>
                    <a:pt x="294" y="1771"/>
                  </a:lnTo>
                  <a:lnTo>
                    <a:pt x="290" y="1782"/>
                  </a:lnTo>
                  <a:lnTo>
                    <a:pt x="290" y="1790"/>
                  </a:lnTo>
                  <a:lnTo>
                    <a:pt x="290" y="1798"/>
                  </a:lnTo>
                  <a:lnTo>
                    <a:pt x="290" y="1802"/>
                  </a:lnTo>
                  <a:lnTo>
                    <a:pt x="294" y="1806"/>
                  </a:lnTo>
                  <a:lnTo>
                    <a:pt x="297" y="1806"/>
                  </a:lnTo>
                  <a:lnTo>
                    <a:pt x="297" y="1814"/>
                  </a:lnTo>
                  <a:lnTo>
                    <a:pt x="301" y="1814"/>
                  </a:lnTo>
                  <a:lnTo>
                    <a:pt x="305" y="1818"/>
                  </a:lnTo>
                  <a:lnTo>
                    <a:pt x="313" y="1833"/>
                  </a:lnTo>
                  <a:lnTo>
                    <a:pt x="321" y="1853"/>
                  </a:lnTo>
                  <a:lnTo>
                    <a:pt x="325" y="1857"/>
                  </a:lnTo>
                  <a:lnTo>
                    <a:pt x="360" y="1857"/>
                  </a:lnTo>
                  <a:lnTo>
                    <a:pt x="364" y="1857"/>
                  </a:lnTo>
                  <a:lnTo>
                    <a:pt x="395" y="1857"/>
                  </a:lnTo>
                  <a:lnTo>
                    <a:pt x="419" y="1857"/>
                  </a:lnTo>
                  <a:lnTo>
                    <a:pt x="430" y="1857"/>
                  </a:lnTo>
                  <a:lnTo>
                    <a:pt x="438" y="1857"/>
                  </a:lnTo>
                  <a:lnTo>
                    <a:pt x="442" y="1857"/>
                  </a:lnTo>
                  <a:lnTo>
                    <a:pt x="446" y="1857"/>
                  </a:lnTo>
                  <a:lnTo>
                    <a:pt x="446" y="1861"/>
                  </a:lnTo>
                  <a:lnTo>
                    <a:pt x="446" y="1865"/>
                  </a:lnTo>
                  <a:lnTo>
                    <a:pt x="446" y="1868"/>
                  </a:lnTo>
                  <a:lnTo>
                    <a:pt x="446" y="1872"/>
                  </a:lnTo>
                  <a:lnTo>
                    <a:pt x="446" y="1876"/>
                  </a:lnTo>
                  <a:lnTo>
                    <a:pt x="446" y="1880"/>
                  </a:lnTo>
                  <a:lnTo>
                    <a:pt x="442" y="1880"/>
                  </a:lnTo>
                  <a:lnTo>
                    <a:pt x="442" y="1884"/>
                  </a:lnTo>
                  <a:lnTo>
                    <a:pt x="442" y="1888"/>
                  </a:lnTo>
                  <a:lnTo>
                    <a:pt x="438" y="1888"/>
                  </a:lnTo>
                  <a:lnTo>
                    <a:pt x="438" y="1892"/>
                  </a:lnTo>
                  <a:lnTo>
                    <a:pt x="442" y="1892"/>
                  </a:lnTo>
                  <a:lnTo>
                    <a:pt x="442" y="1896"/>
                  </a:lnTo>
                  <a:lnTo>
                    <a:pt x="438" y="1896"/>
                  </a:lnTo>
                  <a:lnTo>
                    <a:pt x="442" y="1896"/>
                  </a:lnTo>
                  <a:lnTo>
                    <a:pt x="438" y="1896"/>
                  </a:lnTo>
                  <a:lnTo>
                    <a:pt x="438" y="1900"/>
                  </a:lnTo>
                  <a:lnTo>
                    <a:pt x="442" y="1900"/>
                  </a:lnTo>
                  <a:lnTo>
                    <a:pt x="438" y="1900"/>
                  </a:lnTo>
                  <a:lnTo>
                    <a:pt x="438" y="1904"/>
                  </a:lnTo>
                  <a:lnTo>
                    <a:pt x="438" y="1908"/>
                  </a:lnTo>
                  <a:lnTo>
                    <a:pt x="438" y="1911"/>
                  </a:lnTo>
                  <a:lnTo>
                    <a:pt x="438" y="1915"/>
                  </a:lnTo>
                  <a:lnTo>
                    <a:pt x="438" y="1919"/>
                  </a:lnTo>
                  <a:lnTo>
                    <a:pt x="442" y="1919"/>
                  </a:lnTo>
                  <a:lnTo>
                    <a:pt x="442" y="1923"/>
                  </a:lnTo>
                  <a:lnTo>
                    <a:pt x="438" y="1923"/>
                  </a:lnTo>
                  <a:lnTo>
                    <a:pt x="442" y="1923"/>
                  </a:lnTo>
                  <a:lnTo>
                    <a:pt x="442" y="1927"/>
                  </a:lnTo>
                  <a:lnTo>
                    <a:pt x="438" y="1927"/>
                  </a:lnTo>
                  <a:lnTo>
                    <a:pt x="442" y="1927"/>
                  </a:lnTo>
                  <a:lnTo>
                    <a:pt x="442" y="1931"/>
                  </a:lnTo>
                  <a:lnTo>
                    <a:pt x="442" y="1935"/>
                  </a:lnTo>
                  <a:lnTo>
                    <a:pt x="438" y="1935"/>
                  </a:lnTo>
                  <a:lnTo>
                    <a:pt x="442" y="1935"/>
                  </a:lnTo>
                  <a:lnTo>
                    <a:pt x="442" y="1939"/>
                  </a:lnTo>
                  <a:lnTo>
                    <a:pt x="438" y="1939"/>
                  </a:lnTo>
                  <a:lnTo>
                    <a:pt x="438" y="1943"/>
                  </a:lnTo>
                  <a:lnTo>
                    <a:pt x="434" y="1943"/>
                  </a:lnTo>
                  <a:lnTo>
                    <a:pt x="434" y="1947"/>
                  </a:lnTo>
                  <a:lnTo>
                    <a:pt x="430" y="1947"/>
                  </a:lnTo>
                  <a:lnTo>
                    <a:pt x="434" y="1947"/>
                  </a:lnTo>
                  <a:lnTo>
                    <a:pt x="434" y="1951"/>
                  </a:lnTo>
                  <a:lnTo>
                    <a:pt x="434" y="1954"/>
                  </a:lnTo>
                  <a:lnTo>
                    <a:pt x="438" y="1954"/>
                  </a:lnTo>
                  <a:lnTo>
                    <a:pt x="434" y="1954"/>
                  </a:lnTo>
                  <a:lnTo>
                    <a:pt x="438" y="1954"/>
                  </a:lnTo>
                  <a:lnTo>
                    <a:pt x="434" y="1954"/>
                  </a:lnTo>
                  <a:lnTo>
                    <a:pt x="438" y="1954"/>
                  </a:lnTo>
                  <a:lnTo>
                    <a:pt x="438" y="1958"/>
                  </a:lnTo>
                  <a:lnTo>
                    <a:pt x="438" y="1962"/>
                  </a:lnTo>
                  <a:lnTo>
                    <a:pt x="438" y="1958"/>
                  </a:lnTo>
                  <a:lnTo>
                    <a:pt x="438" y="1962"/>
                  </a:lnTo>
                  <a:lnTo>
                    <a:pt x="438" y="1966"/>
                  </a:lnTo>
                  <a:lnTo>
                    <a:pt x="442" y="1966"/>
                  </a:lnTo>
                  <a:lnTo>
                    <a:pt x="442" y="1970"/>
                  </a:lnTo>
                  <a:lnTo>
                    <a:pt x="446" y="1970"/>
                  </a:lnTo>
                  <a:lnTo>
                    <a:pt x="450" y="1970"/>
                  </a:lnTo>
                  <a:lnTo>
                    <a:pt x="454" y="1970"/>
                  </a:lnTo>
                  <a:lnTo>
                    <a:pt x="454" y="1974"/>
                  </a:lnTo>
                  <a:lnTo>
                    <a:pt x="458" y="1974"/>
                  </a:lnTo>
                  <a:lnTo>
                    <a:pt x="462" y="1974"/>
                  </a:lnTo>
                  <a:lnTo>
                    <a:pt x="466" y="1974"/>
                  </a:lnTo>
                  <a:lnTo>
                    <a:pt x="469" y="1974"/>
                  </a:lnTo>
                  <a:lnTo>
                    <a:pt x="473" y="1974"/>
                  </a:lnTo>
                  <a:lnTo>
                    <a:pt x="477" y="1974"/>
                  </a:lnTo>
                  <a:lnTo>
                    <a:pt x="477" y="1970"/>
                  </a:lnTo>
                  <a:lnTo>
                    <a:pt x="481" y="1970"/>
                  </a:lnTo>
                  <a:lnTo>
                    <a:pt x="485" y="1970"/>
                  </a:lnTo>
                  <a:lnTo>
                    <a:pt x="489" y="1970"/>
                  </a:lnTo>
                  <a:lnTo>
                    <a:pt x="493" y="1970"/>
                  </a:lnTo>
                  <a:lnTo>
                    <a:pt x="497" y="1970"/>
                  </a:lnTo>
                  <a:lnTo>
                    <a:pt x="501" y="1970"/>
                  </a:lnTo>
                  <a:lnTo>
                    <a:pt x="505" y="1970"/>
                  </a:lnTo>
                  <a:lnTo>
                    <a:pt x="509" y="1970"/>
                  </a:lnTo>
                  <a:lnTo>
                    <a:pt x="512" y="1970"/>
                  </a:lnTo>
                  <a:lnTo>
                    <a:pt x="516" y="1970"/>
                  </a:lnTo>
                  <a:lnTo>
                    <a:pt x="520" y="1970"/>
                  </a:lnTo>
                  <a:lnTo>
                    <a:pt x="524" y="1970"/>
                  </a:lnTo>
                  <a:lnTo>
                    <a:pt x="524" y="1974"/>
                  </a:lnTo>
                  <a:lnTo>
                    <a:pt x="528" y="1974"/>
                  </a:lnTo>
                  <a:lnTo>
                    <a:pt x="532" y="1974"/>
                  </a:lnTo>
                  <a:lnTo>
                    <a:pt x="536" y="1974"/>
                  </a:lnTo>
                  <a:lnTo>
                    <a:pt x="536" y="1978"/>
                  </a:lnTo>
                  <a:lnTo>
                    <a:pt x="536" y="1982"/>
                  </a:lnTo>
                  <a:lnTo>
                    <a:pt x="536" y="1986"/>
                  </a:lnTo>
                  <a:lnTo>
                    <a:pt x="540" y="1986"/>
                  </a:lnTo>
                  <a:lnTo>
                    <a:pt x="540" y="1990"/>
                  </a:lnTo>
                  <a:lnTo>
                    <a:pt x="540" y="1994"/>
                  </a:lnTo>
                  <a:lnTo>
                    <a:pt x="540" y="1997"/>
                  </a:lnTo>
                  <a:lnTo>
                    <a:pt x="540" y="2001"/>
                  </a:lnTo>
                  <a:lnTo>
                    <a:pt x="544" y="2001"/>
                  </a:lnTo>
                  <a:lnTo>
                    <a:pt x="544" y="2005"/>
                  </a:lnTo>
                  <a:lnTo>
                    <a:pt x="544" y="2009"/>
                  </a:lnTo>
                  <a:lnTo>
                    <a:pt x="544" y="2013"/>
                  </a:lnTo>
                  <a:lnTo>
                    <a:pt x="544" y="2017"/>
                  </a:lnTo>
                  <a:lnTo>
                    <a:pt x="544" y="2021"/>
                  </a:lnTo>
                  <a:lnTo>
                    <a:pt x="548" y="2021"/>
                  </a:lnTo>
                  <a:lnTo>
                    <a:pt x="548" y="2025"/>
                  </a:lnTo>
                  <a:lnTo>
                    <a:pt x="552" y="2025"/>
                  </a:lnTo>
                  <a:lnTo>
                    <a:pt x="552" y="2029"/>
                  </a:lnTo>
                  <a:lnTo>
                    <a:pt x="555" y="2029"/>
                  </a:lnTo>
                  <a:lnTo>
                    <a:pt x="555" y="2033"/>
                  </a:lnTo>
                  <a:lnTo>
                    <a:pt x="555" y="2037"/>
                  </a:lnTo>
                  <a:lnTo>
                    <a:pt x="555" y="2040"/>
                  </a:lnTo>
                  <a:lnTo>
                    <a:pt x="555" y="2044"/>
                  </a:lnTo>
                  <a:lnTo>
                    <a:pt x="559" y="2044"/>
                  </a:lnTo>
                  <a:lnTo>
                    <a:pt x="559" y="2048"/>
                  </a:lnTo>
                  <a:lnTo>
                    <a:pt x="559" y="2052"/>
                  </a:lnTo>
                  <a:lnTo>
                    <a:pt x="559" y="2056"/>
                  </a:lnTo>
                  <a:lnTo>
                    <a:pt x="563" y="2056"/>
                  </a:lnTo>
                  <a:lnTo>
                    <a:pt x="563" y="2060"/>
                  </a:lnTo>
                  <a:lnTo>
                    <a:pt x="563" y="2064"/>
                  </a:lnTo>
                  <a:lnTo>
                    <a:pt x="563" y="2068"/>
                  </a:lnTo>
                  <a:lnTo>
                    <a:pt x="563" y="2072"/>
                  </a:lnTo>
                  <a:lnTo>
                    <a:pt x="563" y="2076"/>
                  </a:lnTo>
                  <a:lnTo>
                    <a:pt x="563" y="2080"/>
                  </a:lnTo>
                  <a:lnTo>
                    <a:pt x="563" y="2083"/>
                  </a:lnTo>
                  <a:lnTo>
                    <a:pt x="563" y="2080"/>
                  </a:lnTo>
                  <a:lnTo>
                    <a:pt x="563" y="2083"/>
                  </a:lnTo>
                  <a:lnTo>
                    <a:pt x="567" y="2083"/>
                  </a:lnTo>
                  <a:lnTo>
                    <a:pt x="567" y="2087"/>
                  </a:lnTo>
                  <a:lnTo>
                    <a:pt x="571" y="2087"/>
                  </a:lnTo>
                  <a:lnTo>
                    <a:pt x="571" y="2091"/>
                  </a:lnTo>
                  <a:lnTo>
                    <a:pt x="571" y="2095"/>
                  </a:lnTo>
                  <a:lnTo>
                    <a:pt x="571" y="2099"/>
                  </a:lnTo>
                  <a:lnTo>
                    <a:pt x="575" y="2103"/>
                  </a:lnTo>
                  <a:lnTo>
                    <a:pt x="575" y="2107"/>
                  </a:lnTo>
                  <a:lnTo>
                    <a:pt x="579" y="2107"/>
                  </a:lnTo>
                  <a:lnTo>
                    <a:pt x="579" y="2111"/>
                  </a:lnTo>
                  <a:lnTo>
                    <a:pt x="583" y="2111"/>
                  </a:lnTo>
                  <a:lnTo>
                    <a:pt x="583" y="2115"/>
                  </a:lnTo>
                  <a:lnTo>
                    <a:pt x="583" y="2119"/>
                  </a:lnTo>
                  <a:lnTo>
                    <a:pt x="587" y="2119"/>
                  </a:lnTo>
                  <a:lnTo>
                    <a:pt x="591" y="2119"/>
                  </a:lnTo>
                  <a:lnTo>
                    <a:pt x="591" y="2122"/>
                  </a:lnTo>
                  <a:lnTo>
                    <a:pt x="591" y="2126"/>
                  </a:lnTo>
                  <a:lnTo>
                    <a:pt x="587" y="2126"/>
                  </a:lnTo>
                  <a:lnTo>
                    <a:pt x="587" y="2130"/>
                  </a:lnTo>
                  <a:lnTo>
                    <a:pt x="591" y="2130"/>
                  </a:lnTo>
                  <a:lnTo>
                    <a:pt x="591" y="2134"/>
                  </a:lnTo>
                  <a:lnTo>
                    <a:pt x="591" y="2138"/>
                  </a:lnTo>
                  <a:lnTo>
                    <a:pt x="587" y="2138"/>
                  </a:lnTo>
                  <a:lnTo>
                    <a:pt x="587" y="2142"/>
                  </a:lnTo>
                  <a:lnTo>
                    <a:pt x="587" y="2146"/>
                  </a:lnTo>
                  <a:lnTo>
                    <a:pt x="587" y="2150"/>
                  </a:lnTo>
                  <a:lnTo>
                    <a:pt x="587" y="2154"/>
                  </a:lnTo>
                  <a:lnTo>
                    <a:pt x="587" y="2158"/>
                  </a:lnTo>
                  <a:lnTo>
                    <a:pt x="591" y="2158"/>
                  </a:lnTo>
                  <a:lnTo>
                    <a:pt x="591" y="2162"/>
                  </a:lnTo>
                  <a:lnTo>
                    <a:pt x="595" y="2162"/>
                  </a:lnTo>
                  <a:lnTo>
                    <a:pt x="595" y="2165"/>
                  </a:lnTo>
                  <a:lnTo>
                    <a:pt x="595" y="2169"/>
                  </a:lnTo>
                  <a:lnTo>
                    <a:pt x="595" y="2173"/>
                  </a:lnTo>
                  <a:lnTo>
                    <a:pt x="595" y="2177"/>
                  </a:lnTo>
                  <a:lnTo>
                    <a:pt x="598" y="2177"/>
                  </a:lnTo>
                  <a:lnTo>
                    <a:pt x="595" y="2177"/>
                  </a:lnTo>
                  <a:lnTo>
                    <a:pt x="598" y="2177"/>
                  </a:lnTo>
                  <a:lnTo>
                    <a:pt x="598" y="2181"/>
                  </a:lnTo>
                  <a:lnTo>
                    <a:pt x="598" y="2185"/>
                  </a:lnTo>
                  <a:lnTo>
                    <a:pt x="602" y="2185"/>
                  </a:lnTo>
                  <a:lnTo>
                    <a:pt x="606" y="2185"/>
                  </a:lnTo>
                  <a:lnTo>
                    <a:pt x="610" y="2185"/>
                  </a:lnTo>
                  <a:lnTo>
                    <a:pt x="610" y="2189"/>
                  </a:lnTo>
                  <a:lnTo>
                    <a:pt x="610" y="2193"/>
                  </a:lnTo>
                  <a:lnTo>
                    <a:pt x="606" y="2193"/>
                  </a:lnTo>
                  <a:lnTo>
                    <a:pt x="610" y="2193"/>
                  </a:lnTo>
                  <a:lnTo>
                    <a:pt x="610" y="2197"/>
                  </a:lnTo>
                  <a:lnTo>
                    <a:pt x="610" y="2201"/>
                  </a:lnTo>
                  <a:lnTo>
                    <a:pt x="610" y="2205"/>
                  </a:lnTo>
                  <a:lnTo>
                    <a:pt x="610" y="2208"/>
                  </a:lnTo>
                  <a:lnTo>
                    <a:pt x="610" y="2212"/>
                  </a:lnTo>
                  <a:lnTo>
                    <a:pt x="610" y="2216"/>
                  </a:lnTo>
                  <a:lnTo>
                    <a:pt x="610" y="2220"/>
                  </a:lnTo>
                  <a:lnTo>
                    <a:pt x="614" y="2220"/>
                  </a:lnTo>
                  <a:lnTo>
                    <a:pt x="614" y="2224"/>
                  </a:lnTo>
                  <a:lnTo>
                    <a:pt x="618" y="2224"/>
                  </a:lnTo>
                  <a:lnTo>
                    <a:pt x="622" y="2224"/>
                  </a:lnTo>
                  <a:lnTo>
                    <a:pt x="622" y="2228"/>
                  </a:lnTo>
                  <a:lnTo>
                    <a:pt x="622" y="2232"/>
                  </a:lnTo>
                  <a:lnTo>
                    <a:pt x="622" y="2236"/>
                  </a:lnTo>
                  <a:lnTo>
                    <a:pt x="622" y="2240"/>
                  </a:lnTo>
                  <a:lnTo>
                    <a:pt x="626" y="2240"/>
                  </a:lnTo>
                  <a:lnTo>
                    <a:pt x="626" y="2244"/>
                  </a:lnTo>
                  <a:lnTo>
                    <a:pt x="626" y="2248"/>
                  </a:lnTo>
                  <a:lnTo>
                    <a:pt x="630" y="2248"/>
                  </a:lnTo>
                  <a:lnTo>
                    <a:pt x="630" y="2251"/>
                  </a:lnTo>
                  <a:lnTo>
                    <a:pt x="634" y="2251"/>
                  </a:lnTo>
                  <a:lnTo>
                    <a:pt x="634" y="2255"/>
                  </a:lnTo>
                  <a:lnTo>
                    <a:pt x="634" y="2259"/>
                  </a:lnTo>
                  <a:lnTo>
                    <a:pt x="638" y="2259"/>
                  </a:lnTo>
                  <a:lnTo>
                    <a:pt x="638" y="2263"/>
                  </a:lnTo>
                  <a:lnTo>
                    <a:pt x="641" y="2263"/>
                  </a:lnTo>
                  <a:lnTo>
                    <a:pt x="641" y="2267"/>
                  </a:lnTo>
                  <a:lnTo>
                    <a:pt x="641" y="2271"/>
                  </a:lnTo>
                  <a:lnTo>
                    <a:pt x="641" y="2275"/>
                  </a:lnTo>
                  <a:lnTo>
                    <a:pt x="638" y="2275"/>
                  </a:lnTo>
                  <a:lnTo>
                    <a:pt x="634" y="2275"/>
                  </a:lnTo>
                  <a:lnTo>
                    <a:pt x="634" y="2279"/>
                  </a:lnTo>
                  <a:lnTo>
                    <a:pt x="630" y="2279"/>
                  </a:lnTo>
                  <a:lnTo>
                    <a:pt x="630" y="2283"/>
                  </a:lnTo>
                  <a:lnTo>
                    <a:pt x="630" y="2287"/>
                  </a:lnTo>
                  <a:lnTo>
                    <a:pt x="626" y="2287"/>
                  </a:lnTo>
                  <a:lnTo>
                    <a:pt x="626" y="2291"/>
                  </a:lnTo>
                  <a:lnTo>
                    <a:pt x="622" y="2291"/>
                  </a:lnTo>
                  <a:lnTo>
                    <a:pt x="622" y="2294"/>
                  </a:lnTo>
                  <a:lnTo>
                    <a:pt x="618" y="2294"/>
                  </a:lnTo>
                  <a:lnTo>
                    <a:pt x="614" y="2294"/>
                  </a:lnTo>
                  <a:lnTo>
                    <a:pt x="614" y="2298"/>
                  </a:lnTo>
                  <a:lnTo>
                    <a:pt x="610" y="2298"/>
                  </a:lnTo>
                  <a:lnTo>
                    <a:pt x="614" y="2298"/>
                  </a:lnTo>
                  <a:lnTo>
                    <a:pt x="610" y="2298"/>
                  </a:lnTo>
                  <a:lnTo>
                    <a:pt x="610" y="2294"/>
                  </a:lnTo>
                  <a:lnTo>
                    <a:pt x="614" y="2294"/>
                  </a:lnTo>
                  <a:lnTo>
                    <a:pt x="610" y="2294"/>
                  </a:lnTo>
                  <a:lnTo>
                    <a:pt x="614" y="2294"/>
                  </a:lnTo>
                  <a:lnTo>
                    <a:pt x="610" y="2294"/>
                  </a:lnTo>
                  <a:lnTo>
                    <a:pt x="610" y="2291"/>
                  </a:lnTo>
                  <a:lnTo>
                    <a:pt x="606" y="2291"/>
                  </a:lnTo>
                  <a:lnTo>
                    <a:pt x="606" y="2287"/>
                  </a:lnTo>
                  <a:lnTo>
                    <a:pt x="606" y="2283"/>
                  </a:lnTo>
                  <a:lnTo>
                    <a:pt x="610" y="2283"/>
                  </a:lnTo>
                  <a:lnTo>
                    <a:pt x="606" y="2283"/>
                  </a:lnTo>
                  <a:lnTo>
                    <a:pt x="606" y="2279"/>
                  </a:lnTo>
                  <a:lnTo>
                    <a:pt x="602" y="2279"/>
                  </a:lnTo>
                  <a:lnTo>
                    <a:pt x="598" y="2279"/>
                  </a:lnTo>
                  <a:lnTo>
                    <a:pt x="598" y="2275"/>
                  </a:lnTo>
                  <a:lnTo>
                    <a:pt x="595" y="2275"/>
                  </a:lnTo>
                  <a:lnTo>
                    <a:pt x="591" y="2275"/>
                  </a:lnTo>
                  <a:lnTo>
                    <a:pt x="587" y="2275"/>
                  </a:lnTo>
                  <a:lnTo>
                    <a:pt x="587" y="2271"/>
                  </a:lnTo>
                  <a:lnTo>
                    <a:pt x="583" y="2271"/>
                  </a:lnTo>
                  <a:lnTo>
                    <a:pt x="583" y="2267"/>
                  </a:lnTo>
                  <a:lnTo>
                    <a:pt x="583" y="2263"/>
                  </a:lnTo>
                  <a:lnTo>
                    <a:pt x="583" y="2259"/>
                  </a:lnTo>
                  <a:lnTo>
                    <a:pt x="579" y="2259"/>
                  </a:lnTo>
                  <a:lnTo>
                    <a:pt x="579" y="2255"/>
                  </a:lnTo>
                  <a:lnTo>
                    <a:pt x="575" y="2255"/>
                  </a:lnTo>
                  <a:lnTo>
                    <a:pt x="575" y="2251"/>
                  </a:lnTo>
                  <a:lnTo>
                    <a:pt x="571" y="2251"/>
                  </a:lnTo>
                  <a:lnTo>
                    <a:pt x="571" y="2248"/>
                  </a:lnTo>
                  <a:lnTo>
                    <a:pt x="571" y="2244"/>
                  </a:lnTo>
                  <a:lnTo>
                    <a:pt x="571" y="2240"/>
                  </a:lnTo>
                  <a:lnTo>
                    <a:pt x="567" y="2240"/>
                  </a:lnTo>
                  <a:lnTo>
                    <a:pt x="563" y="2240"/>
                  </a:lnTo>
                  <a:lnTo>
                    <a:pt x="559" y="2240"/>
                  </a:lnTo>
                  <a:lnTo>
                    <a:pt x="555" y="2240"/>
                  </a:lnTo>
                  <a:lnTo>
                    <a:pt x="555" y="2236"/>
                  </a:lnTo>
                  <a:lnTo>
                    <a:pt x="555" y="2232"/>
                  </a:lnTo>
                  <a:lnTo>
                    <a:pt x="555" y="2228"/>
                  </a:lnTo>
                  <a:lnTo>
                    <a:pt x="552" y="2228"/>
                  </a:lnTo>
                  <a:lnTo>
                    <a:pt x="552" y="2224"/>
                  </a:lnTo>
                  <a:lnTo>
                    <a:pt x="548" y="2224"/>
                  </a:lnTo>
                  <a:lnTo>
                    <a:pt x="548" y="2220"/>
                  </a:lnTo>
                  <a:lnTo>
                    <a:pt x="544" y="2220"/>
                  </a:lnTo>
                  <a:lnTo>
                    <a:pt x="544" y="2216"/>
                  </a:lnTo>
                  <a:lnTo>
                    <a:pt x="548" y="2216"/>
                  </a:lnTo>
                  <a:lnTo>
                    <a:pt x="544" y="2216"/>
                  </a:lnTo>
                  <a:lnTo>
                    <a:pt x="544" y="2212"/>
                  </a:lnTo>
                  <a:lnTo>
                    <a:pt x="544" y="2208"/>
                  </a:lnTo>
                  <a:lnTo>
                    <a:pt x="544" y="2205"/>
                  </a:lnTo>
                  <a:lnTo>
                    <a:pt x="544" y="2201"/>
                  </a:lnTo>
                  <a:lnTo>
                    <a:pt x="540" y="2201"/>
                  </a:lnTo>
                  <a:lnTo>
                    <a:pt x="540" y="2197"/>
                  </a:lnTo>
                  <a:lnTo>
                    <a:pt x="540" y="2201"/>
                  </a:lnTo>
                  <a:lnTo>
                    <a:pt x="536" y="2201"/>
                  </a:lnTo>
                  <a:lnTo>
                    <a:pt x="536" y="2197"/>
                  </a:lnTo>
                  <a:lnTo>
                    <a:pt x="532" y="2197"/>
                  </a:lnTo>
                  <a:lnTo>
                    <a:pt x="532" y="2193"/>
                  </a:lnTo>
                  <a:lnTo>
                    <a:pt x="528" y="2193"/>
                  </a:lnTo>
                  <a:lnTo>
                    <a:pt x="524" y="2193"/>
                  </a:lnTo>
                  <a:lnTo>
                    <a:pt x="524" y="2189"/>
                  </a:lnTo>
                  <a:lnTo>
                    <a:pt x="524" y="2185"/>
                  </a:lnTo>
                  <a:lnTo>
                    <a:pt x="520" y="2185"/>
                  </a:lnTo>
                  <a:lnTo>
                    <a:pt x="524" y="2185"/>
                  </a:lnTo>
                  <a:lnTo>
                    <a:pt x="524" y="2181"/>
                  </a:lnTo>
                  <a:lnTo>
                    <a:pt x="520" y="2181"/>
                  </a:lnTo>
                  <a:lnTo>
                    <a:pt x="516" y="2181"/>
                  </a:lnTo>
                  <a:lnTo>
                    <a:pt x="516" y="2185"/>
                  </a:lnTo>
                  <a:lnTo>
                    <a:pt x="512" y="2185"/>
                  </a:lnTo>
                  <a:lnTo>
                    <a:pt x="509" y="2185"/>
                  </a:lnTo>
                  <a:lnTo>
                    <a:pt x="509" y="2181"/>
                  </a:lnTo>
                  <a:lnTo>
                    <a:pt x="505" y="2181"/>
                  </a:lnTo>
                  <a:lnTo>
                    <a:pt x="505" y="2177"/>
                  </a:lnTo>
                  <a:lnTo>
                    <a:pt x="509" y="2177"/>
                  </a:lnTo>
                  <a:lnTo>
                    <a:pt x="505" y="2173"/>
                  </a:lnTo>
                  <a:lnTo>
                    <a:pt x="501" y="2173"/>
                  </a:lnTo>
                  <a:lnTo>
                    <a:pt x="501" y="2177"/>
                  </a:lnTo>
                  <a:lnTo>
                    <a:pt x="497" y="2177"/>
                  </a:lnTo>
                  <a:lnTo>
                    <a:pt x="493" y="2177"/>
                  </a:lnTo>
                  <a:lnTo>
                    <a:pt x="497" y="2177"/>
                  </a:lnTo>
                  <a:lnTo>
                    <a:pt x="493" y="2177"/>
                  </a:lnTo>
                  <a:lnTo>
                    <a:pt x="489" y="2177"/>
                  </a:lnTo>
                  <a:lnTo>
                    <a:pt x="485" y="2177"/>
                  </a:lnTo>
                  <a:lnTo>
                    <a:pt x="485" y="2173"/>
                  </a:lnTo>
                  <a:lnTo>
                    <a:pt x="481" y="2173"/>
                  </a:lnTo>
                  <a:lnTo>
                    <a:pt x="477" y="2169"/>
                  </a:lnTo>
                  <a:lnTo>
                    <a:pt x="477" y="2165"/>
                  </a:lnTo>
                  <a:lnTo>
                    <a:pt x="477" y="2162"/>
                  </a:lnTo>
                  <a:lnTo>
                    <a:pt x="477" y="2158"/>
                  </a:lnTo>
                  <a:lnTo>
                    <a:pt x="477" y="2154"/>
                  </a:lnTo>
                  <a:lnTo>
                    <a:pt x="473" y="2154"/>
                  </a:lnTo>
                  <a:lnTo>
                    <a:pt x="473" y="2150"/>
                  </a:lnTo>
                  <a:lnTo>
                    <a:pt x="473" y="2146"/>
                  </a:lnTo>
                  <a:lnTo>
                    <a:pt x="473" y="2142"/>
                  </a:lnTo>
                  <a:lnTo>
                    <a:pt x="477" y="2142"/>
                  </a:lnTo>
                  <a:lnTo>
                    <a:pt x="473" y="2142"/>
                  </a:lnTo>
                  <a:lnTo>
                    <a:pt x="473" y="2138"/>
                  </a:lnTo>
                  <a:lnTo>
                    <a:pt x="477" y="2138"/>
                  </a:lnTo>
                  <a:lnTo>
                    <a:pt x="473" y="2138"/>
                  </a:lnTo>
                  <a:lnTo>
                    <a:pt x="473" y="2134"/>
                  </a:lnTo>
                  <a:lnTo>
                    <a:pt x="473" y="2130"/>
                  </a:lnTo>
                  <a:lnTo>
                    <a:pt x="473" y="2134"/>
                  </a:lnTo>
                  <a:lnTo>
                    <a:pt x="469" y="2134"/>
                  </a:lnTo>
                  <a:lnTo>
                    <a:pt x="469" y="2130"/>
                  </a:lnTo>
                  <a:lnTo>
                    <a:pt x="469" y="2126"/>
                  </a:lnTo>
                  <a:lnTo>
                    <a:pt x="466" y="2126"/>
                  </a:lnTo>
                  <a:lnTo>
                    <a:pt x="466" y="2122"/>
                  </a:lnTo>
                  <a:lnTo>
                    <a:pt x="469" y="2122"/>
                  </a:lnTo>
                  <a:lnTo>
                    <a:pt x="469" y="2119"/>
                  </a:lnTo>
                  <a:lnTo>
                    <a:pt x="466" y="2119"/>
                  </a:lnTo>
                  <a:lnTo>
                    <a:pt x="466" y="2115"/>
                  </a:lnTo>
                  <a:lnTo>
                    <a:pt x="462" y="2115"/>
                  </a:lnTo>
                  <a:lnTo>
                    <a:pt x="462" y="2111"/>
                  </a:lnTo>
                  <a:lnTo>
                    <a:pt x="458" y="2111"/>
                  </a:lnTo>
                  <a:lnTo>
                    <a:pt x="458" y="2107"/>
                  </a:lnTo>
                  <a:lnTo>
                    <a:pt x="454" y="2107"/>
                  </a:lnTo>
                  <a:lnTo>
                    <a:pt x="450" y="2107"/>
                  </a:lnTo>
                  <a:lnTo>
                    <a:pt x="450" y="2103"/>
                  </a:lnTo>
                  <a:lnTo>
                    <a:pt x="446" y="2103"/>
                  </a:lnTo>
                  <a:lnTo>
                    <a:pt x="446" y="2099"/>
                  </a:lnTo>
                  <a:lnTo>
                    <a:pt x="442" y="2099"/>
                  </a:lnTo>
                  <a:lnTo>
                    <a:pt x="438" y="2099"/>
                  </a:lnTo>
                  <a:lnTo>
                    <a:pt x="438" y="2095"/>
                  </a:lnTo>
                  <a:lnTo>
                    <a:pt x="438" y="2099"/>
                  </a:lnTo>
                  <a:lnTo>
                    <a:pt x="438" y="2103"/>
                  </a:lnTo>
                  <a:lnTo>
                    <a:pt x="438" y="2107"/>
                  </a:lnTo>
                  <a:lnTo>
                    <a:pt x="434" y="2107"/>
                  </a:lnTo>
                  <a:lnTo>
                    <a:pt x="434" y="2111"/>
                  </a:lnTo>
                  <a:lnTo>
                    <a:pt x="430" y="2111"/>
                  </a:lnTo>
                  <a:lnTo>
                    <a:pt x="430" y="2115"/>
                  </a:lnTo>
                  <a:lnTo>
                    <a:pt x="426" y="2115"/>
                  </a:lnTo>
                  <a:lnTo>
                    <a:pt x="426" y="2119"/>
                  </a:lnTo>
                  <a:lnTo>
                    <a:pt x="426" y="2122"/>
                  </a:lnTo>
                  <a:lnTo>
                    <a:pt x="430" y="2122"/>
                  </a:lnTo>
                  <a:lnTo>
                    <a:pt x="430" y="2126"/>
                  </a:lnTo>
                  <a:lnTo>
                    <a:pt x="430" y="2130"/>
                  </a:lnTo>
                  <a:lnTo>
                    <a:pt x="434" y="2130"/>
                  </a:lnTo>
                  <a:lnTo>
                    <a:pt x="434" y="2134"/>
                  </a:lnTo>
                  <a:lnTo>
                    <a:pt x="438" y="2134"/>
                  </a:lnTo>
                  <a:lnTo>
                    <a:pt x="438" y="2138"/>
                  </a:lnTo>
                  <a:lnTo>
                    <a:pt x="438" y="2142"/>
                  </a:lnTo>
                  <a:lnTo>
                    <a:pt x="442" y="2142"/>
                  </a:lnTo>
                  <a:lnTo>
                    <a:pt x="442" y="2146"/>
                  </a:lnTo>
                  <a:lnTo>
                    <a:pt x="442" y="2150"/>
                  </a:lnTo>
                  <a:lnTo>
                    <a:pt x="446" y="2150"/>
                  </a:lnTo>
                  <a:lnTo>
                    <a:pt x="446" y="2154"/>
                  </a:lnTo>
                  <a:lnTo>
                    <a:pt x="442" y="2154"/>
                  </a:lnTo>
                  <a:lnTo>
                    <a:pt x="438" y="2154"/>
                  </a:lnTo>
                  <a:lnTo>
                    <a:pt x="438" y="2158"/>
                  </a:lnTo>
                  <a:lnTo>
                    <a:pt x="438" y="2154"/>
                  </a:lnTo>
                  <a:lnTo>
                    <a:pt x="434" y="2154"/>
                  </a:lnTo>
                  <a:lnTo>
                    <a:pt x="434" y="2158"/>
                  </a:lnTo>
                  <a:lnTo>
                    <a:pt x="434" y="2154"/>
                  </a:lnTo>
                  <a:lnTo>
                    <a:pt x="434" y="2158"/>
                  </a:lnTo>
                  <a:lnTo>
                    <a:pt x="430" y="2158"/>
                  </a:lnTo>
                  <a:lnTo>
                    <a:pt x="430" y="2162"/>
                  </a:lnTo>
                  <a:lnTo>
                    <a:pt x="430" y="2158"/>
                  </a:lnTo>
                  <a:lnTo>
                    <a:pt x="430" y="2162"/>
                  </a:lnTo>
                  <a:lnTo>
                    <a:pt x="426" y="2162"/>
                  </a:lnTo>
                  <a:lnTo>
                    <a:pt x="423" y="2162"/>
                  </a:lnTo>
                  <a:lnTo>
                    <a:pt x="423" y="2165"/>
                  </a:lnTo>
                  <a:lnTo>
                    <a:pt x="423" y="2169"/>
                  </a:lnTo>
                  <a:lnTo>
                    <a:pt x="419" y="2169"/>
                  </a:lnTo>
                  <a:lnTo>
                    <a:pt x="419" y="2173"/>
                  </a:lnTo>
                  <a:lnTo>
                    <a:pt x="423" y="2173"/>
                  </a:lnTo>
                  <a:lnTo>
                    <a:pt x="419" y="2173"/>
                  </a:lnTo>
                  <a:lnTo>
                    <a:pt x="419" y="2177"/>
                  </a:lnTo>
                  <a:lnTo>
                    <a:pt x="423" y="2177"/>
                  </a:lnTo>
                  <a:lnTo>
                    <a:pt x="419" y="2177"/>
                  </a:lnTo>
                  <a:lnTo>
                    <a:pt x="419" y="2181"/>
                  </a:lnTo>
                  <a:lnTo>
                    <a:pt x="419" y="2185"/>
                  </a:lnTo>
                  <a:lnTo>
                    <a:pt x="419" y="2189"/>
                  </a:lnTo>
                  <a:lnTo>
                    <a:pt x="419" y="2185"/>
                  </a:lnTo>
                  <a:lnTo>
                    <a:pt x="423" y="2185"/>
                  </a:lnTo>
                  <a:lnTo>
                    <a:pt x="423" y="2189"/>
                  </a:lnTo>
                  <a:lnTo>
                    <a:pt x="423" y="2193"/>
                  </a:lnTo>
                  <a:lnTo>
                    <a:pt x="423" y="2197"/>
                  </a:lnTo>
                  <a:lnTo>
                    <a:pt x="423" y="2201"/>
                  </a:lnTo>
                  <a:lnTo>
                    <a:pt x="423" y="2205"/>
                  </a:lnTo>
                  <a:lnTo>
                    <a:pt x="419" y="2205"/>
                  </a:lnTo>
                  <a:lnTo>
                    <a:pt x="419" y="2208"/>
                  </a:lnTo>
                  <a:lnTo>
                    <a:pt x="419" y="2212"/>
                  </a:lnTo>
                  <a:lnTo>
                    <a:pt x="419" y="2216"/>
                  </a:lnTo>
                  <a:lnTo>
                    <a:pt x="419" y="2220"/>
                  </a:lnTo>
                  <a:lnTo>
                    <a:pt x="415" y="2220"/>
                  </a:lnTo>
                  <a:lnTo>
                    <a:pt x="411" y="2220"/>
                  </a:lnTo>
                  <a:lnTo>
                    <a:pt x="407" y="2224"/>
                  </a:lnTo>
                  <a:lnTo>
                    <a:pt x="403" y="2224"/>
                  </a:lnTo>
                  <a:lnTo>
                    <a:pt x="399" y="2224"/>
                  </a:lnTo>
                  <a:lnTo>
                    <a:pt x="399" y="2228"/>
                  </a:lnTo>
                  <a:lnTo>
                    <a:pt x="395" y="2228"/>
                  </a:lnTo>
                  <a:lnTo>
                    <a:pt x="391" y="2228"/>
                  </a:lnTo>
                  <a:lnTo>
                    <a:pt x="387" y="2228"/>
                  </a:lnTo>
                  <a:lnTo>
                    <a:pt x="383" y="2228"/>
                  </a:lnTo>
                  <a:lnTo>
                    <a:pt x="383" y="2232"/>
                  </a:lnTo>
                  <a:lnTo>
                    <a:pt x="383" y="2228"/>
                  </a:lnTo>
                  <a:lnTo>
                    <a:pt x="383" y="2232"/>
                  </a:lnTo>
                  <a:lnTo>
                    <a:pt x="380" y="2232"/>
                  </a:lnTo>
                  <a:lnTo>
                    <a:pt x="376" y="2232"/>
                  </a:lnTo>
                  <a:lnTo>
                    <a:pt x="376" y="2236"/>
                  </a:lnTo>
                  <a:lnTo>
                    <a:pt x="372" y="2236"/>
                  </a:lnTo>
                  <a:lnTo>
                    <a:pt x="368" y="2236"/>
                  </a:lnTo>
                  <a:lnTo>
                    <a:pt x="364" y="2236"/>
                  </a:lnTo>
                  <a:lnTo>
                    <a:pt x="364" y="2232"/>
                  </a:lnTo>
                  <a:lnTo>
                    <a:pt x="360" y="2232"/>
                  </a:lnTo>
                  <a:lnTo>
                    <a:pt x="360" y="2228"/>
                  </a:lnTo>
                  <a:lnTo>
                    <a:pt x="364" y="2228"/>
                  </a:lnTo>
                  <a:lnTo>
                    <a:pt x="364" y="2224"/>
                  </a:lnTo>
                  <a:lnTo>
                    <a:pt x="364" y="2220"/>
                  </a:lnTo>
                  <a:lnTo>
                    <a:pt x="364" y="2216"/>
                  </a:lnTo>
                  <a:lnTo>
                    <a:pt x="368" y="2216"/>
                  </a:lnTo>
                  <a:lnTo>
                    <a:pt x="368" y="2212"/>
                  </a:lnTo>
                  <a:lnTo>
                    <a:pt x="368" y="2208"/>
                  </a:lnTo>
                  <a:lnTo>
                    <a:pt x="364" y="2208"/>
                  </a:lnTo>
                  <a:lnTo>
                    <a:pt x="360" y="2208"/>
                  </a:lnTo>
                  <a:lnTo>
                    <a:pt x="360" y="2205"/>
                  </a:lnTo>
                  <a:lnTo>
                    <a:pt x="356" y="2205"/>
                  </a:lnTo>
                  <a:lnTo>
                    <a:pt x="352" y="2205"/>
                  </a:lnTo>
                  <a:lnTo>
                    <a:pt x="348" y="2205"/>
                  </a:lnTo>
                  <a:lnTo>
                    <a:pt x="344" y="2205"/>
                  </a:lnTo>
                  <a:lnTo>
                    <a:pt x="344" y="2201"/>
                  </a:lnTo>
                  <a:lnTo>
                    <a:pt x="340" y="2201"/>
                  </a:lnTo>
                  <a:lnTo>
                    <a:pt x="337" y="2201"/>
                  </a:lnTo>
                  <a:lnTo>
                    <a:pt x="337" y="2197"/>
                  </a:lnTo>
                  <a:lnTo>
                    <a:pt x="333" y="2197"/>
                  </a:lnTo>
                  <a:lnTo>
                    <a:pt x="333" y="2193"/>
                  </a:lnTo>
                  <a:lnTo>
                    <a:pt x="329" y="2193"/>
                  </a:lnTo>
                  <a:lnTo>
                    <a:pt x="329" y="2189"/>
                  </a:lnTo>
                  <a:lnTo>
                    <a:pt x="325" y="2189"/>
                  </a:lnTo>
                  <a:lnTo>
                    <a:pt x="325" y="2185"/>
                  </a:lnTo>
                  <a:lnTo>
                    <a:pt x="325" y="2181"/>
                  </a:lnTo>
                  <a:lnTo>
                    <a:pt x="325" y="2177"/>
                  </a:lnTo>
                  <a:lnTo>
                    <a:pt x="321" y="2177"/>
                  </a:lnTo>
                  <a:lnTo>
                    <a:pt x="321" y="2173"/>
                  </a:lnTo>
                  <a:lnTo>
                    <a:pt x="321" y="2169"/>
                  </a:lnTo>
                  <a:lnTo>
                    <a:pt x="317" y="2169"/>
                  </a:lnTo>
                  <a:lnTo>
                    <a:pt x="317" y="2165"/>
                  </a:lnTo>
                  <a:lnTo>
                    <a:pt x="313" y="2165"/>
                  </a:lnTo>
                  <a:lnTo>
                    <a:pt x="313" y="2162"/>
                  </a:lnTo>
                  <a:lnTo>
                    <a:pt x="313" y="2165"/>
                  </a:lnTo>
                  <a:lnTo>
                    <a:pt x="313" y="2162"/>
                  </a:lnTo>
                  <a:lnTo>
                    <a:pt x="309" y="2162"/>
                  </a:lnTo>
                  <a:lnTo>
                    <a:pt x="305" y="2162"/>
                  </a:lnTo>
                  <a:lnTo>
                    <a:pt x="305" y="2158"/>
                  </a:lnTo>
                  <a:lnTo>
                    <a:pt x="305" y="2154"/>
                  </a:lnTo>
                  <a:lnTo>
                    <a:pt x="305" y="2150"/>
                  </a:lnTo>
                  <a:lnTo>
                    <a:pt x="301" y="2150"/>
                  </a:lnTo>
                  <a:lnTo>
                    <a:pt x="301" y="2146"/>
                  </a:lnTo>
                  <a:lnTo>
                    <a:pt x="301" y="2142"/>
                  </a:lnTo>
                  <a:lnTo>
                    <a:pt x="297" y="2142"/>
                  </a:lnTo>
                  <a:lnTo>
                    <a:pt x="297" y="2138"/>
                  </a:lnTo>
                  <a:lnTo>
                    <a:pt x="297" y="2134"/>
                  </a:lnTo>
                  <a:lnTo>
                    <a:pt x="297" y="2130"/>
                  </a:lnTo>
                  <a:lnTo>
                    <a:pt x="294" y="2130"/>
                  </a:lnTo>
                  <a:lnTo>
                    <a:pt x="294" y="2126"/>
                  </a:lnTo>
                  <a:lnTo>
                    <a:pt x="294" y="2122"/>
                  </a:lnTo>
                  <a:lnTo>
                    <a:pt x="294" y="2119"/>
                  </a:lnTo>
                  <a:lnTo>
                    <a:pt x="294" y="2115"/>
                  </a:lnTo>
                  <a:lnTo>
                    <a:pt x="294" y="2111"/>
                  </a:lnTo>
                  <a:lnTo>
                    <a:pt x="294" y="2107"/>
                  </a:lnTo>
                  <a:lnTo>
                    <a:pt x="290" y="2107"/>
                  </a:lnTo>
                  <a:lnTo>
                    <a:pt x="290" y="2103"/>
                  </a:lnTo>
                  <a:lnTo>
                    <a:pt x="290" y="2099"/>
                  </a:lnTo>
                  <a:lnTo>
                    <a:pt x="290" y="2095"/>
                  </a:lnTo>
                  <a:lnTo>
                    <a:pt x="286" y="2095"/>
                  </a:lnTo>
                  <a:lnTo>
                    <a:pt x="286" y="2091"/>
                  </a:lnTo>
                  <a:lnTo>
                    <a:pt x="286" y="2087"/>
                  </a:lnTo>
                  <a:lnTo>
                    <a:pt x="286" y="2083"/>
                  </a:lnTo>
                  <a:lnTo>
                    <a:pt x="286" y="2080"/>
                  </a:lnTo>
                  <a:lnTo>
                    <a:pt x="290" y="2080"/>
                  </a:lnTo>
                  <a:lnTo>
                    <a:pt x="290" y="2076"/>
                  </a:lnTo>
                  <a:lnTo>
                    <a:pt x="294" y="2076"/>
                  </a:lnTo>
                  <a:lnTo>
                    <a:pt x="294" y="2072"/>
                  </a:lnTo>
                  <a:lnTo>
                    <a:pt x="297" y="2072"/>
                  </a:lnTo>
                  <a:lnTo>
                    <a:pt x="297" y="2068"/>
                  </a:lnTo>
                  <a:lnTo>
                    <a:pt x="301" y="2068"/>
                  </a:lnTo>
                  <a:lnTo>
                    <a:pt x="305" y="2068"/>
                  </a:lnTo>
                  <a:lnTo>
                    <a:pt x="305" y="2064"/>
                  </a:lnTo>
                  <a:lnTo>
                    <a:pt x="309" y="2064"/>
                  </a:lnTo>
                  <a:lnTo>
                    <a:pt x="309" y="2060"/>
                  </a:lnTo>
                  <a:lnTo>
                    <a:pt x="313" y="2060"/>
                  </a:lnTo>
                  <a:lnTo>
                    <a:pt x="313" y="2056"/>
                  </a:lnTo>
                  <a:lnTo>
                    <a:pt x="313" y="2052"/>
                  </a:lnTo>
                  <a:lnTo>
                    <a:pt x="313" y="2048"/>
                  </a:lnTo>
                  <a:lnTo>
                    <a:pt x="313" y="2044"/>
                  </a:lnTo>
                  <a:lnTo>
                    <a:pt x="317" y="2044"/>
                  </a:lnTo>
                  <a:lnTo>
                    <a:pt x="317" y="2040"/>
                  </a:lnTo>
                  <a:lnTo>
                    <a:pt x="317" y="2037"/>
                  </a:lnTo>
                  <a:lnTo>
                    <a:pt x="321" y="2037"/>
                  </a:lnTo>
                  <a:lnTo>
                    <a:pt x="321" y="2033"/>
                  </a:lnTo>
                  <a:lnTo>
                    <a:pt x="321" y="2029"/>
                  </a:lnTo>
                  <a:lnTo>
                    <a:pt x="317" y="2025"/>
                  </a:lnTo>
                  <a:lnTo>
                    <a:pt x="317" y="2021"/>
                  </a:lnTo>
                  <a:lnTo>
                    <a:pt x="317" y="2017"/>
                  </a:lnTo>
                  <a:lnTo>
                    <a:pt x="317" y="2013"/>
                  </a:lnTo>
                  <a:lnTo>
                    <a:pt x="321" y="2013"/>
                  </a:lnTo>
                  <a:lnTo>
                    <a:pt x="321" y="2009"/>
                  </a:lnTo>
                  <a:lnTo>
                    <a:pt x="325" y="2009"/>
                  </a:lnTo>
                  <a:lnTo>
                    <a:pt x="325" y="2005"/>
                  </a:lnTo>
                  <a:lnTo>
                    <a:pt x="325" y="2001"/>
                  </a:lnTo>
                  <a:lnTo>
                    <a:pt x="329" y="2001"/>
                  </a:lnTo>
                  <a:lnTo>
                    <a:pt x="329" y="1997"/>
                  </a:lnTo>
                  <a:lnTo>
                    <a:pt x="333" y="1997"/>
                  </a:lnTo>
                  <a:lnTo>
                    <a:pt x="333" y="1994"/>
                  </a:lnTo>
                  <a:lnTo>
                    <a:pt x="329" y="1994"/>
                  </a:lnTo>
                  <a:lnTo>
                    <a:pt x="329" y="1990"/>
                  </a:lnTo>
                  <a:lnTo>
                    <a:pt x="329" y="1986"/>
                  </a:lnTo>
                  <a:lnTo>
                    <a:pt x="329" y="1982"/>
                  </a:lnTo>
                  <a:lnTo>
                    <a:pt x="329" y="1978"/>
                  </a:lnTo>
                  <a:lnTo>
                    <a:pt x="329" y="1974"/>
                  </a:lnTo>
                  <a:lnTo>
                    <a:pt x="333" y="1974"/>
                  </a:lnTo>
                  <a:lnTo>
                    <a:pt x="333" y="1970"/>
                  </a:lnTo>
                  <a:lnTo>
                    <a:pt x="337" y="1970"/>
                  </a:lnTo>
                  <a:lnTo>
                    <a:pt x="337" y="1966"/>
                  </a:lnTo>
                  <a:lnTo>
                    <a:pt x="337" y="1962"/>
                  </a:lnTo>
                  <a:lnTo>
                    <a:pt x="333" y="1962"/>
                  </a:lnTo>
                  <a:lnTo>
                    <a:pt x="333" y="1958"/>
                  </a:lnTo>
                  <a:lnTo>
                    <a:pt x="329" y="1958"/>
                  </a:lnTo>
                  <a:lnTo>
                    <a:pt x="329" y="1954"/>
                  </a:lnTo>
                  <a:lnTo>
                    <a:pt x="325" y="1954"/>
                  </a:lnTo>
                  <a:lnTo>
                    <a:pt x="321" y="1954"/>
                  </a:lnTo>
                  <a:lnTo>
                    <a:pt x="321" y="1951"/>
                  </a:lnTo>
                  <a:lnTo>
                    <a:pt x="321" y="1947"/>
                  </a:lnTo>
                  <a:lnTo>
                    <a:pt x="321" y="1943"/>
                  </a:lnTo>
                  <a:lnTo>
                    <a:pt x="317" y="1943"/>
                  </a:lnTo>
                  <a:lnTo>
                    <a:pt x="317" y="1939"/>
                  </a:lnTo>
                  <a:lnTo>
                    <a:pt x="313" y="1939"/>
                  </a:lnTo>
                  <a:lnTo>
                    <a:pt x="313" y="1935"/>
                  </a:lnTo>
                  <a:lnTo>
                    <a:pt x="309" y="1935"/>
                  </a:lnTo>
                  <a:lnTo>
                    <a:pt x="309" y="1939"/>
                  </a:lnTo>
                  <a:lnTo>
                    <a:pt x="313" y="1939"/>
                  </a:lnTo>
                  <a:lnTo>
                    <a:pt x="309" y="1939"/>
                  </a:lnTo>
                  <a:lnTo>
                    <a:pt x="309" y="1935"/>
                  </a:lnTo>
                  <a:lnTo>
                    <a:pt x="305" y="1935"/>
                  </a:lnTo>
                  <a:lnTo>
                    <a:pt x="305" y="1931"/>
                  </a:lnTo>
                  <a:lnTo>
                    <a:pt x="301" y="1931"/>
                  </a:lnTo>
                  <a:lnTo>
                    <a:pt x="301" y="1927"/>
                  </a:lnTo>
                  <a:lnTo>
                    <a:pt x="297" y="1927"/>
                  </a:lnTo>
                  <a:lnTo>
                    <a:pt x="297" y="1923"/>
                  </a:lnTo>
                  <a:lnTo>
                    <a:pt x="297" y="1919"/>
                  </a:lnTo>
                  <a:lnTo>
                    <a:pt x="294" y="1919"/>
                  </a:lnTo>
                  <a:lnTo>
                    <a:pt x="297" y="1919"/>
                  </a:lnTo>
                  <a:lnTo>
                    <a:pt x="294" y="1919"/>
                  </a:lnTo>
                  <a:lnTo>
                    <a:pt x="294" y="1915"/>
                  </a:lnTo>
                  <a:lnTo>
                    <a:pt x="290" y="1915"/>
                  </a:lnTo>
                  <a:lnTo>
                    <a:pt x="290" y="1911"/>
                  </a:lnTo>
                  <a:lnTo>
                    <a:pt x="286" y="1911"/>
                  </a:lnTo>
                  <a:lnTo>
                    <a:pt x="286" y="1908"/>
                  </a:lnTo>
                  <a:lnTo>
                    <a:pt x="282" y="1908"/>
                  </a:lnTo>
                  <a:lnTo>
                    <a:pt x="282" y="1904"/>
                  </a:lnTo>
                  <a:lnTo>
                    <a:pt x="278" y="1904"/>
                  </a:lnTo>
                  <a:lnTo>
                    <a:pt x="274" y="1904"/>
                  </a:lnTo>
                  <a:lnTo>
                    <a:pt x="274" y="1900"/>
                  </a:lnTo>
                  <a:lnTo>
                    <a:pt x="274" y="1904"/>
                  </a:lnTo>
                  <a:lnTo>
                    <a:pt x="274" y="1900"/>
                  </a:lnTo>
                  <a:lnTo>
                    <a:pt x="270" y="1900"/>
                  </a:lnTo>
                  <a:lnTo>
                    <a:pt x="270" y="1904"/>
                  </a:lnTo>
                  <a:lnTo>
                    <a:pt x="270" y="1908"/>
                  </a:lnTo>
                  <a:lnTo>
                    <a:pt x="266" y="1908"/>
                  </a:lnTo>
                  <a:lnTo>
                    <a:pt x="262" y="1908"/>
                  </a:lnTo>
                  <a:lnTo>
                    <a:pt x="258" y="1908"/>
                  </a:lnTo>
                  <a:lnTo>
                    <a:pt x="254" y="1908"/>
                  </a:lnTo>
                  <a:lnTo>
                    <a:pt x="251" y="1908"/>
                  </a:lnTo>
                  <a:lnTo>
                    <a:pt x="247" y="1904"/>
                  </a:lnTo>
                  <a:lnTo>
                    <a:pt x="247" y="1900"/>
                  </a:lnTo>
                  <a:lnTo>
                    <a:pt x="243" y="1900"/>
                  </a:lnTo>
                  <a:lnTo>
                    <a:pt x="243" y="1896"/>
                  </a:lnTo>
                  <a:lnTo>
                    <a:pt x="239" y="1896"/>
                  </a:lnTo>
                  <a:lnTo>
                    <a:pt x="239" y="1892"/>
                  </a:lnTo>
                  <a:lnTo>
                    <a:pt x="235" y="1892"/>
                  </a:lnTo>
                  <a:lnTo>
                    <a:pt x="235" y="1888"/>
                  </a:lnTo>
                  <a:lnTo>
                    <a:pt x="235" y="1884"/>
                  </a:lnTo>
                  <a:lnTo>
                    <a:pt x="231" y="1884"/>
                  </a:lnTo>
                  <a:lnTo>
                    <a:pt x="231" y="1880"/>
                  </a:lnTo>
                  <a:lnTo>
                    <a:pt x="227" y="1880"/>
                  </a:lnTo>
                  <a:lnTo>
                    <a:pt x="227" y="1876"/>
                  </a:lnTo>
                  <a:lnTo>
                    <a:pt x="223" y="1876"/>
                  </a:lnTo>
                  <a:lnTo>
                    <a:pt x="223" y="1872"/>
                  </a:lnTo>
                  <a:lnTo>
                    <a:pt x="223" y="1868"/>
                  </a:lnTo>
                  <a:lnTo>
                    <a:pt x="223" y="1865"/>
                  </a:lnTo>
                  <a:lnTo>
                    <a:pt x="219" y="1865"/>
                  </a:lnTo>
                  <a:lnTo>
                    <a:pt x="219" y="1861"/>
                  </a:lnTo>
                  <a:lnTo>
                    <a:pt x="219" y="1857"/>
                  </a:lnTo>
                  <a:lnTo>
                    <a:pt x="219" y="1853"/>
                  </a:lnTo>
                  <a:lnTo>
                    <a:pt x="215" y="1853"/>
                  </a:lnTo>
                  <a:lnTo>
                    <a:pt x="215" y="1849"/>
                  </a:lnTo>
                  <a:lnTo>
                    <a:pt x="215" y="1845"/>
                  </a:lnTo>
                  <a:lnTo>
                    <a:pt x="215" y="1841"/>
                  </a:lnTo>
                  <a:lnTo>
                    <a:pt x="211" y="1841"/>
                  </a:lnTo>
                  <a:lnTo>
                    <a:pt x="208" y="1841"/>
                  </a:lnTo>
                  <a:lnTo>
                    <a:pt x="208" y="1837"/>
                  </a:lnTo>
                  <a:lnTo>
                    <a:pt x="204" y="1837"/>
                  </a:lnTo>
                  <a:lnTo>
                    <a:pt x="204" y="1833"/>
                  </a:lnTo>
                  <a:lnTo>
                    <a:pt x="204" y="1829"/>
                  </a:lnTo>
                  <a:lnTo>
                    <a:pt x="200" y="1829"/>
                  </a:lnTo>
                  <a:lnTo>
                    <a:pt x="200" y="1825"/>
                  </a:lnTo>
                  <a:lnTo>
                    <a:pt x="200" y="1822"/>
                  </a:lnTo>
                  <a:lnTo>
                    <a:pt x="196" y="1822"/>
                  </a:lnTo>
                  <a:lnTo>
                    <a:pt x="196" y="1818"/>
                  </a:lnTo>
                  <a:lnTo>
                    <a:pt x="196" y="1814"/>
                  </a:lnTo>
                  <a:lnTo>
                    <a:pt x="192" y="1814"/>
                  </a:lnTo>
                  <a:lnTo>
                    <a:pt x="192" y="1810"/>
                  </a:lnTo>
                  <a:lnTo>
                    <a:pt x="188" y="1810"/>
                  </a:lnTo>
                  <a:lnTo>
                    <a:pt x="188" y="1806"/>
                  </a:lnTo>
                  <a:lnTo>
                    <a:pt x="188" y="1802"/>
                  </a:lnTo>
                  <a:lnTo>
                    <a:pt x="192" y="1802"/>
                  </a:lnTo>
                  <a:lnTo>
                    <a:pt x="192" y="1798"/>
                  </a:lnTo>
                  <a:lnTo>
                    <a:pt x="188" y="1798"/>
                  </a:lnTo>
                  <a:lnTo>
                    <a:pt x="188" y="1794"/>
                  </a:lnTo>
                  <a:lnTo>
                    <a:pt x="188" y="1790"/>
                  </a:lnTo>
                  <a:lnTo>
                    <a:pt x="188" y="1786"/>
                  </a:lnTo>
                  <a:lnTo>
                    <a:pt x="188" y="1782"/>
                  </a:lnTo>
                  <a:lnTo>
                    <a:pt x="192" y="1782"/>
                  </a:lnTo>
                  <a:lnTo>
                    <a:pt x="192" y="1779"/>
                  </a:lnTo>
                  <a:lnTo>
                    <a:pt x="192" y="1775"/>
                  </a:lnTo>
                  <a:lnTo>
                    <a:pt x="196" y="1775"/>
                  </a:lnTo>
                  <a:lnTo>
                    <a:pt x="196" y="1771"/>
                  </a:lnTo>
                  <a:lnTo>
                    <a:pt x="200" y="1771"/>
                  </a:lnTo>
                  <a:lnTo>
                    <a:pt x="200" y="1767"/>
                  </a:lnTo>
                  <a:lnTo>
                    <a:pt x="204" y="1767"/>
                  </a:lnTo>
                  <a:lnTo>
                    <a:pt x="204" y="1763"/>
                  </a:lnTo>
                  <a:lnTo>
                    <a:pt x="208" y="1763"/>
                  </a:lnTo>
                  <a:lnTo>
                    <a:pt x="208" y="1759"/>
                  </a:lnTo>
                  <a:lnTo>
                    <a:pt x="208" y="1755"/>
                  </a:lnTo>
                  <a:lnTo>
                    <a:pt x="208" y="1751"/>
                  </a:lnTo>
                  <a:lnTo>
                    <a:pt x="208" y="1747"/>
                  </a:lnTo>
                  <a:lnTo>
                    <a:pt x="208" y="1743"/>
                  </a:lnTo>
                  <a:lnTo>
                    <a:pt x="208" y="1739"/>
                  </a:lnTo>
                  <a:lnTo>
                    <a:pt x="208" y="1736"/>
                  </a:lnTo>
                  <a:lnTo>
                    <a:pt x="208" y="1732"/>
                  </a:lnTo>
                  <a:lnTo>
                    <a:pt x="204" y="1732"/>
                  </a:lnTo>
                  <a:lnTo>
                    <a:pt x="204" y="1728"/>
                  </a:lnTo>
                  <a:lnTo>
                    <a:pt x="204" y="1724"/>
                  </a:lnTo>
                  <a:lnTo>
                    <a:pt x="204" y="1720"/>
                  </a:lnTo>
                  <a:lnTo>
                    <a:pt x="204" y="1716"/>
                  </a:lnTo>
                  <a:lnTo>
                    <a:pt x="204" y="1712"/>
                  </a:lnTo>
                  <a:lnTo>
                    <a:pt x="204" y="1708"/>
                  </a:lnTo>
                  <a:lnTo>
                    <a:pt x="204" y="1704"/>
                  </a:lnTo>
                  <a:lnTo>
                    <a:pt x="204" y="1700"/>
                  </a:lnTo>
                  <a:lnTo>
                    <a:pt x="204" y="1696"/>
                  </a:lnTo>
                  <a:lnTo>
                    <a:pt x="204" y="1693"/>
                  </a:lnTo>
                  <a:lnTo>
                    <a:pt x="204" y="1689"/>
                  </a:lnTo>
                  <a:lnTo>
                    <a:pt x="200" y="1689"/>
                  </a:lnTo>
                  <a:lnTo>
                    <a:pt x="200" y="1685"/>
                  </a:lnTo>
                  <a:lnTo>
                    <a:pt x="200" y="1681"/>
                  </a:lnTo>
                  <a:lnTo>
                    <a:pt x="200" y="1677"/>
                  </a:lnTo>
                  <a:lnTo>
                    <a:pt x="204" y="1677"/>
                  </a:lnTo>
                  <a:lnTo>
                    <a:pt x="200" y="1677"/>
                  </a:lnTo>
                  <a:lnTo>
                    <a:pt x="200" y="1673"/>
                  </a:lnTo>
                  <a:lnTo>
                    <a:pt x="200" y="1669"/>
                  </a:lnTo>
                  <a:lnTo>
                    <a:pt x="200" y="1665"/>
                  </a:lnTo>
                  <a:lnTo>
                    <a:pt x="200" y="1661"/>
                  </a:lnTo>
                  <a:lnTo>
                    <a:pt x="200" y="1657"/>
                  </a:lnTo>
                  <a:lnTo>
                    <a:pt x="200" y="1653"/>
                  </a:lnTo>
                  <a:lnTo>
                    <a:pt x="200" y="1650"/>
                  </a:lnTo>
                  <a:lnTo>
                    <a:pt x="200" y="1646"/>
                  </a:lnTo>
                  <a:lnTo>
                    <a:pt x="200" y="1642"/>
                  </a:lnTo>
                  <a:lnTo>
                    <a:pt x="204" y="1642"/>
                  </a:lnTo>
                  <a:lnTo>
                    <a:pt x="204" y="1638"/>
                  </a:lnTo>
                  <a:lnTo>
                    <a:pt x="200" y="1638"/>
                  </a:lnTo>
                  <a:lnTo>
                    <a:pt x="204" y="1638"/>
                  </a:lnTo>
                  <a:lnTo>
                    <a:pt x="204" y="1634"/>
                  </a:lnTo>
                  <a:lnTo>
                    <a:pt x="200" y="1634"/>
                  </a:lnTo>
                  <a:lnTo>
                    <a:pt x="200" y="1630"/>
                  </a:lnTo>
                  <a:lnTo>
                    <a:pt x="200" y="1626"/>
                  </a:lnTo>
                  <a:lnTo>
                    <a:pt x="196" y="1626"/>
                  </a:lnTo>
                  <a:lnTo>
                    <a:pt x="196" y="1622"/>
                  </a:lnTo>
                  <a:lnTo>
                    <a:pt x="192" y="1622"/>
                  </a:lnTo>
                  <a:lnTo>
                    <a:pt x="192" y="1618"/>
                  </a:lnTo>
                  <a:lnTo>
                    <a:pt x="192" y="1614"/>
                  </a:lnTo>
                  <a:lnTo>
                    <a:pt x="188" y="1614"/>
                  </a:lnTo>
                  <a:lnTo>
                    <a:pt x="192" y="1614"/>
                  </a:lnTo>
                  <a:lnTo>
                    <a:pt x="192" y="1610"/>
                  </a:lnTo>
                  <a:lnTo>
                    <a:pt x="192" y="1607"/>
                  </a:lnTo>
                  <a:lnTo>
                    <a:pt x="192" y="1603"/>
                  </a:lnTo>
                  <a:lnTo>
                    <a:pt x="196" y="1603"/>
                  </a:lnTo>
                  <a:lnTo>
                    <a:pt x="192" y="1603"/>
                  </a:lnTo>
                  <a:lnTo>
                    <a:pt x="192" y="1607"/>
                  </a:lnTo>
                  <a:lnTo>
                    <a:pt x="192" y="1603"/>
                  </a:lnTo>
                  <a:lnTo>
                    <a:pt x="192" y="1607"/>
                  </a:lnTo>
                  <a:lnTo>
                    <a:pt x="188" y="1607"/>
                  </a:lnTo>
                  <a:lnTo>
                    <a:pt x="188" y="1603"/>
                  </a:lnTo>
                  <a:lnTo>
                    <a:pt x="188" y="1599"/>
                  </a:lnTo>
                  <a:lnTo>
                    <a:pt x="188" y="1595"/>
                  </a:lnTo>
                  <a:lnTo>
                    <a:pt x="188" y="1591"/>
                  </a:lnTo>
                  <a:lnTo>
                    <a:pt x="188" y="1587"/>
                  </a:lnTo>
                  <a:lnTo>
                    <a:pt x="188" y="1583"/>
                  </a:lnTo>
                  <a:lnTo>
                    <a:pt x="188" y="1579"/>
                  </a:lnTo>
                  <a:lnTo>
                    <a:pt x="188" y="1575"/>
                  </a:lnTo>
                  <a:lnTo>
                    <a:pt x="184" y="1575"/>
                  </a:lnTo>
                  <a:lnTo>
                    <a:pt x="188" y="1575"/>
                  </a:lnTo>
                  <a:lnTo>
                    <a:pt x="184" y="1571"/>
                  </a:lnTo>
                  <a:lnTo>
                    <a:pt x="184" y="1567"/>
                  </a:lnTo>
                  <a:lnTo>
                    <a:pt x="180" y="1567"/>
                  </a:lnTo>
                  <a:lnTo>
                    <a:pt x="180" y="1564"/>
                  </a:lnTo>
                  <a:lnTo>
                    <a:pt x="176" y="1564"/>
                  </a:lnTo>
                  <a:lnTo>
                    <a:pt x="176" y="1560"/>
                  </a:lnTo>
                  <a:lnTo>
                    <a:pt x="172" y="1560"/>
                  </a:lnTo>
                  <a:lnTo>
                    <a:pt x="172" y="1556"/>
                  </a:lnTo>
                  <a:lnTo>
                    <a:pt x="168" y="1556"/>
                  </a:lnTo>
                  <a:lnTo>
                    <a:pt x="168" y="1552"/>
                  </a:lnTo>
                  <a:lnTo>
                    <a:pt x="168" y="1548"/>
                  </a:lnTo>
                  <a:lnTo>
                    <a:pt x="168" y="1544"/>
                  </a:lnTo>
                  <a:lnTo>
                    <a:pt x="168" y="1540"/>
                  </a:lnTo>
                  <a:lnTo>
                    <a:pt x="168" y="1536"/>
                  </a:lnTo>
                  <a:lnTo>
                    <a:pt x="168" y="1540"/>
                  </a:lnTo>
                  <a:lnTo>
                    <a:pt x="168" y="1536"/>
                  </a:lnTo>
                  <a:lnTo>
                    <a:pt x="172" y="1536"/>
                  </a:lnTo>
                  <a:lnTo>
                    <a:pt x="172" y="1532"/>
                  </a:lnTo>
                  <a:lnTo>
                    <a:pt x="172" y="1528"/>
                  </a:lnTo>
                  <a:lnTo>
                    <a:pt x="172" y="1524"/>
                  </a:lnTo>
                  <a:lnTo>
                    <a:pt x="172" y="1521"/>
                  </a:lnTo>
                  <a:lnTo>
                    <a:pt x="176" y="1521"/>
                  </a:lnTo>
                  <a:lnTo>
                    <a:pt x="176" y="1517"/>
                  </a:lnTo>
                  <a:lnTo>
                    <a:pt x="172" y="1517"/>
                  </a:lnTo>
                  <a:lnTo>
                    <a:pt x="172" y="1513"/>
                  </a:lnTo>
                  <a:lnTo>
                    <a:pt x="168" y="1513"/>
                  </a:lnTo>
                  <a:lnTo>
                    <a:pt x="165" y="1513"/>
                  </a:lnTo>
                  <a:lnTo>
                    <a:pt x="165" y="1509"/>
                  </a:lnTo>
                  <a:lnTo>
                    <a:pt x="161" y="1509"/>
                  </a:lnTo>
                  <a:lnTo>
                    <a:pt x="161" y="1505"/>
                  </a:lnTo>
                  <a:lnTo>
                    <a:pt x="157" y="1505"/>
                  </a:lnTo>
                  <a:lnTo>
                    <a:pt x="157" y="1501"/>
                  </a:lnTo>
                  <a:lnTo>
                    <a:pt x="153" y="1501"/>
                  </a:lnTo>
                  <a:lnTo>
                    <a:pt x="153" y="1497"/>
                  </a:lnTo>
                  <a:lnTo>
                    <a:pt x="149" y="1497"/>
                  </a:lnTo>
                  <a:lnTo>
                    <a:pt x="149" y="1493"/>
                  </a:lnTo>
                  <a:lnTo>
                    <a:pt x="145" y="1493"/>
                  </a:lnTo>
                  <a:lnTo>
                    <a:pt x="145" y="1489"/>
                  </a:lnTo>
                  <a:lnTo>
                    <a:pt x="141" y="1489"/>
                  </a:lnTo>
                  <a:lnTo>
                    <a:pt x="141" y="1485"/>
                  </a:lnTo>
                  <a:lnTo>
                    <a:pt x="141" y="1481"/>
                  </a:lnTo>
                  <a:lnTo>
                    <a:pt x="137" y="1481"/>
                  </a:lnTo>
                  <a:lnTo>
                    <a:pt x="137" y="1478"/>
                  </a:lnTo>
                  <a:lnTo>
                    <a:pt x="137" y="1474"/>
                  </a:lnTo>
                  <a:lnTo>
                    <a:pt x="137" y="1470"/>
                  </a:lnTo>
                  <a:lnTo>
                    <a:pt x="133" y="1470"/>
                  </a:lnTo>
                  <a:lnTo>
                    <a:pt x="133" y="1466"/>
                  </a:lnTo>
                  <a:lnTo>
                    <a:pt x="133" y="1462"/>
                  </a:lnTo>
                  <a:lnTo>
                    <a:pt x="133" y="1458"/>
                  </a:lnTo>
                  <a:lnTo>
                    <a:pt x="129" y="1458"/>
                  </a:lnTo>
                  <a:lnTo>
                    <a:pt x="129" y="1454"/>
                  </a:lnTo>
                  <a:lnTo>
                    <a:pt x="129" y="1450"/>
                  </a:lnTo>
                  <a:lnTo>
                    <a:pt x="129" y="1446"/>
                  </a:lnTo>
                  <a:lnTo>
                    <a:pt x="129" y="1442"/>
                  </a:lnTo>
                  <a:lnTo>
                    <a:pt x="129" y="1438"/>
                  </a:lnTo>
                  <a:lnTo>
                    <a:pt x="129" y="1435"/>
                  </a:lnTo>
                  <a:lnTo>
                    <a:pt x="129" y="1431"/>
                  </a:lnTo>
                  <a:lnTo>
                    <a:pt x="129" y="1427"/>
                  </a:lnTo>
                  <a:lnTo>
                    <a:pt x="133" y="1427"/>
                  </a:lnTo>
                  <a:lnTo>
                    <a:pt x="133" y="1423"/>
                  </a:lnTo>
                  <a:lnTo>
                    <a:pt x="133" y="1419"/>
                  </a:lnTo>
                  <a:lnTo>
                    <a:pt x="137" y="1419"/>
                  </a:lnTo>
                  <a:lnTo>
                    <a:pt x="137" y="1415"/>
                  </a:lnTo>
                  <a:lnTo>
                    <a:pt x="141" y="1415"/>
                  </a:lnTo>
                  <a:lnTo>
                    <a:pt x="141" y="1411"/>
                  </a:lnTo>
                  <a:lnTo>
                    <a:pt x="141" y="1407"/>
                  </a:lnTo>
                  <a:lnTo>
                    <a:pt x="141" y="1403"/>
                  </a:lnTo>
                  <a:lnTo>
                    <a:pt x="141" y="1399"/>
                  </a:lnTo>
                  <a:lnTo>
                    <a:pt x="137" y="1399"/>
                  </a:lnTo>
                  <a:lnTo>
                    <a:pt x="137" y="1395"/>
                  </a:lnTo>
                  <a:lnTo>
                    <a:pt x="137" y="1392"/>
                  </a:lnTo>
                  <a:lnTo>
                    <a:pt x="133" y="1392"/>
                  </a:lnTo>
                  <a:lnTo>
                    <a:pt x="133" y="1388"/>
                  </a:lnTo>
                  <a:lnTo>
                    <a:pt x="133" y="1384"/>
                  </a:lnTo>
                  <a:lnTo>
                    <a:pt x="133" y="1380"/>
                  </a:lnTo>
                  <a:lnTo>
                    <a:pt x="133" y="1376"/>
                  </a:lnTo>
                  <a:lnTo>
                    <a:pt x="133" y="1372"/>
                  </a:lnTo>
                  <a:lnTo>
                    <a:pt x="129" y="1372"/>
                  </a:lnTo>
                  <a:lnTo>
                    <a:pt x="129" y="1368"/>
                  </a:lnTo>
                  <a:lnTo>
                    <a:pt x="129" y="1364"/>
                  </a:lnTo>
                  <a:lnTo>
                    <a:pt x="129" y="1360"/>
                  </a:lnTo>
                  <a:lnTo>
                    <a:pt x="129" y="1356"/>
                  </a:lnTo>
                  <a:lnTo>
                    <a:pt x="125" y="1356"/>
                  </a:lnTo>
                  <a:lnTo>
                    <a:pt x="125" y="1352"/>
                  </a:lnTo>
                  <a:lnTo>
                    <a:pt x="122" y="1352"/>
                  </a:lnTo>
                  <a:lnTo>
                    <a:pt x="118" y="1352"/>
                  </a:lnTo>
                  <a:lnTo>
                    <a:pt x="114" y="1352"/>
                  </a:lnTo>
                  <a:lnTo>
                    <a:pt x="114" y="1349"/>
                  </a:lnTo>
                  <a:lnTo>
                    <a:pt x="110" y="1349"/>
                  </a:lnTo>
                  <a:lnTo>
                    <a:pt x="106" y="1349"/>
                  </a:lnTo>
                  <a:lnTo>
                    <a:pt x="106" y="1352"/>
                  </a:lnTo>
                  <a:lnTo>
                    <a:pt x="102" y="1352"/>
                  </a:lnTo>
                  <a:lnTo>
                    <a:pt x="102" y="1349"/>
                  </a:lnTo>
                  <a:lnTo>
                    <a:pt x="98" y="1349"/>
                  </a:lnTo>
                  <a:lnTo>
                    <a:pt x="98" y="1345"/>
                  </a:lnTo>
                  <a:lnTo>
                    <a:pt x="94" y="1345"/>
                  </a:lnTo>
                  <a:lnTo>
                    <a:pt x="90" y="1345"/>
                  </a:lnTo>
                  <a:lnTo>
                    <a:pt x="90" y="1341"/>
                  </a:lnTo>
                  <a:lnTo>
                    <a:pt x="86" y="1341"/>
                  </a:lnTo>
                  <a:lnTo>
                    <a:pt x="86" y="1337"/>
                  </a:lnTo>
                  <a:lnTo>
                    <a:pt x="82" y="1337"/>
                  </a:lnTo>
                  <a:lnTo>
                    <a:pt x="82" y="1333"/>
                  </a:lnTo>
                  <a:lnTo>
                    <a:pt x="82" y="1329"/>
                  </a:lnTo>
                  <a:lnTo>
                    <a:pt x="79" y="1329"/>
                  </a:lnTo>
                  <a:lnTo>
                    <a:pt x="79" y="1325"/>
                  </a:lnTo>
                  <a:lnTo>
                    <a:pt x="75" y="1325"/>
                  </a:lnTo>
                  <a:lnTo>
                    <a:pt x="75" y="1321"/>
                  </a:lnTo>
                  <a:lnTo>
                    <a:pt x="75" y="1317"/>
                  </a:lnTo>
                  <a:lnTo>
                    <a:pt x="71" y="1317"/>
                  </a:lnTo>
                  <a:lnTo>
                    <a:pt x="71" y="1313"/>
                  </a:lnTo>
                  <a:lnTo>
                    <a:pt x="71" y="1309"/>
                  </a:lnTo>
                  <a:lnTo>
                    <a:pt x="67" y="1309"/>
                  </a:lnTo>
                  <a:lnTo>
                    <a:pt x="67" y="1306"/>
                  </a:lnTo>
                  <a:lnTo>
                    <a:pt x="67" y="1302"/>
                  </a:lnTo>
                  <a:lnTo>
                    <a:pt x="67" y="1298"/>
                  </a:lnTo>
                  <a:lnTo>
                    <a:pt x="67" y="1294"/>
                  </a:lnTo>
                  <a:lnTo>
                    <a:pt x="63" y="1294"/>
                  </a:lnTo>
                  <a:lnTo>
                    <a:pt x="63" y="1290"/>
                  </a:lnTo>
                  <a:lnTo>
                    <a:pt x="59" y="1290"/>
                  </a:lnTo>
                  <a:lnTo>
                    <a:pt x="59" y="1286"/>
                  </a:lnTo>
                  <a:lnTo>
                    <a:pt x="59" y="1282"/>
                  </a:lnTo>
                  <a:lnTo>
                    <a:pt x="59" y="1278"/>
                  </a:lnTo>
                  <a:lnTo>
                    <a:pt x="59" y="1274"/>
                  </a:lnTo>
                  <a:lnTo>
                    <a:pt x="59" y="1270"/>
                  </a:lnTo>
                  <a:lnTo>
                    <a:pt x="59" y="1266"/>
                  </a:lnTo>
                  <a:lnTo>
                    <a:pt x="59" y="1263"/>
                  </a:lnTo>
                  <a:lnTo>
                    <a:pt x="59" y="1259"/>
                  </a:lnTo>
                  <a:lnTo>
                    <a:pt x="59" y="1255"/>
                  </a:lnTo>
                  <a:lnTo>
                    <a:pt x="59" y="1251"/>
                  </a:lnTo>
                  <a:lnTo>
                    <a:pt x="63" y="1251"/>
                  </a:lnTo>
                  <a:lnTo>
                    <a:pt x="63" y="1247"/>
                  </a:lnTo>
                  <a:lnTo>
                    <a:pt x="63" y="1243"/>
                  </a:lnTo>
                  <a:lnTo>
                    <a:pt x="63" y="1239"/>
                  </a:lnTo>
                  <a:lnTo>
                    <a:pt x="63" y="1235"/>
                  </a:lnTo>
                  <a:lnTo>
                    <a:pt x="67" y="1235"/>
                  </a:lnTo>
                  <a:lnTo>
                    <a:pt x="67" y="1231"/>
                  </a:lnTo>
                  <a:lnTo>
                    <a:pt x="67" y="1227"/>
                  </a:lnTo>
                  <a:lnTo>
                    <a:pt x="67" y="1223"/>
                  </a:lnTo>
                  <a:lnTo>
                    <a:pt x="71" y="1223"/>
                  </a:lnTo>
                  <a:lnTo>
                    <a:pt x="71" y="1220"/>
                  </a:lnTo>
                  <a:lnTo>
                    <a:pt x="71" y="1216"/>
                  </a:lnTo>
                  <a:lnTo>
                    <a:pt x="75" y="1216"/>
                  </a:lnTo>
                  <a:lnTo>
                    <a:pt x="75" y="1212"/>
                  </a:lnTo>
                  <a:lnTo>
                    <a:pt x="75" y="1208"/>
                  </a:lnTo>
                  <a:lnTo>
                    <a:pt x="79" y="1208"/>
                  </a:lnTo>
                  <a:lnTo>
                    <a:pt x="75" y="1208"/>
                  </a:lnTo>
                  <a:lnTo>
                    <a:pt x="75" y="1204"/>
                  </a:lnTo>
                  <a:lnTo>
                    <a:pt x="79" y="1204"/>
                  </a:lnTo>
                  <a:lnTo>
                    <a:pt x="79" y="1200"/>
                  </a:lnTo>
                  <a:lnTo>
                    <a:pt x="79" y="1196"/>
                  </a:lnTo>
                  <a:lnTo>
                    <a:pt x="75" y="1196"/>
                  </a:lnTo>
                  <a:lnTo>
                    <a:pt x="75" y="1192"/>
                  </a:lnTo>
                  <a:lnTo>
                    <a:pt x="75" y="1188"/>
                  </a:lnTo>
                  <a:lnTo>
                    <a:pt x="75" y="1184"/>
                  </a:lnTo>
                  <a:lnTo>
                    <a:pt x="75" y="1180"/>
                  </a:lnTo>
                  <a:lnTo>
                    <a:pt x="75" y="1177"/>
                  </a:lnTo>
                  <a:lnTo>
                    <a:pt x="75" y="1173"/>
                  </a:lnTo>
                  <a:lnTo>
                    <a:pt x="75" y="1169"/>
                  </a:lnTo>
                  <a:lnTo>
                    <a:pt x="79" y="1169"/>
                  </a:lnTo>
                  <a:lnTo>
                    <a:pt x="79" y="1165"/>
                  </a:lnTo>
                  <a:lnTo>
                    <a:pt x="82" y="1165"/>
                  </a:lnTo>
                  <a:lnTo>
                    <a:pt x="82" y="1161"/>
                  </a:lnTo>
                  <a:lnTo>
                    <a:pt x="86" y="1161"/>
                  </a:lnTo>
                  <a:lnTo>
                    <a:pt x="86" y="1157"/>
                  </a:lnTo>
                  <a:lnTo>
                    <a:pt x="86" y="1153"/>
                  </a:lnTo>
                  <a:lnTo>
                    <a:pt x="90" y="1153"/>
                  </a:lnTo>
                  <a:lnTo>
                    <a:pt x="90" y="1149"/>
                  </a:lnTo>
                  <a:lnTo>
                    <a:pt x="94" y="1149"/>
                  </a:lnTo>
                  <a:lnTo>
                    <a:pt x="94" y="1145"/>
                  </a:lnTo>
                  <a:lnTo>
                    <a:pt x="98" y="1145"/>
                  </a:lnTo>
                  <a:lnTo>
                    <a:pt x="102" y="1145"/>
                  </a:lnTo>
                  <a:lnTo>
                    <a:pt x="102" y="1141"/>
                  </a:lnTo>
                  <a:lnTo>
                    <a:pt x="106" y="1141"/>
                  </a:lnTo>
                  <a:lnTo>
                    <a:pt x="110" y="1141"/>
                  </a:lnTo>
                  <a:lnTo>
                    <a:pt x="110" y="1137"/>
                  </a:lnTo>
                  <a:lnTo>
                    <a:pt x="114" y="1137"/>
                  </a:lnTo>
                  <a:lnTo>
                    <a:pt x="118" y="1137"/>
                  </a:lnTo>
                  <a:lnTo>
                    <a:pt x="118" y="1134"/>
                  </a:lnTo>
                  <a:lnTo>
                    <a:pt x="122" y="1134"/>
                  </a:lnTo>
                  <a:lnTo>
                    <a:pt x="125" y="1134"/>
                  </a:lnTo>
                  <a:lnTo>
                    <a:pt x="125" y="1130"/>
                  </a:lnTo>
                  <a:lnTo>
                    <a:pt x="129" y="1130"/>
                  </a:lnTo>
                  <a:lnTo>
                    <a:pt x="133" y="1130"/>
                  </a:lnTo>
                  <a:lnTo>
                    <a:pt x="133" y="1126"/>
                  </a:lnTo>
                  <a:lnTo>
                    <a:pt x="129" y="1126"/>
                  </a:lnTo>
                  <a:lnTo>
                    <a:pt x="129" y="1122"/>
                  </a:lnTo>
                  <a:lnTo>
                    <a:pt x="129" y="1118"/>
                  </a:lnTo>
                  <a:lnTo>
                    <a:pt x="129" y="1122"/>
                  </a:lnTo>
                  <a:lnTo>
                    <a:pt x="129" y="1118"/>
                  </a:lnTo>
                  <a:lnTo>
                    <a:pt x="125" y="1118"/>
                  </a:lnTo>
                  <a:lnTo>
                    <a:pt x="125" y="1114"/>
                  </a:lnTo>
                  <a:lnTo>
                    <a:pt x="125" y="1110"/>
                  </a:lnTo>
                  <a:lnTo>
                    <a:pt x="129" y="1110"/>
                  </a:lnTo>
                  <a:lnTo>
                    <a:pt x="129" y="1106"/>
                  </a:lnTo>
                  <a:lnTo>
                    <a:pt x="125" y="1106"/>
                  </a:lnTo>
                  <a:lnTo>
                    <a:pt x="129" y="1106"/>
                  </a:lnTo>
                  <a:lnTo>
                    <a:pt x="129" y="1102"/>
                  </a:lnTo>
                  <a:lnTo>
                    <a:pt x="129" y="1098"/>
                  </a:lnTo>
                  <a:lnTo>
                    <a:pt x="133" y="1098"/>
                  </a:lnTo>
                  <a:lnTo>
                    <a:pt x="133" y="1094"/>
                  </a:lnTo>
                  <a:lnTo>
                    <a:pt x="129" y="1094"/>
                  </a:lnTo>
                  <a:lnTo>
                    <a:pt x="133" y="1094"/>
                  </a:lnTo>
                  <a:lnTo>
                    <a:pt x="133" y="1091"/>
                  </a:lnTo>
                  <a:lnTo>
                    <a:pt x="129" y="1091"/>
                  </a:lnTo>
                  <a:lnTo>
                    <a:pt x="133" y="1091"/>
                  </a:lnTo>
                  <a:lnTo>
                    <a:pt x="129" y="1091"/>
                  </a:lnTo>
                  <a:lnTo>
                    <a:pt x="129" y="1087"/>
                  </a:lnTo>
                  <a:lnTo>
                    <a:pt x="129" y="1083"/>
                  </a:lnTo>
                  <a:lnTo>
                    <a:pt x="133" y="1083"/>
                  </a:lnTo>
                  <a:lnTo>
                    <a:pt x="129" y="1083"/>
                  </a:lnTo>
                  <a:lnTo>
                    <a:pt x="129" y="1079"/>
                  </a:lnTo>
                  <a:lnTo>
                    <a:pt x="133" y="1079"/>
                  </a:lnTo>
                  <a:lnTo>
                    <a:pt x="133" y="1075"/>
                  </a:lnTo>
                  <a:lnTo>
                    <a:pt x="137" y="1075"/>
                  </a:lnTo>
                  <a:lnTo>
                    <a:pt x="141" y="1075"/>
                  </a:lnTo>
                  <a:lnTo>
                    <a:pt x="141" y="1071"/>
                  </a:lnTo>
                  <a:lnTo>
                    <a:pt x="145" y="1071"/>
                  </a:lnTo>
                  <a:lnTo>
                    <a:pt x="149" y="1071"/>
                  </a:lnTo>
                  <a:lnTo>
                    <a:pt x="149" y="1067"/>
                  </a:lnTo>
                  <a:lnTo>
                    <a:pt x="153" y="1067"/>
                  </a:lnTo>
                  <a:lnTo>
                    <a:pt x="157" y="1067"/>
                  </a:lnTo>
                  <a:lnTo>
                    <a:pt x="157" y="1063"/>
                  </a:lnTo>
                  <a:lnTo>
                    <a:pt x="157" y="1059"/>
                  </a:lnTo>
                  <a:lnTo>
                    <a:pt x="161" y="1059"/>
                  </a:lnTo>
                  <a:lnTo>
                    <a:pt x="161" y="1055"/>
                  </a:lnTo>
                  <a:lnTo>
                    <a:pt x="161" y="1051"/>
                  </a:lnTo>
                  <a:lnTo>
                    <a:pt x="165" y="1051"/>
                  </a:lnTo>
                  <a:lnTo>
                    <a:pt x="165" y="1048"/>
                  </a:lnTo>
                  <a:lnTo>
                    <a:pt x="168" y="1048"/>
                  </a:lnTo>
                  <a:lnTo>
                    <a:pt x="168" y="1044"/>
                  </a:lnTo>
                  <a:lnTo>
                    <a:pt x="172" y="1044"/>
                  </a:lnTo>
                  <a:lnTo>
                    <a:pt x="176" y="1044"/>
                  </a:lnTo>
                  <a:lnTo>
                    <a:pt x="180" y="1044"/>
                  </a:lnTo>
                  <a:lnTo>
                    <a:pt x="180" y="1040"/>
                  </a:lnTo>
                  <a:lnTo>
                    <a:pt x="184" y="1040"/>
                  </a:lnTo>
                  <a:lnTo>
                    <a:pt x="188" y="1040"/>
                  </a:lnTo>
                  <a:lnTo>
                    <a:pt x="188" y="1036"/>
                  </a:lnTo>
                  <a:lnTo>
                    <a:pt x="188" y="1032"/>
                  </a:lnTo>
                  <a:lnTo>
                    <a:pt x="192" y="1032"/>
                  </a:lnTo>
                  <a:lnTo>
                    <a:pt x="192" y="1028"/>
                  </a:lnTo>
                  <a:lnTo>
                    <a:pt x="192" y="1024"/>
                  </a:lnTo>
                  <a:lnTo>
                    <a:pt x="196" y="1024"/>
                  </a:lnTo>
                  <a:lnTo>
                    <a:pt x="196" y="1020"/>
                  </a:lnTo>
                  <a:lnTo>
                    <a:pt x="196" y="1016"/>
                  </a:lnTo>
                  <a:lnTo>
                    <a:pt x="200" y="1012"/>
                  </a:lnTo>
                  <a:lnTo>
                    <a:pt x="200" y="1008"/>
                  </a:lnTo>
                  <a:lnTo>
                    <a:pt x="200" y="1005"/>
                  </a:lnTo>
                  <a:lnTo>
                    <a:pt x="196" y="1005"/>
                  </a:lnTo>
                  <a:lnTo>
                    <a:pt x="196" y="1001"/>
                  </a:lnTo>
                  <a:lnTo>
                    <a:pt x="192" y="1001"/>
                  </a:lnTo>
                  <a:lnTo>
                    <a:pt x="192" y="997"/>
                  </a:lnTo>
                  <a:lnTo>
                    <a:pt x="192" y="993"/>
                  </a:lnTo>
                  <a:lnTo>
                    <a:pt x="192" y="989"/>
                  </a:lnTo>
                  <a:lnTo>
                    <a:pt x="188" y="989"/>
                  </a:lnTo>
                  <a:lnTo>
                    <a:pt x="188" y="985"/>
                  </a:lnTo>
                  <a:lnTo>
                    <a:pt x="188" y="981"/>
                  </a:lnTo>
                  <a:lnTo>
                    <a:pt x="188" y="977"/>
                  </a:lnTo>
                  <a:lnTo>
                    <a:pt x="188" y="973"/>
                  </a:lnTo>
                  <a:lnTo>
                    <a:pt x="188" y="977"/>
                  </a:lnTo>
                  <a:lnTo>
                    <a:pt x="188" y="973"/>
                  </a:lnTo>
                  <a:lnTo>
                    <a:pt x="188" y="969"/>
                  </a:lnTo>
                  <a:lnTo>
                    <a:pt x="188" y="965"/>
                  </a:lnTo>
                  <a:lnTo>
                    <a:pt x="188" y="962"/>
                  </a:lnTo>
                  <a:lnTo>
                    <a:pt x="184" y="962"/>
                  </a:lnTo>
                  <a:lnTo>
                    <a:pt x="184" y="958"/>
                  </a:lnTo>
                  <a:lnTo>
                    <a:pt x="184" y="954"/>
                  </a:lnTo>
                  <a:lnTo>
                    <a:pt x="180" y="954"/>
                  </a:lnTo>
                  <a:lnTo>
                    <a:pt x="180" y="950"/>
                  </a:lnTo>
                  <a:lnTo>
                    <a:pt x="180" y="946"/>
                  </a:lnTo>
                  <a:lnTo>
                    <a:pt x="176" y="946"/>
                  </a:lnTo>
                  <a:lnTo>
                    <a:pt x="176" y="942"/>
                  </a:lnTo>
                  <a:lnTo>
                    <a:pt x="176" y="938"/>
                  </a:lnTo>
                  <a:lnTo>
                    <a:pt x="176" y="934"/>
                  </a:lnTo>
                  <a:lnTo>
                    <a:pt x="176" y="930"/>
                  </a:lnTo>
                  <a:lnTo>
                    <a:pt x="176" y="926"/>
                  </a:lnTo>
                  <a:lnTo>
                    <a:pt x="180" y="926"/>
                  </a:lnTo>
                  <a:lnTo>
                    <a:pt x="180" y="922"/>
                  </a:lnTo>
                  <a:lnTo>
                    <a:pt x="176" y="922"/>
                  </a:lnTo>
                  <a:lnTo>
                    <a:pt x="176" y="919"/>
                  </a:lnTo>
                  <a:lnTo>
                    <a:pt x="180" y="919"/>
                  </a:lnTo>
                  <a:lnTo>
                    <a:pt x="180" y="915"/>
                  </a:lnTo>
                  <a:lnTo>
                    <a:pt x="176" y="915"/>
                  </a:lnTo>
                  <a:lnTo>
                    <a:pt x="176" y="911"/>
                  </a:lnTo>
                  <a:lnTo>
                    <a:pt x="176" y="907"/>
                  </a:lnTo>
                  <a:lnTo>
                    <a:pt x="176" y="903"/>
                  </a:lnTo>
                  <a:lnTo>
                    <a:pt x="176" y="899"/>
                  </a:lnTo>
                  <a:lnTo>
                    <a:pt x="172" y="899"/>
                  </a:lnTo>
                  <a:lnTo>
                    <a:pt x="176" y="895"/>
                  </a:lnTo>
                  <a:lnTo>
                    <a:pt x="176" y="891"/>
                  </a:lnTo>
                  <a:lnTo>
                    <a:pt x="176" y="887"/>
                  </a:lnTo>
                  <a:lnTo>
                    <a:pt x="176" y="883"/>
                  </a:lnTo>
                  <a:lnTo>
                    <a:pt x="172" y="883"/>
                  </a:lnTo>
                  <a:lnTo>
                    <a:pt x="176" y="883"/>
                  </a:lnTo>
                  <a:lnTo>
                    <a:pt x="176" y="879"/>
                  </a:lnTo>
                  <a:lnTo>
                    <a:pt x="172" y="879"/>
                  </a:lnTo>
                  <a:lnTo>
                    <a:pt x="172" y="876"/>
                  </a:lnTo>
                  <a:lnTo>
                    <a:pt x="172" y="872"/>
                  </a:lnTo>
                  <a:lnTo>
                    <a:pt x="172" y="868"/>
                  </a:lnTo>
                  <a:lnTo>
                    <a:pt x="168" y="868"/>
                  </a:lnTo>
                  <a:lnTo>
                    <a:pt x="168" y="864"/>
                  </a:lnTo>
                  <a:lnTo>
                    <a:pt x="168" y="860"/>
                  </a:lnTo>
                  <a:lnTo>
                    <a:pt x="168" y="856"/>
                  </a:lnTo>
                  <a:lnTo>
                    <a:pt x="168" y="852"/>
                  </a:lnTo>
                  <a:lnTo>
                    <a:pt x="168" y="848"/>
                  </a:lnTo>
                  <a:lnTo>
                    <a:pt x="165" y="848"/>
                  </a:lnTo>
                  <a:lnTo>
                    <a:pt x="165" y="844"/>
                  </a:lnTo>
                  <a:lnTo>
                    <a:pt x="161" y="844"/>
                  </a:lnTo>
                  <a:lnTo>
                    <a:pt x="161" y="840"/>
                  </a:lnTo>
                  <a:lnTo>
                    <a:pt x="157" y="840"/>
                  </a:lnTo>
                  <a:lnTo>
                    <a:pt x="153" y="840"/>
                  </a:lnTo>
                  <a:lnTo>
                    <a:pt x="153" y="836"/>
                  </a:lnTo>
                  <a:lnTo>
                    <a:pt x="153" y="833"/>
                  </a:lnTo>
                  <a:lnTo>
                    <a:pt x="153" y="829"/>
                  </a:lnTo>
                  <a:lnTo>
                    <a:pt x="149" y="829"/>
                  </a:lnTo>
                  <a:lnTo>
                    <a:pt x="153" y="829"/>
                  </a:lnTo>
                  <a:lnTo>
                    <a:pt x="149" y="829"/>
                  </a:lnTo>
                  <a:lnTo>
                    <a:pt x="149" y="825"/>
                  </a:lnTo>
                  <a:lnTo>
                    <a:pt x="153" y="825"/>
                  </a:lnTo>
                  <a:lnTo>
                    <a:pt x="153" y="821"/>
                  </a:lnTo>
                  <a:lnTo>
                    <a:pt x="149" y="821"/>
                  </a:lnTo>
                  <a:lnTo>
                    <a:pt x="149" y="817"/>
                  </a:lnTo>
                  <a:lnTo>
                    <a:pt x="153" y="817"/>
                  </a:lnTo>
                  <a:lnTo>
                    <a:pt x="153" y="813"/>
                  </a:lnTo>
                  <a:lnTo>
                    <a:pt x="157" y="813"/>
                  </a:lnTo>
                  <a:lnTo>
                    <a:pt x="157" y="809"/>
                  </a:lnTo>
                  <a:lnTo>
                    <a:pt x="153" y="809"/>
                  </a:lnTo>
                  <a:lnTo>
                    <a:pt x="153" y="805"/>
                  </a:lnTo>
                  <a:lnTo>
                    <a:pt x="149" y="805"/>
                  </a:lnTo>
                  <a:lnTo>
                    <a:pt x="149" y="801"/>
                  </a:lnTo>
                  <a:lnTo>
                    <a:pt x="145" y="797"/>
                  </a:lnTo>
                  <a:lnTo>
                    <a:pt x="145" y="793"/>
                  </a:lnTo>
                  <a:lnTo>
                    <a:pt x="145" y="790"/>
                  </a:lnTo>
                  <a:lnTo>
                    <a:pt x="145" y="786"/>
                  </a:lnTo>
                  <a:lnTo>
                    <a:pt x="145" y="782"/>
                  </a:lnTo>
                  <a:lnTo>
                    <a:pt x="145" y="778"/>
                  </a:lnTo>
                  <a:lnTo>
                    <a:pt x="145" y="774"/>
                  </a:lnTo>
                  <a:lnTo>
                    <a:pt x="149" y="774"/>
                  </a:lnTo>
                  <a:lnTo>
                    <a:pt x="149" y="770"/>
                  </a:lnTo>
                  <a:lnTo>
                    <a:pt x="149" y="766"/>
                  </a:lnTo>
                  <a:lnTo>
                    <a:pt x="153" y="766"/>
                  </a:lnTo>
                  <a:lnTo>
                    <a:pt x="153" y="762"/>
                  </a:lnTo>
                  <a:lnTo>
                    <a:pt x="157" y="762"/>
                  </a:lnTo>
                  <a:lnTo>
                    <a:pt x="157" y="758"/>
                  </a:lnTo>
                  <a:lnTo>
                    <a:pt x="157" y="754"/>
                  </a:lnTo>
                  <a:lnTo>
                    <a:pt x="157" y="750"/>
                  </a:lnTo>
                  <a:lnTo>
                    <a:pt x="157" y="747"/>
                  </a:lnTo>
                  <a:lnTo>
                    <a:pt x="153" y="747"/>
                  </a:lnTo>
                  <a:lnTo>
                    <a:pt x="153" y="743"/>
                  </a:lnTo>
                  <a:lnTo>
                    <a:pt x="157" y="743"/>
                  </a:lnTo>
                  <a:lnTo>
                    <a:pt x="157" y="747"/>
                  </a:lnTo>
                  <a:lnTo>
                    <a:pt x="157" y="743"/>
                  </a:lnTo>
                  <a:lnTo>
                    <a:pt x="153" y="743"/>
                  </a:lnTo>
                  <a:lnTo>
                    <a:pt x="153" y="739"/>
                  </a:lnTo>
                  <a:lnTo>
                    <a:pt x="153" y="735"/>
                  </a:lnTo>
                  <a:lnTo>
                    <a:pt x="153" y="731"/>
                  </a:lnTo>
                  <a:lnTo>
                    <a:pt x="153" y="727"/>
                  </a:lnTo>
                  <a:lnTo>
                    <a:pt x="149" y="727"/>
                  </a:lnTo>
                  <a:lnTo>
                    <a:pt x="149" y="723"/>
                  </a:lnTo>
                  <a:lnTo>
                    <a:pt x="149" y="719"/>
                  </a:lnTo>
                  <a:lnTo>
                    <a:pt x="149" y="715"/>
                  </a:lnTo>
                  <a:lnTo>
                    <a:pt x="149" y="711"/>
                  </a:lnTo>
                  <a:lnTo>
                    <a:pt x="149" y="707"/>
                  </a:lnTo>
                  <a:lnTo>
                    <a:pt x="149" y="704"/>
                  </a:lnTo>
                  <a:lnTo>
                    <a:pt x="149" y="700"/>
                  </a:lnTo>
                  <a:lnTo>
                    <a:pt x="149" y="696"/>
                  </a:lnTo>
                  <a:lnTo>
                    <a:pt x="153" y="696"/>
                  </a:lnTo>
                  <a:lnTo>
                    <a:pt x="153" y="692"/>
                  </a:lnTo>
                  <a:lnTo>
                    <a:pt x="153" y="688"/>
                  </a:lnTo>
                  <a:lnTo>
                    <a:pt x="149" y="688"/>
                  </a:lnTo>
                  <a:lnTo>
                    <a:pt x="149" y="684"/>
                  </a:lnTo>
                  <a:lnTo>
                    <a:pt x="153" y="684"/>
                  </a:lnTo>
                  <a:lnTo>
                    <a:pt x="153" y="680"/>
                  </a:lnTo>
                  <a:lnTo>
                    <a:pt x="153" y="676"/>
                  </a:lnTo>
                  <a:lnTo>
                    <a:pt x="149" y="676"/>
                  </a:lnTo>
                  <a:lnTo>
                    <a:pt x="153" y="676"/>
                  </a:lnTo>
                  <a:lnTo>
                    <a:pt x="149" y="676"/>
                  </a:lnTo>
                  <a:lnTo>
                    <a:pt x="149" y="672"/>
                  </a:lnTo>
                  <a:lnTo>
                    <a:pt x="153" y="672"/>
                  </a:lnTo>
                  <a:lnTo>
                    <a:pt x="153" y="668"/>
                  </a:lnTo>
                  <a:lnTo>
                    <a:pt x="149" y="668"/>
                  </a:lnTo>
                  <a:lnTo>
                    <a:pt x="149" y="664"/>
                  </a:lnTo>
                  <a:lnTo>
                    <a:pt x="153" y="664"/>
                  </a:lnTo>
                  <a:lnTo>
                    <a:pt x="153" y="661"/>
                  </a:lnTo>
                  <a:lnTo>
                    <a:pt x="149" y="661"/>
                  </a:lnTo>
                  <a:lnTo>
                    <a:pt x="149" y="657"/>
                  </a:lnTo>
                  <a:lnTo>
                    <a:pt x="149" y="653"/>
                  </a:lnTo>
                  <a:lnTo>
                    <a:pt x="149" y="649"/>
                  </a:lnTo>
                  <a:lnTo>
                    <a:pt x="149" y="645"/>
                  </a:lnTo>
                  <a:lnTo>
                    <a:pt x="149" y="641"/>
                  </a:lnTo>
                  <a:lnTo>
                    <a:pt x="149" y="637"/>
                  </a:lnTo>
                  <a:lnTo>
                    <a:pt x="149" y="633"/>
                  </a:lnTo>
                  <a:lnTo>
                    <a:pt x="149" y="629"/>
                  </a:lnTo>
                  <a:lnTo>
                    <a:pt x="149" y="625"/>
                  </a:lnTo>
                  <a:lnTo>
                    <a:pt x="145" y="625"/>
                  </a:lnTo>
                  <a:lnTo>
                    <a:pt x="145" y="621"/>
                  </a:lnTo>
                  <a:lnTo>
                    <a:pt x="145" y="618"/>
                  </a:lnTo>
                  <a:lnTo>
                    <a:pt x="145" y="614"/>
                  </a:lnTo>
                  <a:lnTo>
                    <a:pt x="145" y="610"/>
                  </a:lnTo>
                  <a:lnTo>
                    <a:pt x="145" y="606"/>
                  </a:lnTo>
                  <a:lnTo>
                    <a:pt x="149" y="606"/>
                  </a:lnTo>
                  <a:lnTo>
                    <a:pt x="149" y="602"/>
                  </a:lnTo>
                  <a:lnTo>
                    <a:pt x="145" y="602"/>
                  </a:lnTo>
                  <a:lnTo>
                    <a:pt x="145" y="598"/>
                  </a:lnTo>
                  <a:lnTo>
                    <a:pt x="145" y="594"/>
                  </a:lnTo>
                  <a:lnTo>
                    <a:pt x="145" y="590"/>
                  </a:lnTo>
                  <a:lnTo>
                    <a:pt x="145" y="586"/>
                  </a:lnTo>
                  <a:lnTo>
                    <a:pt x="149" y="586"/>
                  </a:lnTo>
                  <a:lnTo>
                    <a:pt x="145" y="586"/>
                  </a:lnTo>
                  <a:lnTo>
                    <a:pt x="145" y="582"/>
                  </a:lnTo>
                  <a:lnTo>
                    <a:pt x="149" y="582"/>
                  </a:lnTo>
                  <a:lnTo>
                    <a:pt x="145" y="582"/>
                  </a:lnTo>
                  <a:lnTo>
                    <a:pt x="149" y="582"/>
                  </a:lnTo>
                  <a:lnTo>
                    <a:pt x="149" y="578"/>
                  </a:lnTo>
                  <a:lnTo>
                    <a:pt x="145" y="578"/>
                  </a:lnTo>
                  <a:lnTo>
                    <a:pt x="145" y="575"/>
                  </a:lnTo>
                  <a:lnTo>
                    <a:pt x="141" y="575"/>
                  </a:lnTo>
                  <a:lnTo>
                    <a:pt x="141" y="571"/>
                  </a:lnTo>
                  <a:lnTo>
                    <a:pt x="141" y="567"/>
                  </a:lnTo>
                  <a:lnTo>
                    <a:pt x="137" y="567"/>
                  </a:lnTo>
                  <a:lnTo>
                    <a:pt x="137" y="563"/>
                  </a:lnTo>
                  <a:lnTo>
                    <a:pt x="137" y="559"/>
                  </a:lnTo>
                  <a:lnTo>
                    <a:pt x="137" y="555"/>
                  </a:lnTo>
                  <a:lnTo>
                    <a:pt x="141" y="555"/>
                  </a:lnTo>
                  <a:lnTo>
                    <a:pt x="141" y="551"/>
                  </a:lnTo>
                  <a:lnTo>
                    <a:pt x="141" y="547"/>
                  </a:lnTo>
                  <a:lnTo>
                    <a:pt x="137" y="547"/>
                  </a:lnTo>
                  <a:lnTo>
                    <a:pt x="141" y="547"/>
                  </a:lnTo>
                  <a:lnTo>
                    <a:pt x="141" y="543"/>
                  </a:lnTo>
                  <a:lnTo>
                    <a:pt x="137" y="543"/>
                  </a:lnTo>
                  <a:lnTo>
                    <a:pt x="137" y="539"/>
                  </a:lnTo>
                  <a:lnTo>
                    <a:pt x="141" y="539"/>
                  </a:lnTo>
                  <a:lnTo>
                    <a:pt x="141" y="535"/>
                  </a:lnTo>
                  <a:lnTo>
                    <a:pt x="141" y="532"/>
                  </a:lnTo>
                  <a:lnTo>
                    <a:pt x="141" y="528"/>
                  </a:lnTo>
                  <a:lnTo>
                    <a:pt x="141" y="524"/>
                  </a:lnTo>
                  <a:lnTo>
                    <a:pt x="137" y="524"/>
                  </a:lnTo>
                  <a:lnTo>
                    <a:pt x="137" y="520"/>
                  </a:lnTo>
                  <a:lnTo>
                    <a:pt x="133" y="520"/>
                  </a:lnTo>
                  <a:lnTo>
                    <a:pt x="133" y="516"/>
                  </a:lnTo>
                  <a:lnTo>
                    <a:pt x="129" y="516"/>
                  </a:lnTo>
                  <a:lnTo>
                    <a:pt x="129" y="512"/>
                  </a:lnTo>
                  <a:lnTo>
                    <a:pt x="129" y="508"/>
                  </a:lnTo>
                  <a:lnTo>
                    <a:pt x="129" y="504"/>
                  </a:lnTo>
                  <a:lnTo>
                    <a:pt x="133" y="504"/>
                  </a:lnTo>
                  <a:lnTo>
                    <a:pt x="133" y="500"/>
                  </a:lnTo>
                  <a:lnTo>
                    <a:pt x="133" y="496"/>
                  </a:lnTo>
                  <a:lnTo>
                    <a:pt x="137" y="496"/>
                  </a:lnTo>
                  <a:lnTo>
                    <a:pt x="137" y="493"/>
                  </a:lnTo>
                  <a:lnTo>
                    <a:pt x="141" y="493"/>
                  </a:lnTo>
                  <a:lnTo>
                    <a:pt x="141" y="489"/>
                  </a:lnTo>
                  <a:lnTo>
                    <a:pt x="145" y="489"/>
                  </a:lnTo>
                  <a:lnTo>
                    <a:pt x="149" y="489"/>
                  </a:lnTo>
                  <a:lnTo>
                    <a:pt x="149" y="485"/>
                  </a:lnTo>
                  <a:lnTo>
                    <a:pt x="153" y="485"/>
                  </a:lnTo>
                  <a:lnTo>
                    <a:pt x="153" y="481"/>
                  </a:lnTo>
                  <a:lnTo>
                    <a:pt x="157" y="481"/>
                  </a:lnTo>
                  <a:lnTo>
                    <a:pt x="153" y="481"/>
                  </a:lnTo>
                  <a:lnTo>
                    <a:pt x="153" y="477"/>
                  </a:lnTo>
                  <a:lnTo>
                    <a:pt x="149" y="477"/>
                  </a:lnTo>
                  <a:lnTo>
                    <a:pt x="149" y="473"/>
                  </a:lnTo>
                  <a:lnTo>
                    <a:pt x="145" y="473"/>
                  </a:lnTo>
                  <a:lnTo>
                    <a:pt x="145" y="469"/>
                  </a:lnTo>
                  <a:lnTo>
                    <a:pt x="145" y="465"/>
                  </a:lnTo>
                  <a:lnTo>
                    <a:pt x="145" y="461"/>
                  </a:lnTo>
                  <a:lnTo>
                    <a:pt x="145" y="457"/>
                  </a:lnTo>
                  <a:lnTo>
                    <a:pt x="145" y="453"/>
                  </a:lnTo>
                  <a:lnTo>
                    <a:pt x="149" y="453"/>
                  </a:lnTo>
                  <a:lnTo>
                    <a:pt x="149" y="450"/>
                  </a:lnTo>
                  <a:lnTo>
                    <a:pt x="153" y="450"/>
                  </a:lnTo>
                  <a:lnTo>
                    <a:pt x="153" y="446"/>
                  </a:lnTo>
                  <a:lnTo>
                    <a:pt x="157" y="446"/>
                  </a:lnTo>
                  <a:lnTo>
                    <a:pt x="161" y="446"/>
                  </a:lnTo>
                  <a:lnTo>
                    <a:pt x="161" y="442"/>
                  </a:lnTo>
                  <a:lnTo>
                    <a:pt x="165" y="442"/>
                  </a:lnTo>
                  <a:lnTo>
                    <a:pt x="168" y="442"/>
                  </a:lnTo>
                  <a:lnTo>
                    <a:pt x="172" y="442"/>
                  </a:lnTo>
                  <a:lnTo>
                    <a:pt x="172" y="446"/>
                  </a:lnTo>
                  <a:lnTo>
                    <a:pt x="176" y="446"/>
                  </a:lnTo>
                  <a:lnTo>
                    <a:pt x="172" y="446"/>
                  </a:lnTo>
                  <a:lnTo>
                    <a:pt x="172" y="442"/>
                  </a:lnTo>
                  <a:lnTo>
                    <a:pt x="172" y="438"/>
                  </a:lnTo>
                  <a:lnTo>
                    <a:pt x="168" y="438"/>
                  </a:lnTo>
                  <a:lnTo>
                    <a:pt x="168" y="434"/>
                  </a:lnTo>
                  <a:lnTo>
                    <a:pt x="165" y="434"/>
                  </a:lnTo>
                  <a:lnTo>
                    <a:pt x="165" y="430"/>
                  </a:lnTo>
                  <a:lnTo>
                    <a:pt x="165" y="426"/>
                  </a:lnTo>
                  <a:lnTo>
                    <a:pt x="165" y="422"/>
                  </a:lnTo>
                  <a:lnTo>
                    <a:pt x="165" y="418"/>
                  </a:lnTo>
                  <a:lnTo>
                    <a:pt x="168" y="418"/>
                  </a:lnTo>
                  <a:lnTo>
                    <a:pt x="165" y="418"/>
                  </a:lnTo>
                  <a:lnTo>
                    <a:pt x="165" y="414"/>
                  </a:lnTo>
                  <a:lnTo>
                    <a:pt x="161" y="414"/>
                  </a:lnTo>
                  <a:lnTo>
                    <a:pt x="161" y="410"/>
                  </a:lnTo>
                  <a:lnTo>
                    <a:pt x="161" y="407"/>
                  </a:lnTo>
                  <a:lnTo>
                    <a:pt x="161" y="403"/>
                  </a:lnTo>
                  <a:lnTo>
                    <a:pt x="157" y="403"/>
                  </a:lnTo>
                  <a:lnTo>
                    <a:pt x="153" y="403"/>
                  </a:lnTo>
                  <a:lnTo>
                    <a:pt x="153" y="399"/>
                  </a:lnTo>
                  <a:lnTo>
                    <a:pt x="149" y="399"/>
                  </a:lnTo>
                  <a:lnTo>
                    <a:pt x="149" y="395"/>
                  </a:lnTo>
                  <a:lnTo>
                    <a:pt x="145" y="395"/>
                  </a:lnTo>
                  <a:lnTo>
                    <a:pt x="145" y="391"/>
                  </a:lnTo>
                  <a:lnTo>
                    <a:pt x="145" y="395"/>
                  </a:lnTo>
                  <a:lnTo>
                    <a:pt x="145" y="391"/>
                  </a:lnTo>
                  <a:lnTo>
                    <a:pt x="145" y="395"/>
                  </a:lnTo>
                  <a:lnTo>
                    <a:pt x="145" y="391"/>
                  </a:lnTo>
                  <a:lnTo>
                    <a:pt x="141" y="391"/>
                  </a:lnTo>
                  <a:lnTo>
                    <a:pt x="141" y="387"/>
                  </a:lnTo>
                  <a:lnTo>
                    <a:pt x="141" y="383"/>
                  </a:lnTo>
                  <a:lnTo>
                    <a:pt x="137" y="383"/>
                  </a:lnTo>
                  <a:lnTo>
                    <a:pt x="133" y="383"/>
                  </a:lnTo>
                  <a:lnTo>
                    <a:pt x="133" y="379"/>
                  </a:lnTo>
                  <a:lnTo>
                    <a:pt x="129" y="379"/>
                  </a:lnTo>
                  <a:lnTo>
                    <a:pt x="129" y="375"/>
                  </a:lnTo>
                  <a:lnTo>
                    <a:pt x="129" y="371"/>
                  </a:lnTo>
                  <a:lnTo>
                    <a:pt x="133" y="371"/>
                  </a:lnTo>
                  <a:lnTo>
                    <a:pt x="133" y="367"/>
                  </a:lnTo>
                  <a:lnTo>
                    <a:pt x="129" y="367"/>
                  </a:lnTo>
                  <a:lnTo>
                    <a:pt x="129" y="364"/>
                  </a:lnTo>
                  <a:lnTo>
                    <a:pt x="125" y="364"/>
                  </a:lnTo>
                  <a:lnTo>
                    <a:pt x="125" y="360"/>
                  </a:lnTo>
                  <a:lnTo>
                    <a:pt x="122" y="360"/>
                  </a:lnTo>
                  <a:lnTo>
                    <a:pt x="122" y="356"/>
                  </a:lnTo>
                  <a:lnTo>
                    <a:pt x="118" y="356"/>
                  </a:lnTo>
                  <a:lnTo>
                    <a:pt x="118" y="352"/>
                  </a:lnTo>
                  <a:lnTo>
                    <a:pt x="114" y="352"/>
                  </a:lnTo>
                  <a:lnTo>
                    <a:pt x="110" y="352"/>
                  </a:lnTo>
                  <a:lnTo>
                    <a:pt x="110" y="348"/>
                  </a:lnTo>
                  <a:lnTo>
                    <a:pt x="106" y="348"/>
                  </a:lnTo>
                  <a:lnTo>
                    <a:pt x="102" y="348"/>
                  </a:lnTo>
                  <a:lnTo>
                    <a:pt x="102" y="344"/>
                  </a:lnTo>
                  <a:lnTo>
                    <a:pt x="98" y="344"/>
                  </a:lnTo>
                  <a:lnTo>
                    <a:pt x="98" y="340"/>
                  </a:lnTo>
                  <a:lnTo>
                    <a:pt x="98" y="336"/>
                  </a:lnTo>
                  <a:lnTo>
                    <a:pt x="94" y="336"/>
                  </a:lnTo>
                  <a:lnTo>
                    <a:pt x="94" y="332"/>
                  </a:lnTo>
                  <a:lnTo>
                    <a:pt x="94" y="328"/>
                  </a:lnTo>
                  <a:lnTo>
                    <a:pt x="90" y="328"/>
                  </a:lnTo>
                  <a:lnTo>
                    <a:pt x="90" y="324"/>
                  </a:lnTo>
                  <a:lnTo>
                    <a:pt x="86" y="324"/>
                  </a:lnTo>
                  <a:lnTo>
                    <a:pt x="82" y="324"/>
                  </a:lnTo>
                  <a:lnTo>
                    <a:pt x="82" y="321"/>
                  </a:lnTo>
                  <a:lnTo>
                    <a:pt x="79" y="321"/>
                  </a:lnTo>
                  <a:lnTo>
                    <a:pt x="79" y="317"/>
                  </a:lnTo>
                  <a:lnTo>
                    <a:pt x="79" y="313"/>
                  </a:lnTo>
                  <a:lnTo>
                    <a:pt x="79" y="309"/>
                  </a:lnTo>
                  <a:lnTo>
                    <a:pt x="75" y="309"/>
                  </a:lnTo>
                  <a:lnTo>
                    <a:pt x="75" y="305"/>
                  </a:lnTo>
                  <a:lnTo>
                    <a:pt x="71" y="305"/>
                  </a:lnTo>
                  <a:lnTo>
                    <a:pt x="71" y="301"/>
                  </a:lnTo>
                  <a:lnTo>
                    <a:pt x="67" y="301"/>
                  </a:lnTo>
                  <a:lnTo>
                    <a:pt x="67" y="297"/>
                  </a:lnTo>
                  <a:lnTo>
                    <a:pt x="63" y="297"/>
                  </a:lnTo>
                  <a:lnTo>
                    <a:pt x="63" y="293"/>
                  </a:lnTo>
                  <a:lnTo>
                    <a:pt x="59" y="293"/>
                  </a:lnTo>
                  <a:lnTo>
                    <a:pt x="55" y="293"/>
                  </a:lnTo>
                  <a:lnTo>
                    <a:pt x="55" y="289"/>
                  </a:lnTo>
                  <a:lnTo>
                    <a:pt x="55" y="285"/>
                  </a:lnTo>
                  <a:lnTo>
                    <a:pt x="51" y="285"/>
                  </a:lnTo>
                  <a:lnTo>
                    <a:pt x="51" y="281"/>
                  </a:lnTo>
                  <a:lnTo>
                    <a:pt x="51" y="278"/>
                  </a:lnTo>
                  <a:lnTo>
                    <a:pt x="51" y="274"/>
                  </a:lnTo>
                  <a:lnTo>
                    <a:pt x="51" y="270"/>
                  </a:lnTo>
                  <a:lnTo>
                    <a:pt x="51" y="266"/>
                  </a:lnTo>
                  <a:lnTo>
                    <a:pt x="51" y="262"/>
                  </a:lnTo>
                  <a:lnTo>
                    <a:pt x="47" y="262"/>
                  </a:lnTo>
                  <a:lnTo>
                    <a:pt x="47" y="258"/>
                  </a:lnTo>
                  <a:lnTo>
                    <a:pt x="43" y="258"/>
                  </a:lnTo>
                  <a:lnTo>
                    <a:pt x="43" y="254"/>
                  </a:lnTo>
                  <a:lnTo>
                    <a:pt x="39" y="254"/>
                  </a:lnTo>
                  <a:lnTo>
                    <a:pt x="39" y="250"/>
                  </a:lnTo>
                  <a:lnTo>
                    <a:pt x="36" y="250"/>
                  </a:lnTo>
                  <a:lnTo>
                    <a:pt x="36" y="246"/>
                  </a:lnTo>
                  <a:lnTo>
                    <a:pt x="36" y="242"/>
                  </a:lnTo>
                  <a:lnTo>
                    <a:pt x="32" y="242"/>
                  </a:lnTo>
                  <a:lnTo>
                    <a:pt x="32" y="238"/>
                  </a:lnTo>
                  <a:lnTo>
                    <a:pt x="32" y="235"/>
                  </a:lnTo>
                  <a:lnTo>
                    <a:pt x="32" y="231"/>
                  </a:lnTo>
                  <a:lnTo>
                    <a:pt x="28" y="231"/>
                  </a:lnTo>
                  <a:lnTo>
                    <a:pt x="28" y="227"/>
                  </a:lnTo>
                  <a:lnTo>
                    <a:pt x="24" y="227"/>
                  </a:lnTo>
                  <a:lnTo>
                    <a:pt x="24" y="223"/>
                  </a:lnTo>
                  <a:lnTo>
                    <a:pt x="24" y="219"/>
                  </a:lnTo>
                  <a:lnTo>
                    <a:pt x="24" y="215"/>
                  </a:lnTo>
                  <a:lnTo>
                    <a:pt x="24" y="211"/>
                  </a:lnTo>
                  <a:lnTo>
                    <a:pt x="28" y="211"/>
                  </a:lnTo>
                  <a:lnTo>
                    <a:pt x="28" y="207"/>
                  </a:lnTo>
                  <a:lnTo>
                    <a:pt x="28" y="203"/>
                  </a:lnTo>
                  <a:lnTo>
                    <a:pt x="28" y="199"/>
                  </a:lnTo>
                  <a:lnTo>
                    <a:pt x="28" y="195"/>
                  </a:lnTo>
                  <a:lnTo>
                    <a:pt x="28" y="192"/>
                  </a:lnTo>
                  <a:lnTo>
                    <a:pt x="24" y="192"/>
                  </a:lnTo>
                  <a:lnTo>
                    <a:pt x="24" y="188"/>
                  </a:lnTo>
                  <a:lnTo>
                    <a:pt x="20" y="188"/>
                  </a:lnTo>
                  <a:lnTo>
                    <a:pt x="20" y="184"/>
                  </a:lnTo>
                  <a:lnTo>
                    <a:pt x="16" y="184"/>
                  </a:lnTo>
                  <a:lnTo>
                    <a:pt x="16" y="180"/>
                  </a:lnTo>
                  <a:lnTo>
                    <a:pt x="16" y="176"/>
                  </a:lnTo>
                  <a:lnTo>
                    <a:pt x="12" y="176"/>
                  </a:lnTo>
                  <a:lnTo>
                    <a:pt x="12" y="172"/>
                  </a:lnTo>
                  <a:lnTo>
                    <a:pt x="12" y="168"/>
                  </a:lnTo>
                  <a:lnTo>
                    <a:pt x="8" y="168"/>
                  </a:lnTo>
                  <a:lnTo>
                    <a:pt x="8" y="164"/>
                  </a:lnTo>
                  <a:lnTo>
                    <a:pt x="4" y="164"/>
                  </a:lnTo>
                  <a:lnTo>
                    <a:pt x="4" y="160"/>
                  </a:lnTo>
                  <a:lnTo>
                    <a:pt x="8" y="160"/>
                  </a:lnTo>
                  <a:lnTo>
                    <a:pt x="8" y="156"/>
                  </a:lnTo>
                  <a:lnTo>
                    <a:pt x="4" y="156"/>
                  </a:lnTo>
                  <a:lnTo>
                    <a:pt x="4" y="152"/>
                  </a:lnTo>
                  <a:lnTo>
                    <a:pt x="8" y="152"/>
                  </a:lnTo>
                  <a:lnTo>
                    <a:pt x="8" y="149"/>
                  </a:lnTo>
                  <a:lnTo>
                    <a:pt x="4" y="149"/>
                  </a:lnTo>
                  <a:lnTo>
                    <a:pt x="4" y="145"/>
                  </a:lnTo>
                  <a:lnTo>
                    <a:pt x="4" y="141"/>
                  </a:lnTo>
                  <a:lnTo>
                    <a:pt x="4" y="137"/>
                  </a:lnTo>
                  <a:lnTo>
                    <a:pt x="4" y="133"/>
                  </a:lnTo>
                  <a:lnTo>
                    <a:pt x="4" y="129"/>
                  </a:lnTo>
                  <a:lnTo>
                    <a:pt x="4" y="125"/>
                  </a:lnTo>
                  <a:lnTo>
                    <a:pt x="0" y="125"/>
                  </a:lnTo>
                  <a:lnTo>
                    <a:pt x="0" y="121"/>
                  </a:lnTo>
                  <a:lnTo>
                    <a:pt x="0" y="117"/>
                  </a:lnTo>
                  <a:lnTo>
                    <a:pt x="4" y="117"/>
                  </a:lnTo>
                  <a:lnTo>
                    <a:pt x="4" y="113"/>
                  </a:lnTo>
                  <a:lnTo>
                    <a:pt x="8" y="113"/>
                  </a:lnTo>
                  <a:lnTo>
                    <a:pt x="8" y="109"/>
                  </a:lnTo>
                  <a:lnTo>
                    <a:pt x="12" y="109"/>
                  </a:lnTo>
                  <a:lnTo>
                    <a:pt x="12" y="106"/>
                  </a:lnTo>
                  <a:lnTo>
                    <a:pt x="16" y="106"/>
                  </a:lnTo>
                  <a:lnTo>
                    <a:pt x="20" y="106"/>
                  </a:lnTo>
                  <a:lnTo>
                    <a:pt x="24" y="106"/>
                  </a:lnTo>
                  <a:lnTo>
                    <a:pt x="24" y="102"/>
                  </a:lnTo>
                  <a:lnTo>
                    <a:pt x="24" y="98"/>
                  </a:lnTo>
                  <a:lnTo>
                    <a:pt x="28" y="86"/>
                  </a:lnTo>
                  <a:lnTo>
                    <a:pt x="32" y="82"/>
                  </a:lnTo>
                  <a:lnTo>
                    <a:pt x="32" y="70"/>
                  </a:lnTo>
                  <a:lnTo>
                    <a:pt x="36" y="63"/>
                  </a:lnTo>
                  <a:lnTo>
                    <a:pt x="32" y="55"/>
                  </a:lnTo>
                  <a:lnTo>
                    <a:pt x="32" y="51"/>
                  </a:lnTo>
                  <a:lnTo>
                    <a:pt x="28" y="43"/>
                  </a:lnTo>
                  <a:lnTo>
                    <a:pt x="24" y="39"/>
                  </a:lnTo>
                  <a:lnTo>
                    <a:pt x="32" y="27"/>
                  </a:lnTo>
                  <a:lnTo>
                    <a:pt x="36" y="20"/>
                  </a:lnTo>
                  <a:lnTo>
                    <a:pt x="43" y="12"/>
                  </a:lnTo>
                  <a:lnTo>
                    <a:pt x="59" y="4"/>
                  </a:lnTo>
                  <a:lnTo>
                    <a:pt x="67" y="0"/>
                  </a:lnTo>
                  <a:lnTo>
                    <a:pt x="71" y="4"/>
                  </a:lnTo>
                  <a:lnTo>
                    <a:pt x="75" y="8"/>
                  </a:lnTo>
                  <a:lnTo>
                    <a:pt x="79" y="12"/>
                  </a:lnTo>
                  <a:lnTo>
                    <a:pt x="79" y="16"/>
                  </a:lnTo>
                  <a:lnTo>
                    <a:pt x="82" y="16"/>
                  </a:lnTo>
                  <a:lnTo>
                    <a:pt x="86" y="16"/>
                  </a:lnTo>
                  <a:lnTo>
                    <a:pt x="94" y="23"/>
                  </a:lnTo>
                  <a:lnTo>
                    <a:pt x="98" y="27"/>
                  </a:lnTo>
                  <a:lnTo>
                    <a:pt x="102" y="31"/>
                  </a:lnTo>
                  <a:lnTo>
                    <a:pt x="114" y="43"/>
                  </a:lnTo>
                  <a:lnTo>
                    <a:pt x="118" y="47"/>
                  </a:lnTo>
                  <a:lnTo>
                    <a:pt x="122" y="51"/>
                  </a:lnTo>
                  <a:lnTo>
                    <a:pt x="125" y="55"/>
                  </a:lnTo>
                  <a:lnTo>
                    <a:pt x="129" y="55"/>
                  </a:lnTo>
                  <a:lnTo>
                    <a:pt x="141" y="70"/>
                  </a:lnTo>
                  <a:lnTo>
                    <a:pt x="145" y="70"/>
                  </a:lnTo>
                  <a:lnTo>
                    <a:pt x="161" y="86"/>
                  </a:lnTo>
                  <a:lnTo>
                    <a:pt x="161" y="90"/>
                  </a:lnTo>
                  <a:lnTo>
                    <a:pt x="165" y="90"/>
                  </a:lnTo>
                  <a:lnTo>
                    <a:pt x="172" y="102"/>
                  </a:lnTo>
                  <a:close/>
                </a:path>
              </a:pathLst>
            </a:custGeom>
            <a:solidFill>
              <a:schemeClr val="accent6">
                <a:lumMod val="40000"/>
                <a:lumOff val="60000"/>
              </a:schemeClr>
            </a:solidFill>
            <a:ln w="9525">
              <a:solidFill>
                <a:schemeClr val="bg1">
                  <a:lumMod val="85000"/>
                </a:schemeClr>
              </a:solidFill>
              <a:round/>
              <a:headEnd/>
              <a:tailEnd/>
            </a:ln>
          </p:spPr>
          <p:txBody>
            <a:bodyPr/>
            <a:lstStyle/>
            <a:p>
              <a:endParaRPr lang="en-US"/>
            </a:p>
          </p:txBody>
        </p:sp>
        <p:sp>
          <p:nvSpPr>
            <p:cNvPr id="133" name="Freeform 34"/>
            <p:cNvSpPr>
              <a:spLocks/>
            </p:cNvSpPr>
            <p:nvPr/>
          </p:nvSpPr>
          <p:spPr bwMode="auto">
            <a:xfrm>
              <a:off x="2213" y="1654"/>
              <a:ext cx="51" cy="62"/>
            </a:xfrm>
            <a:custGeom>
              <a:avLst/>
              <a:gdLst>
                <a:gd name="T0" fmla="*/ 20 w 51"/>
                <a:gd name="T1" fmla="*/ 62 h 62"/>
                <a:gd name="T2" fmla="*/ 16 w 51"/>
                <a:gd name="T3" fmla="*/ 62 h 62"/>
                <a:gd name="T4" fmla="*/ 12 w 51"/>
                <a:gd name="T5" fmla="*/ 62 h 62"/>
                <a:gd name="T6" fmla="*/ 12 w 51"/>
                <a:gd name="T7" fmla="*/ 59 h 62"/>
                <a:gd name="T8" fmla="*/ 8 w 51"/>
                <a:gd name="T9" fmla="*/ 59 h 62"/>
                <a:gd name="T10" fmla="*/ 8 w 51"/>
                <a:gd name="T11" fmla="*/ 55 h 62"/>
                <a:gd name="T12" fmla="*/ 4 w 51"/>
                <a:gd name="T13" fmla="*/ 55 h 62"/>
                <a:gd name="T14" fmla="*/ 4 w 51"/>
                <a:gd name="T15" fmla="*/ 51 h 62"/>
                <a:gd name="T16" fmla="*/ 4 w 51"/>
                <a:gd name="T17" fmla="*/ 47 h 62"/>
                <a:gd name="T18" fmla="*/ 0 w 51"/>
                <a:gd name="T19" fmla="*/ 43 h 62"/>
                <a:gd name="T20" fmla="*/ 0 w 51"/>
                <a:gd name="T21" fmla="*/ 39 h 62"/>
                <a:gd name="T22" fmla="*/ 4 w 51"/>
                <a:gd name="T23" fmla="*/ 35 h 62"/>
                <a:gd name="T24" fmla="*/ 4 w 51"/>
                <a:gd name="T25" fmla="*/ 31 h 62"/>
                <a:gd name="T26" fmla="*/ 8 w 51"/>
                <a:gd name="T27" fmla="*/ 27 h 62"/>
                <a:gd name="T28" fmla="*/ 8 w 51"/>
                <a:gd name="T29" fmla="*/ 23 h 62"/>
                <a:gd name="T30" fmla="*/ 8 w 51"/>
                <a:gd name="T31" fmla="*/ 19 h 62"/>
                <a:gd name="T32" fmla="*/ 12 w 51"/>
                <a:gd name="T33" fmla="*/ 19 h 62"/>
                <a:gd name="T34" fmla="*/ 12 w 51"/>
                <a:gd name="T35" fmla="*/ 16 h 62"/>
                <a:gd name="T36" fmla="*/ 12 w 51"/>
                <a:gd name="T37" fmla="*/ 12 h 62"/>
                <a:gd name="T38" fmla="*/ 12 w 51"/>
                <a:gd name="T39" fmla="*/ 8 h 62"/>
                <a:gd name="T40" fmla="*/ 16 w 51"/>
                <a:gd name="T41" fmla="*/ 8 h 62"/>
                <a:gd name="T42" fmla="*/ 16 w 51"/>
                <a:gd name="T43" fmla="*/ 4 h 62"/>
                <a:gd name="T44" fmla="*/ 16 w 51"/>
                <a:gd name="T45" fmla="*/ 0 h 62"/>
                <a:gd name="T46" fmla="*/ 20 w 51"/>
                <a:gd name="T47" fmla="*/ 0 h 62"/>
                <a:gd name="T48" fmla="*/ 24 w 51"/>
                <a:gd name="T49" fmla="*/ 0 h 62"/>
                <a:gd name="T50" fmla="*/ 27 w 51"/>
                <a:gd name="T51" fmla="*/ 4 h 62"/>
                <a:gd name="T52" fmla="*/ 31 w 51"/>
                <a:gd name="T53" fmla="*/ 4 h 62"/>
                <a:gd name="T54" fmla="*/ 31 w 51"/>
                <a:gd name="T55" fmla="*/ 8 h 62"/>
                <a:gd name="T56" fmla="*/ 35 w 51"/>
                <a:gd name="T57" fmla="*/ 8 h 62"/>
                <a:gd name="T58" fmla="*/ 39 w 51"/>
                <a:gd name="T59" fmla="*/ 8 h 62"/>
                <a:gd name="T60" fmla="*/ 43 w 51"/>
                <a:gd name="T61" fmla="*/ 12 h 62"/>
                <a:gd name="T62" fmla="*/ 47 w 51"/>
                <a:gd name="T63" fmla="*/ 12 h 62"/>
                <a:gd name="T64" fmla="*/ 51 w 51"/>
                <a:gd name="T65" fmla="*/ 12 h 62"/>
                <a:gd name="T66" fmla="*/ 51 w 51"/>
                <a:gd name="T67" fmla="*/ 16 h 62"/>
                <a:gd name="T68" fmla="*/ 51 w 51"/>
                <a:gd name="T69" fmla="*/ 19 h 62"/>
                <a:gd name="T70" fmla="*/ 51 w 51"/>
                <a:gd name="T71" fmla="*/ 23 h 62"/>
                <a:gd name="T72" fmla="*/ 51 w 51"/>
                <a:gd name="T73" fmla="*/ 27 h 62"/>
                <a:gd name="T74" fmla="*/ 51 w 51"/>
                <a:gd name="T75" fmla="*/ 31 h 62"/>
                <a:gd name="T76" fmla="*/ 47 w 51"/>
                <a:gd name="T77" fmla="*/ 31 h 62"/>
                <a:gd name="T78" fmla="*/ 47 w 51"/>
                <a:gd name="T79" fmla="*/ 35 h 62"/>
                <a:gd name="T80" fmla="*/ 47 w 51"/>
                <a:gd name="T81" fmla="*/ 39 h 62"/>
                <a:gd name="T82" fmla="*/ 47 w 51"/>
                <a:gd name="T83" fmla="*/ 43 h 62"/>
                <a:gd name="T84" fmla="*/ 43 w 51"/>
                <a:gd name="T85" fmla="*/ 43 h 62"/>
                <a:gd name="T86" fmla="*/ 43 w 51"/>
                <a:gd name="T87" fmla="*/ 47 h 62"/>
                <a:gd name="T88" fmla="*/ 39 w 51"/>
                <a:gd name="T89" fmla="*/ 51 h 62"/>
                <a:gd name="T90" fmla="*/ 35 w 51"/>
                <a:gd name="T91" fmla="*/ 55 h 62"/>
                <a:gd name="T92" fmla="*/ 31 w 51"/>
                <a:gd name="T93" fmla="*/ 55 h 62"/>
                <a:gd name="T94" fmla="*/ 31 w 51"/>
                <a:gd name="T95" fmla="*/ 59 h 62"/>
                <a:gd name="T96" fmla="*/ 27 w 51"/>
                <a:gd name="T97" fmla="*/ 59 h 62"/>
                <a:gd name="T98" fmla="*/ 24 w 51"/>
                <a:gd name="T99" fmla="*/ 59 h 62"/>
                <a:gd name="T100" fmla="*/ 20 w 51"/>
                <a:gd name="T101" fmla="*/ 59 h 62"/>
                <a:gd name="T102" fmla="*/ 20 w 51"/>
                <a:gd name="T103" fmla="*/ 62 h 6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
                <a:gd name="T157" fmla="*/ 0 h 62"/>
                <a:gd name="T158" fmla="*/ 51 w 51"/>
                <a:gd name="T159" fmla="*/ 62 h 6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 h="62">
                  <a:moveTo>
                    <a:pt x="20" y="62"/>
                  </a:moveTo>
                  <a:lnTo>
                    <a:pt x="16" y="62"/>
                  </a:lnTo>
                  <a:lnTo>
                    <a:pt x="12" y="62"/>
                  </a:lnTo>
                  <a:lnTo>
                    <a:pt x="12" y="59"/>
                  </a:lnTo>
                  <a:lnTo>
                    <a:pt x="8" y="59"/>
                  </a:lnTo>
                  <a:lnTo>
                    <a:pt x="8" y="55"/>
                  </a:lnTo>
                  <a:lnTo>
                    <a:pt x="4" y="55"/>
                  </a:lnTo>
                  <a:lnTo>
                    <a:pt x="4" y="51"/>
                  </a:lnTo>
                  <a:lnTo>
                    <a:pt x="4" y="47"/>
                  </a:lnTo>
                  <a:lnTo>
                    <a:pt x="0" y="43"/>
                  </a:lnTo>
                  <a:lnTo>
                    <a:pt x="0" y="39"/>
                  </a:lnTo>
                  <a:lnTo>
                    <a:pt x="4" y="35"/>
                  </a:lnTo>
                  <a:lnTo>
                    <a:pt x="4" y="31"/>
                  </a:lnTo>
                  <a:lnTo>
                    <a:pt x="8" y="27"/>
                  </a:lnTo>
                  <a:lnTo>
                    <a:pt x="8" y="23"/>
                  </a:lnTo>
                  <a:lnTo>
                    <a:pt x="8" y="19"/>
                  </a:lnTo>
                  <a:lnTo>
                    <a:pt x="12" y="19"/>
                  </a:lnTo>
                  <a:lnTo>
                    <a:pt x="12" y="16"/>
                  </a:lnTo>
                  <a:lnTo>
                    <a:pt x="12" y="12"/>
                  </a:lnTo>
                  <a:lnTo>
                    <a:pt x="12" y="8"/>
                  </a:lnTo>
                  <a:lnTo>
                    <a:pt x="16" y="8"/>
                  </a:lnTo>
                  <a:lnTo>
                    <a:pt x="16" y="4"/>
                  </a:lnTo>
                  <a:lnTo>
                    <a:pt x="16" y="0"/>
                  </a:lnTo>
                  <a:lnTo>
                    <a:pt x="20" y="0"/>
                  </a:lnTo>
                  <a:lnTo>
                    <a:pt x="24" y="0"/>
                  </a:lnTo>
                  <a:lnTo>
                    <a:pt x="27" y="4"/>
                  </a:lnTo>
                  <a:lnTo>
                    <a:pt x="31" y="4"/>
                  </a:lnTo>
                  <a:lnTo>
                    <a:pt x="31" y="8"/>
                  </a:lnTo>
                  <a:lnTo>
                    <a:pt x="35" y="8"/>
                  </a:lnTo>
                  <a:lnTo>
                    <a:pt x="39" y="8"/>
                  </a:lnTo>
                  <a:lnTo>
                    <a:pt x="43" y="12"/>
                  </a:lnTo>
                  <a:lnTo>
                    <a:pt x="47" y="12"/>
                  </a:lnTo>
                  <a:lnTo>
                    <a:pt x="51" y="12"/>
                  </a:lnTo>
                  <a:lnTo>
                    <a:pt x="51" y="16"/>
                  </a:lnTo>
                  <a:lnTo>
                    <a:pt x="51" y="19"/>
                  </a:lnTo>
                  <a:lnTo>
                    <a:pt x="51" y="23"/>
                  </a:lnTo>
                  <a:lnTo>
                    <a:pt x="51" y="27"/>
                  </a:lnTo>
                  <a:lnTo>
                    <a:pt x="51" y="31"/>
                  </a:lnTo>
                  <a:lnTo>
                    <a:pt x="47" y="31"/>
                  </a:lnTo>
                  <a:lnTo>
                    <a:pt x="47" y="35"/>
                  </a:lnTo>
                  <a:lnTo>
                    <a:pt x="47" y="39"/>
                  </a:lnTo>
                  <a:lnTo>
                    <a:pt x="47" y="43"/>
                  </a:lnTo>
                  <a:lnTo>
                    <a:pt x="43" y="43"/>
                  </a:lnTo>
                  <a:lnTo>
                    <a:pt x="43" y="47"/>
                  </a:lnTo>
                  <a:lnTo>
                    <a:pt x="39" y="51"/>
                  </a:lnTo>
                  <a:lnTo>
                    <a:pt x="35" y="55"/>
                  </a:lnTo>
                  <a:lnTo>
                    <a:pt x="31" y="55"/>
                  </a:lnTo>
                  <a:lnTo>
                    <a:pt x="31" y="59"/>
                  </a:lnTo>
                  <a:lnTo>
                    <a:pt x="27" y="59"/>
                  </a:lnTo>
                  <a:lnTo>
                    <a:pt x="24" y="59"/>
                  </a:lnTo>
                  <a:lnTo>
                    <a:pt x="20" y="59"/>
                  </a:lnTo>
                  <a:lnTo>
                    <a:pt x="20" y="62"/>
                  </a:lnTo>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34" name="Freeform 35"/>
            <p:cNvSpPr>
              <a:spLocks/>
            </p:cNvSpPr>
            <p:nvPr/>
          </p:nvSpPr>
          <p:spPr bwMode="auto">
            <a:xfrm>
              <a:off x="2162" y="1642"/>
              <a:ext cx="47" cy="51"/>
            </a:xfrm>
            <a:custGeom>
              <a:avLst/>
              <a:gdLst>
                <a:gd name="T0" fmla="*/ 28 w 47"/>
                <a:gd name="T1" fmla="*/ 51 h 51"/>
                <a:gd name="T2" fmla="*/ 24 w 47"/>
                <a:gd name="T3" fmla="*/ 51 h 51"/>
                <a:gd name="T4" fmla="*/ 20 w 47"/>
                <a:gd name="T5" fmla="*/ 47 h 51"/>
                <a:gd name="T6" fmla="*/ 20 w 47"/>
                <a:gd name="T7" fmla="*/ 43 h 51"/>
                <a:gd name="T8" fmla="*/ 16 w 47"/>
                <a:gd name="T9" fmla="*/ 39 h 51"/>
                <a:gd name="T10" fmla="*/ 16 w 47"/>
                <a:gd name="T11" fmla="*/ 35 h 51"/>
                <a:gd name="T12" fmla="*/ 12 w 47"/>
                <a:gd name="T13" fmla="*/ 31 h 51"/>
                <a:gd name="T14" fmla="*/ 8 w 47"/>
                <a:gd name="T15" fmla="*/ 31 h 51"/>
                <a:gd name="T16" fmla="*/ 8 w 47"/>
                <a:gd name="T17" fmla="*/ 28 h 51"/>
                <a:gd name="T18" fmla="*/ 4 w 47"/>
                <a:gd name="T19" fmla="*/ 28 h 51"/>
                <a:gd name="T20" fmla="*/ 0 w 47"/>
                <a:gd name="T21" fmla="*/ 24 h 51"/>
                <a:gd name="T22" fmla="*/ 0 w 47"/>
                <a:gd name="T23" fmla="*/ 20 h 51"/>
                <a:gd name="T24" fmla="*/ 0 w 47"/>
                <a:gd name="T25" fmla="*/ 16 h 51"/>
                <a:gd name="T26" fmla="*/ 4 w 47"/>
                <a:gd name="T27" fmla="*/ 12 h 51"/>
                <a:gd name="T28" fmla="*/ 4 w 47"/>
                <a:gd name="T29" fmla="*/ 8 h 51"/>
                <a:gd name="T30" fmla="*/ 8 w 47"/>
                <a:gd name="T31" fmla="*/ 8 h 51"/>
                <a:gd name="T32" fmla="*/ 8 w 47"/>
                <a:gd name="T33" fmla="*/ 4 h 51"/>
                <a:gd name="T34" fmla="*/ 12 w 47"/>
                <a:gd name="T35" fmla="*/ 4 h 51"/>
                <a:gd name="T36" fmla="*/ 16 w 47"/>
                <a:gd name="T37" fmla="*/ 0 h 51"/>
                <a:gd name="T38" fmla="*/ 20 w 47"/>
                <a:gd name="T39" fmla="*/ 0 h 51"/>
                <a:gd name="T40" fmla="*/ 24 w 47"/>
                <a:gd name="T41" fmla="*/ 0 h 51"/>
                <a:gd name="T42" fmla="*/ 28 w 47"/>
                <a:gd name="T43" fmla="*/ 0 h 51"/>
                <a:gd name="T44" fmla="*/ 32 w 47"/>
                <a:gd name="T45" fmla="*/ 0 h 51"/>
                <a:gd name="T46" fmla="*/ 35 w 47"/>
                <a:gd name="T47" fmla="*/ 4 h 51"/>
                <a:gd name="T48" fmla="*/ 39 w 47"/>
                <a:gd name="T49" fmla="*/ 4 h 51"/>
                <a:gd name="T50" fmla="*/ 39 w 47"/>
                <a:gd name="T51" fmla="*/ 8 h 51"/>
                <a:gd name="T52" fmla="*/ 43 w 47"/>
                <a:gd name="T53" fmla="*/ 8 h 51"/>
                <a:gd name="T54" fmla="*/ 43 w 47"/>
                <a:gd name="T55" fmla="*/ 12 h 51"/>
                <a:gd name="T56" fmla="*/ 43 w 47"/>
                <a:gd name="T57" fmla="*/ 16 h 51"/>
                <a:gd name="T58" fmla="*/ 47 w 47"/>
                <a:gd name="T59" fmla="*/ 20 h 51"/>
                <a:gd name="T60" fmla="*/ 47 w 47"/>
                <a:gd name="T61" fmla="*/ 24 h 51"/>
                <a:gd name="T62" fmla="*/ 47 w 47"/>
                <a:gd name="T63" fmla="*/ 28 h 51"/>
                <a:gd name="T64" fmla="*/ 47 w 47"/>
                <a:gd name="T65" fmla="*/ 31 h 51"/>
                <a:gd name="T66" fmla="*/ 47 w 47"/>
                <a:gd name="T67" fmla="*/ 35 h 51"/>
                <a:gd name="T68" fmla="*/ 43 w 47"/>
                <a:gd name="T69" fmla="*/ 35 h 51"/>
                <a:gd name="T70" fmla="*/ 43 w 47"/>
                <a:gd name="T71" fmla="*/ 39 h 51"/>
                <a:gd name="T72" fmla="*/ 39 w 47"/>
                <a:gd name="T73" fmla="*/ 39 h 51"/>
                <a:gd name="T74" fmla="*/ 39 w 47"/>
                <a:gd name="T75" fmla="*/ 43 h 51"/>
                <a:gd name="T76" fmla="*/ 35 w 47"/>
                <a:gd name="T77" fmla="*/ 43 h 51"/>
                <a:gd name="T78" fmla="*/ 35 w 47"/>
                <a:gd name="T79" fmla="*/ 47 h 51"/>
                <a:gd name="T80" fmla="*/ 32 w 47"/>
                <a:gd name="T81" fmla="*/ 47 h 51"/>
                <a:gd name="T82" fmla="*/ 28 w 47"/>
                <a:gd name="T83" fmla="*/ 51 h 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7"/>
                <a:gd name="T127" fmla="*/ 0 h 51"/>
                <a:gd name="T128" fmla="*/ 47 w 47"/>
                <a:gd name="T129" fmla="*/ 51 h 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7" h="51">
                  <a:moveTo>
                    <a:pt x="28" y="51"/>
                  </a:moveTo>
                  <a:lnTo>
                    <a:pt x="24" y="51"/>
                  </a:lnTo>
                  <a:lnTo>
                    <a:pt x="20" y="47"/>
                  </a:lnTo>
                  <a:lnTo>
                    <a:pt x="20" y="43"/>
                  </a:lnTo>
                  <a:lnTo>
                    <a:pt x="16" y="39"/>
                  </a:lnTo>
                  <a:lnTo>
                    <a:pt x="16" y="35"/>
                  </a:lnTo>
                  <a:lnTo>
                    <a:pt x="12" y="31"/>
                  </a:lnTo>
                  <a:lnTo>
                    <a:pt x="8" y="31"/>
                  </a:lnTo>
                  <a:lnTo>
                    <a:pt x="8" y="28"/>
                  </a:lnTo>
                  <a:lnTo>
                    <a:pt x="4" y="28"/>
                  </a:lnTo>
                  <a:lnTo>
                    <a:pt x="0" y="24"/>
                  </a:lnTo>
                  <a:lnTo>
                    <a:pt x="0" y="20"/>
                  </a:lnTo>
                  <a:lnTo>
                    <a:pt x="0" y="16"/>
                  </a:lnTo>
                  <a:lnTo>
                    <a:pt x="4" y="12"/>
                  </a:lnTo>
                  <a:lnTo>
                    <a:pt x="4" y="8"/>
                  </a:lnTo>
                  <a:lnTo>
                    <a:pt x="8" y="8"/>
                  </a:lnTo>
                  <a:lnTo>
                    <a:pt x="8" y="4"/>
                  </a:lnTo>
                  <a:lnTo>
                    <a:pt x="12" y="4"/>
                  </a:lnTo>
                  <a:lnTo>
                    <a:pt x="16" y="0"/>
                  </a:lnTo>
                  <a:lnTo>
                    <a:pt x="20" y="0"/>
                  </a:lnTo>
                  <a:lnTo>
                    <a:pt x="24" y="0"/>
                  </a:lnTo>
                  <a:lnTo>
                    <a:pt x="28" y="0"/>
                  </a:lnTo>
                  <a:lnTo>
                    <a:pt x="32" y="0"/>
                  </a:lnTo>
                  <a:lnTo>
                    <a:pt x="35" y="4"/>
                  </a:lnTo>
                  <a:lnTo>
                    <a:pt x="39" y="4"/>
                  </a:lnTo>
                  <a:lnTo>
                    <a:pt x="39" y="8"/>
                  </a:lnTo>
                  <a:lnTo>
                    <a:pt x="43" y="8"/>
                  </a:lnTo>
                  <a:lnTo>
                    <a:pt x="43" y="12"/>
                  </a:lnTo>
                  <a:lnTo>
                    <a:pt x="43" y="16"/>
                  </a:lnTo>
                  <a:lnTo>
                    <a:pt x="47" y="20"/>
                  </a:lnTo>
                  <a:lnTo>
                    <a:pt x="47" y="24"/>
                  </a:lnTo>
                  <a:lnTo>
                    <a:pt x="47" y="28"/>
                  </a:lnTo>
                  <a:lnTo>
                    <a:pt x="47" y="31"/>
                  </a:lnTo>
                  <a:lnTo>
                    <a:pt x="47" y="35"/>
                  </a:lnTo>
                  <a:lnTo>
                    <a:pt x="43" y="35"/>
                  </a:lnTo>
                  <a:lnTo>
                    <a:pt x="43" y="39"/>
                  </a:lnTo>
                  <a:lnTo>
                    <a:pt x="39" y="39"/>
                  </a:lnTo>
                  <a:lnTo>
                    <a:pt x="39" y="43"/>
                  </a:lnTo>
                  <a:lnTo>
                    <a:pt x="35" y="43"/>
                  </a:lnTo>
                  <a:lnTo>
                    <a:pt x="35" y="47"/>
                  </a:lnTo>
                  <a:lnTo>
                    <a:pt x="32" y="47"/>
                  </a:lnTo>
                  <a:lnTo>
                    <a:pt x="28" y="51"/>
                  </a:lnTo>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35" name="Freeform 36"/>
            <p:cNvSpPr>
              <a:spLocks/>
            </p:cNvSpPr>
            <p:nvPr/>
          </p:nvSpPr>
          <p:spPr bwMode="auto">
            <a:xfrm>
              <a:off x="1986" y="595"/>
              <a:ext cx="512" cy="2196"/>
            </a:xfrm>
            <a:custGeom>
              <a:avLst/>
              <a:gdLst>
                <a:gd name="T0" fmla="*/ 145 w 512"/>
                <a:gd name="T1" fmla="*/ 117 h 2196"/>
                <a:gd name="T2" fmla="*/ 161 w 512"/>
                <a:gd name="T3" fmla="*/ 187 h 2196"/>
                <a:gd name="T4" fmla="*/ 176 w 512"/>
                <a:gd name="T5" fmla="*/ 293 h 2196"/>
                <a:gd name="T6" fmla="*/ 172 w 512"/>
                <a:gd name="T7" fmla="*/ 375 h 2196"/>
                <a:gd name="T8" fmla="*/ 204 w 512"/>
                <a:gd name="T9" fmla="*/ 457 h 2196"/>
                <a:gd name="T10" fmla="*/ 215 w 512"/>
                <a:gd name="T11" fmla="*/ 559 h 2196"/>
                <a:gd name="T12" fmla="*/ 208 w 512"/>
                <a:gd name="T13" fmla="*/ 629 h 2196"/>
                <a:gd name="T14" fmla="*/ 266 w 512"/>
                <a:gd name="T15" fmla="*/ 711 h 2196"/>
                <a:gd name="T16" fmla="*/ 329 w 512"/>
                <a:gd name="T17" fmla="*/ 766 h 2196"/>
                <a:gd name="T18" fmla="*/ 262 w 512"/>
                <a:gd name="T19" fmla="*/ 867 h 2196"/>
                <a:gd name="T20" fmla="*/ 137 w 512"/>
                <a:gd name="T21" fmla="*/ 1078 h 2196"/>
                <a:gd name="T22" fmla="*/ 141 w 512"/>
                <a:gd name="T23" fmla="*/ 1348 h 2196"/>
                <a:gd name="T24" fmla="*/ 172 w 512"/>
                <a:gd name="T25" fmla="*/ 1544 h 2196"/>
                <a:gd name="T26" fmla="*/ 168 w 512"/>
                <a:gd name="T27" fmla="*/ 1704 h 2196"/>
                <a:gd name="T28" fmla="*/ 317 w 512"/>
                <a:gd name="T29" fmla="*/ 1766 h 2196"/>
                <a:gd name="T30" fmla="*/ 309 w 512"/>
                <a:gd name="T31" fmla="*/ 1802 h 2196"/>
                <a:gd name="T32" fmla="*/ 309 w 512"/>
                <a:gd name="T33" fmla="*/ 1837 h 2196"/>
                <a:gd name="T34" fmla="*/ 309 w 512"/>
                <a:gd name="T35" fmla="*/ 1864 h 2196"/>
                <a:gd name="T36" fmla="*/ 364 w 512"/>
                <a:gd name="T37" fmla="*/ 1868 h 2196"/>
                <a:gd name="T38" fmla="*/ 411 w 512"/>
                <a:gd name="T39" fmla="*/ 1888 h 2196"/>
                <a:gd name="T40" fmla="*/ 426 w 512"/>
                <a:gd name="T41" fmla="*/ 1938 h 2196"/>
                <a:gd name="T42" fmla="*/ 438 w 512"/>
                <a:gd name="T43" fmla="*/ 1985 h 2196"/>
                <a:gd name="T44" fmla="*/ 458 w 512"/>
                <a:gd name="T45" fmla="*/ 2028 h 2196"/>
                <a:gd name="T46" fmla="*/ 469 w 512"/>
                <a:gd name="T47" fmla="*/ 2075 h 2196"/>
                <a:gd name="T48" fmla="*/ 481 w 512"/>
                <a:gd name="T49" fmla="*/ 2114 h 2196"/>
                <a:gd name="T50" fmla="*/ 505 w 512"/>
                <a:gd name="T51" fmla="*/ 2157 h 2196"/>
                <a:gd name="T52" fmla="*/ 489 w 512"/>
                <a:gd name="T53" fmla="*/ 2192 h 2196"/>
                <a:gd name="T54" fmla="*/ 477 w 512"/>
                <a:gd name="T55" fmla="*/ 2177 h 2196"/>
                <a:gd name="T56" fmla="*/ 442 w 512"/>
                <a:gd name="T57" fmla="*/ 2146 h 2196"/>
                <a:gd name="T58" fmla="*/ 415 w 512"/>
                <a:gd name="T59" fmla="*/ 2114 h 2196"/>
                <a:gd name="T60" fmla="*/ 395 w 512"/>
                <a:gd name="T61" fmla="*/ 2083 h 2196"/>
                <a:gd name="T62" fmla="*/ 364 w 512"/>
                <a:gd name="T63" fmla="*/ 2075 h 2196"/>
                <a:gd name="T64" fmla="*/ 348 w 512"/>
                <a:gd name="T65" fmla="*/ 2036 h 2196"/>
                <a:gd name="T66" fmla="*/ 329 w 512"/>
                <a:gd name="T67" fmla="*/ 2005 h 2196"/>
                <a:gd name="T68" fmla="*/ 297 w 512"/>
                <a:gd name="T69" fmla="*/ 2017 h 2196"/>
                <a:gd name="T70" fmla="*/ 309 w 512"/>
                <a:gd name="T71" fmla="*/ 2056 h 2196"/>
                <a:gd name="T72" fmla="*/ 290 w 512"/>
                <a:gd name="T73" fmla="*/ 2071 h 2196"/>
                <a:gd name="T74" fmla="*/ 290 w 512"/>
                <a:gd name="T75" fmla="*/ 2114 h 2196"/>
                <a:gd name="T76" fmla="*/ 247 w 512"/>
                <a:gd name="T77" fmla="*/ 2134 h 2196"/>
                <a:gd name="T78" fmla="*/ 227 w 512"/>
                <a:gd name="T79" fmla="*/ 2103 h 2196"/>
                <a:gd name="T80" fmla="*/ 192 w 512"/>
                <a:gd name="T81" fmla="*/ 2071 h 2196"/>
                <a:gd name="T82" fmla="*/ 168 w 512"/>
                <a:gd name="T83" fmla="*/ 2036 h 2196"/>
                <a:gd name="T84" fmla="*/ 157 w 512"/>
                <a:gd name="T85" fmla="*/ 1981 h 2196"/>
                <a:gd name="T86" fmla="*/ 184 w 512"/>
                <a:gd name="T87" fmla="*/ 1942 h 2196"/>
                <a:gd name="T88" fmla="*/ 200 w 512"/>
                <a:gd name="T89" fmla="*/ 1895 h 2196"/>
                <a:gd name="T90" fmla="*/ 200 w 512"/>
                <a:gd name="T91" fmla="*/ 1852 h 2196"/>
                <a:gd name="T92" fmla="*/ 172 w 512"/>
                <a:gd name="T93" fmla="*/ 1829 h 2196"/>
                <a:gd name="T94" fmla="*/ 145 w 512"/>
                <a:gd name="T95" fmla="*/ 1798 h 2196"/>
                <a:gd name="T96" fmla="*/ 106 w 512"/>
                <a:gd name="T97" fmla="*/ 1790 h 2196"/>
                <a:gd name="T98" fmla="*/ 86 w 512"/>
                <a:gd name="T99" fmla="*/ 1743 h 2196"/>
                <a:gd name="T100" fmla="*/ 59 w 512"/>
                <a:gd name="T101" fmla="*/ 1704 h 2196"/>
                <a:gd name="T102" fmla="*/ 75 w 512"/>
                <a:gd name="T103" fmla="*/ 1661 h 2196"/>
                <a:gd name="T104" fmla="*/ 75 w 512"/>
                <a:gd name="T105" fmla="*/ 1602 h 2196"/>
                <a:gd name="T106" fmla="*/ 71 w 512"/>
                <a:gd name="T107" fmla="*/ 1548 h 2196"/>
                <a:gd name="T108" fmla="*/ 63 w 512"/>
                <a:gd name="T109" fmla="*/ 1512 h 2196"/>
                <a:gd name="T110" fmla="*/ 59 w 512"/>
                <a:gd name="T111" fmla="*/ 1473 h 2196"/>
                <a:gd name="T112" fmla="*/ 39 w 512"/>
                <a:gd name="T113" fmla="*/ 1438 h 2196"/>
                <a:gd name="T114" fmla="*/ 28 w 512"/>
                <a:gd name="T115" fmla="*/ 1399 h 2196"/>
                <a:gd name="T116" fmla="*/ 4 w 512"/>
                <a:gd name="T117" fmla="*/ 1356 h 2196"/>
                <a:gd name="T118" fmla="*/ 12 w 512"/>
                <a:gd name="T119" fmla="*/ 1305 h 21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2"/>
                <a:gd name="T181" fmla="*/ 0 h 2196"/>
                <a:gd name="T182" fmla="*/ 512 w 512"/>
                <a:gd name="T183" fmla="*/ 2196 h 21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2" h="2196">
                  <a:moveTo>
                    <a:pt x="43" y="0"/>
                  </a:moveTo>
                  <a:lnTo>
                    <a:pt x="63" y="15"/>
                  </a:lnTo>
                  <a:lnTo>
                    <a:pt x="67" y="23"/>
                  </a:lnTo>
                  <a:lnTo>
                    <a:pt x="71" y="27"/>
                  </a:lnTo>
                  <a:lnTo>
                    <a:pt x="71" y="35"/>
                  </a:lnTo>
                  <a:lnTo>
                    <a:pt x="75" y="39"/>
                  </a:lnTo>
                  <a:lnTo>
                    <a:pt x="79" y="43"/>
                  </a:lnTo>
                  <a:lnTo>
                    <a:pt x="86" y="50"/>
                  </a:lnTo>
                  <a:lnTo>
                    <a:pt x="102" y="70"/>
                  </a:lnTo>
                  <a:lnTo>
                    <a:pt x="102" y="74"/>
                  </a:lnTo>
                  <a:lnTo>
                    <a:pt x="118" y="90"/>
                  </a:lnTo>
                  <a:lnTo>
                    <a:pt x="129" y="101"/>
                  </a:lnTo>
                  <a:lnTo>
                    <a:pt x="129" y="105"/>
                  </a:lnTo>
                  <a:lnTo>
                    <a:pt x="137" y="109"/>
                  </a:lnTo>
                  <a:lnTo>
                    <a:pt x="141" y="113"/>
                  </a:lnTo>
                  <a:lnTo>
                    <a:pt x="141" y="117"/>
                  </a:lnTo>
                  <a:lnTo>
                    <a:pt x="145" y="117"/>
                  </a:lnTo>
                  <a:lnTo>
                    <a:pt x="145" y="121"/>
                  </a:lnTo>
                  <a:lnTo>
                    <a:pt x="149" y="125"/>
                  </a:lnTo>
                  <a:lnTo>
                    <a:pt x="153" y="125"/>
                  </a:lnTo>
                  <a:lnTo>
                    <a:pt x="153" y="133"/>
                  </a:lnTo>
                  <a:lnTo>
                    <a:pt x="157" y="133"/>
                  </a:lnTo>
                  <a:lnTo>
                    <a:pt x="157" y="136"/>
                  </a:lnTo>
                  <a:lnTo>
                    <a:pt x="161" y="140"/>
                  </a:lnTo>
                  <a:lnTo>
                    <a:pt x="165" y="156"/>
                  </a:lnTo>
                  <a:lnTo>
                    <a:pt x="168" y="160"/>
                  </a:lnTo>
                  <a:lnTo>
                    <a:pt x="165" y="160"/>
                  </a:lnTo>
                  <a:lnTo>
                    <a:pt x="165" y="164"/>
                  </a:lnTo>
                  <a:lnTo>
                    <a:pt x="168" y="164"/>
                  </a:lnTo>
                  <a:lnTo>
                    <a:pt x="165" y="172"/>
                  </a:lnTo>
                  <a:lnTo>
                    <a:pt x="157" y="176"/>
                  </a:lnTo>
                  <a:lnTo>
                    <a:pt x="157" y="179"/>
                  </a:lnTo>
                  <a:lnTo>
                    <a:pt x="161" y="183"/>
                  </a:lnTo>
                  <a:lnTo>
                    <a:pt x="161" y="187"/>
                  </a:lnTo>
                  <a:lnTo>
                    <a:pt x="161" y="191"/>
                  </a:lnTo>
                  <a:lnTo>
                    <a:pt x="165" y="195"/>
                  </a:lnTo>
                  <a:lnTo>
                    <a:pt x="165" y="199"/>
                  </a:lnTo>
                  <a:lnTo>
                    <a:pt x="168" y="207"/>
                  </a:lnTo>
                  <a:lnTo>
                    <a:pt x="172" y="211"/>
                  </a:lnTo>
                  <a:lnTo>
                    <a:pt x="172" y="215"/>
                  </a:lnTo>
                  <a:lnTo>
                    <a:pt x="176" y="222"/>
                  </a:lnTo>
                  <a:lnTo>
                    <a:pt x="176" y="230"/>
                  </a:lnTo>
                  <a:lnTo>
                    <a:pt x="172" y="242"/>
                  </a:lnTo>
                  <a:lnTo>
                    <a:pt x="176" y="254"/>
                  </a:lnTo>
                  <a:lnTo>
                    <a:pt x="180" y="254"/>
                  </a:lnTo>
                  <a:lnTo>
                    <a:pt x="180" y="258"/>
                  </a:lnTo>
                  <a:lnTo>
                    <a:pt x="180" y="269"/>
                  </a:lnTo>
                  <a:lnTo>
                    <a:pt x="180" y="273"/>
                  </a:lnTo>
                  <a:lnTo>
                    <a:pt x="180" y="277"/>
                  </a:lnTo>
                  <a:lnTo>
                    <a:pt x="176" y="285"/>
                  </a:lnTo>
                  <a:lnTo>
                    <a:pt x="176" y="293"/>
                  </a:lnTo>
                  <a:lnTo>
                    <a:pt x="172" y="297"/>
                  </a:lnTo>
                  <a:lnTo>
                    <a:pt x="172" y="312"/>
                  </a:lnTo>
                  <a:lnTo>
                    <a:pt x="168" y="312"/>
                  </a:lnTo>
                  <a:lnTo>
                    <a:pt x="168" y="324"/>
                  </a:lnTo>
                  <a:lnTo>
                    <a:pt x="168" y="328"/>
                  </a:lnTo>
                  <a:lnTo>
                    <a:pt x="172" y="340"/>
                  </a:lnTo>
                  <a:lnTo>
                    <a:pt x="176" y="336"/>
                  </a:lnTo>
                  <a:lnTo>
                    <a:pt x="180" y="340"/>
                  </a:lnTo>
                  <a:lnTo>
                    <a:pt x="180" y="344"/>
                  </a:lnTo>
                  <a:lnTo>
                    <a:pt x="184" y="348"/>
                  </a:lnTo>
                  <a:lnTo>
                    <a:pt x="184" y="351"/>
                  </a:lnTo>
                  <a:lnTo>
                    <a:pt x="180" y="355"/>
                  </a:lnTo>
                  <a:lnTo>
                    <a:pt x="172" y="363"/>
                  </a:lnTo>
                  <a:lnTo>
                    <a:pt x="172" y="367"/>
                  </a:lnTo>
                  <a:lnTo>
                    <a:pt x="172" y="371"/>
                  </a:lnTo>
                  <a:lnTo>
                    <a:pt x="176" y="375"/>
                  </a:lnTo>
                  <a:lnTo>
                    <a:pt x="172" y="375"/>
                  </a:lnTo>
                  <a:lnTo>
                    <a:pt x="172" y="379"/>
                  </a:lnTo>
                  <a:lnTo>
                    <a:pt x="176" y="383"/>
                  </a:lnTo>
                  <a:lnTo>
                    <a:pt x="176" y="387"/>
                  </a:lnTo>
                  <a:lnTo>
                    <a:pt x="176" y="391"/>
                  </a:lnTo>
                  <a:lnTo>
                    <a:pt x="180" y="394"/>
                  </a:lnTo>
                  <a:lnTo>
                    <a:pt x="192" y="402"/>
                  </a:lnTo>
                  <a:lnTo>
                    <a:pt x="196" y="406"/>
                  </a:lnTo>
                  <a:lnTo>
                    <a:pt x="192" y="406"/>
                  </a:lnTo>
                  <a:lnTo>
                    <a:pt x="188" y="414"/>
                  </a:lnTo>
                  <a:lnTo>
                    <a:pt x="196" y="422"/>
                  </a:lnTo>
                  <a:lnTo>
                    <a:pt x="200" y="426"/>
                  </a:lnTo>
                  <a:lnTo>
                    <a:pt x="200" y="430"/>
                  </a:lnTo>
                  <a:lnTo>
                    <a:pt x="200" y="433"/>
                  </a:lnTo>
                  <a:lnTo>
                    <a:pt x="204" y="441"/>
                  </a:lnTo>
                  <a:lnTo>
                    <a:pt x="204" y="445"/>
                  </a:lnTo>
                  <a:lnTo>
                    <a:pt x="208" y="449"/>
                  </a:lnTo>
                  <a:lnTo>
                    <a:pt x="204" y="457"/>
                  </a:lnTo>
                  <a:lnTo>
                    <a:pt x="204" y="461"/>
                  </a:lnTo>
                  <a:lnTo>
                    <a:pt x="204" y="465"/>
                  </a:lnTo>
                  <a:lnTo>
                    <a:pt x="208" y="469"/>
                  </a:lnTo>
                  <a:lnTo>
                    <a:pt x="211" y="473"/>
                  </a:lnTo>
                  <a:lnTo>
                    <a:pt x="219" y="480"/>
                  </a:lnTo>
                  <a:lnTo>
                    <a:pt x="219" y="484"/>
                  </a:lnTo>
                  <a:lnTo>
                    <a:pt x="219" y="488"/>
                  </a:lnTo>
                  <a:lnTo>
                    <a:pt x="215" y="492"/>
                  </a:lnTo>
                  <a:lnTo>
                    <a:pt x="215" y="500"/>
                  </a:lnTo>
                  <a:lnTo>
                    <a:pt x="219" y="512"/>
                  </a:lnTo>
                  <a:lnTo>
                    <a:pt x="215" y="519"/>
                  </a:lnTo>
                  <a:lnTo>
                    <a:pt x="215" y="523"/>
                  </a:lnTo>
                  <a:lnTo>
                    <a:pt x="215" y="531"/>
                  </a:lnTo>
                  <a:lnTo>
                    <a:pt x="215" y="539"/>
                  </a:lnTo>
                  <a:lnTo>
                    <a:pt x="215" y="551"/>
                  </a:lnTo>
                  <a:lnTo>
                    <a:pt x="219" y="555"/>
                  </a:lnTo>
                  <a:lnTo>
                    <a:pt x="215" y="559"/>
                  </a:lnTo>
                  <a:lnTo>
                    <a:pt x="215" y="562"/>
                  </a:lnTo>
                  <a:lnTo>
                    <a:pt x="215" y="566"/>
                  </a:lnTo>
                  <a:lnTo>
                    <a:pt x="211" y="570"/>
                  </a:lnTo>
                  <a:lnTo>
                    <a:pt x="211" y="574"/>
                  </a:lnTo>
                  <a:lnTo>
                    <a:pt x="204" y="578"/>
                  </a:lnTo>
                  <a:lnTo>
                    <a:pt x="204" y="586"/>
                  </a:lnTo>
                  <a:lnTo>
                    <a:pt x="200" y="590"/>
                  </a:lnTo>
                  <a:lnTo>
                    <a:pt x="196" y="594"/>
                  </a:lnTo>
                  <a:lnTo>
                    <a:pt x="196" y="602"/>
                  </a:lnTo>
                  <a:lnTo>
                    <a:pt x="196" y="613"/>
                  </a:lnTo>
                  <a:lnTo>
                    <a:pt x="200" y="617"/>
                  </a:lnTo>
                  <a:lnTo>
                    <a:pt x="200" y="621"/>
                  </a:lnTo>
                  <a:lnTo>
                    <a:pt x="204" y="621"/>
                  </a:lnTo>
                  <a:lnTo>
                    <a:pt x="208" y="621"/>
                  </a:lnTo>
                  <a:lnTo>
                    <a:pt x="211" y="621"/>
                  </a:lnTo>
                  <a:lnTo>
                    <a:pt x="211" y="629"/>
                  </a:lnTo>
                  <a:lnTo>
                    <a:pt x="208" y="629"/>
                  </a:lnTo>
                  <a:lnTo>
                    <a:pt x="211" y="633"/>
                  </a:lnTo>
                  <a:lnTo>
                    <a:pt x="208" y="641"/>
                  </a:lnTo>
                  <a:lnTo>
                    <a:pt x="211" y="641"/>
                  </a:lnTo>
                  <a:lnTo>
                    <a:pt x="208" y="645"/>
                  </a:lnTo>
                  <a:lnTo>
                    <a:pt x="211" y="648"/>
                  </a:lnTo>
                  <a:lnTo>
                    <a:pt x="211" y="652"/>
                  </a:lnTo>
                  <a:lnTo>
                    <a:pt x="215" y="656"/>
                  </a:lnTo>
                  <a:lnTo>
                    <a:pt x="223" y="656"/>
                  </a:lnTo>
                  <a:lnTo>
                    <a:pt x="235" y="664"/>
                  </a:lnTo>
                  <a:lnTo>
                    <a:pt x="239" y="668"/>
                  </a:lnTo>
                  <a:lnTo>
                    <a:pt x="243" y="672"/>
                  </a:lnTo>
                  <a:lnTo>
                    <a:pt x="247" y="680"/>
                  </a:lnTo>
                  <a:lnTo>
                    <a:pt x="251" y="684"/>
                  </a:lnTo>
                  <a:lnTo>
                    <a:pt x="254" y="688"/>
                  </a:lnTo>
                  <a:lnTo>
                    <a:pt x="258" y="695"/>
                  </a:lnTo>
                  <a:lnTo>
                    <a:pt x="262" y="703"/>
                  </a:lnTo>
                  <a:lnTo>
                    <a:pt x="266" y="711"/>
                  </a:lnTo>
                  <a:lnTo>
                    <a:pt x="270" y="719"/>
                  </a:lnTo>
                  <a:lnTo>
                    <a:pt x="274" y="719"/>
                  </a:lnTo>
                  <a:lnTo>
                    <a:pt x="278" y="723"/>
                  </a:lnTo>
                  <a:lnTo>
                    <a:pt x="282" y="727"/>
                  </a:lnTo>
                  <a:lnTo>
                    <a:pt x="282" y="731"/>
                  </a:lnTo>
                  <a:lnTo>
                    <a:pt x="278" y="734"/>
                  </a:lnTo>
                  <a:lnTo>
                    <a:pt x="274" y="734"/>
                  </a:lnTo>
                  <a:lnTo>
                    <a:pt x="274" y="738"/>
                  </a:lnTo>
                  <a:lnTo>
                    <a:pt x="278" y="742"/>
                  </a:lnTo>
                  <a:lnTo>
                    <a:pt x="278" y="746"/>
                  </a:lnTo>
                  <a:lnTo>
                    <a:pt x="278" y="750"/>
                  </a:lnTo>
                  <a:lnTo>
                    <a:pt x="286" y="746"/>
                  </a:lnTo>
                  <a:lnTo>
                    <a:pt x="290" y="746"/>
                  </a:lnTo>
                  <a:lnTo>
                    <a:pt x="301" y="750"/>
                  </a:lnTo>
                  <a:lnTo>
                    <a:pt x="317" y="758"/>
                  </a:lnTo>
                  <a:lnTo>
                    <a:pt x="325" y="762"/>
                  </a:lnTo>
                  <a:lnTo>
                    <a:pt x="329" y="766"/>
                  </a:lnTo>
                  <a:lnTo>
                    <a:pt x="329" y="770"/>
                  </a:lnTo>
                  <a:lnTo>
                    <a:pt x="337" y="774"/>
                  </a:lnTo>
                  <a:lnTo>
                    <a:pt x="340" y="785"/>
                  </a:lnTo>
                  <a:lnTo>
                    <a:pt x="344" y="789"/>
                  </a:lnTo>
                  <a:lnTo>
                    <a:pt x="344" y="797"/>
                  </a:lnTo>
                  <a:lnTo>
                    <a:pt x="344" y="805"/>
                  </a:lnTo>
                  <a:lnTo>
                    <a:pt x="348" y="820"/>
                  </a:lnTo>
                  <a:lnTo>
                    <a:pt x="352" y="836"/>
                  </a:lnTo>
                  <a:lnTo>
                    <a:pt x="352" y="844"/>
                  </a:lnTo>
                  <a:lnTo>
                    <a:pt x="352" y="848"/>
                  </a:lnTo>
                  <a:lnTo>
                    <a:pt x="356" y="852"/>
                  </a:lnTo>
                  <a:lnTo>
                    <a:pt x="360" y="863"/>
                  </a:lnTo>
                  <a:lnTo>
                    <a:pt x="325" y="863"/>
                  </a:lnTo>
                  <a:lnTo>
                    <a:pt x="313" y="863"/>
                  </a:lnTo>
                  <a:lnTo>
                    <a:pt x="309" y="863"/>
                  </a:lnTo>
                  <a:lnTo>
                    <a:pt x="290" y="863"/>
                  </a:lnTo>
                  <a:lnTo>
                    <a:pt x="262" y="867"/>
                  </a:lnTo>
                  <a:lnTo>
                    <a:pt x="258" y="867"/>
                  </a:lnTo>
                  <a:lnTo>
                    <a:pt x="251" y="867"/>
                  </a:lnTo>
                  <a:lnTo>
                    <a:pt x="247" y="867"/>
                  </a:lnTo>
                  <a:lnTo>
                    <a:pt x="243" y="867"/>
                  </a:lnTo>
                  <a:lnTo>
                    <a:pt x="215" y="867"/>
                  </a:lnTo>
                  <a:lnTo>
                    <a:pt x="215" y="879"/>
                  </a:lnTo>
                  <a:lnTo>
                    <a:pt x="211" y="891"/>
                  </a:lnTo>
                  <a:lnTo>
                    <a:pt x="211" y="906"/>
                  </a:lnTo>
                  <a:lnTo>
                    <a:pt x="196" y="946"/>
                  </a:lnTo>
                  <a:lnTo>
                    <a:pt x="192" y="953"/>
                  </a:lnTo>
                  <a:lnTo>
                    <a:pt x="188" y="973"/>
                  </a:lnTo>
                  <a:lnTo>
                    <a:pt x="180" y="981"/>
                  </a:lnTo>
                  <a:lnTo>
                    <a:pt x="172" y="1000"/>
                  </a:lnTo>
                  <a:lnTo>
                    <a:pt x="157" y="1047"/>
                  </a:lnTo>
                  <a:lnTo>
                    <a:pt x="153" y="1055"/>
                  </a:lnTo>
                  <a:lnTo>
                    <a:pt x="145" y="1063"/>
                  </a:lnTo>
                  <a:lnTo>
                    <a:pt x="137" y="1078"/>
                  </a:lnTo>
                  <a:lnTo>
                    <a:pt x="125" y="1106"/>
                  </a:lnTo>
                  <a:lnTo>
                    <a:pt x="114" y="1137"/>
                  </a:lnTo>
                  <a:lnTo>
                    <a:pt x="110" y="1153"/>
                  </a:lnTo>
                  <a:lnTo>
                    <a:pt x="110" y="1164"/>
                  </a:lnTo>
                  <a:lnTo>
                    <a:pt x="106" y="1180"/>
                  </a:lnTo>
                  <a:lnTo>
                    <a:pt x="106" y="1200"/>
                  </a:lnTo>
                  <a:lnTo>
                    <a:pt x="110" y="1223"/>
                  </a:lnTo>
                  <a:lnTo>
                    <a:pt x="110" y="1227"/>
                  </a:lnTo>
                  <a:lnTo>
                    <a:pt x="110" y="1235"/>
                  </a:lnTo>
                  <a:lnTo>
                    <a:pt x="118" y="1262"/>
                  </a:lnTo>
                  <a:lnTo>
                    <a:pt x="125" y="1278"/>
                  </a:lnTo>
                  <a:lnTo>
                    <a:pt x="125" y="1286"/>
                  </a:lnTo>
                  <a:lnTo>
                    <a:pt x="129" y="1301"/>
                  </a:lnTo>
                  <a:lnTo>
                    <a:pt x="133" y="1309"/>
                  </a:lnTo>
                  <a:lnTo>
                    <a:pt x="133" y="1317"/>
                  </a:lnTo>
                  <a:lnTo>
                    <a:pt x="141" y="1336"/>
                  </a:lnTo>
                  <a:lnTo>
                    <a:pt x="141" y="1348"/>
                  </a:lnTo>
                  <a:lnTo>
                    <a:pt x="149" y="1372"/>
                  </a:lnTo>
                  <a:lnTo>
                    <a:pt x="157" y="1391"/>
                  </a:lnTo>
                  <a:lnTo>
                    <a:pt x="157" y="1395"/>
                  </a:lnTo>
                  <a:lnTo>
                    <a:pt x="161" y="1403"/>
                  </a:lnTo>
                  <a:lnTo>
                    <a:pt x="161" y="1415"/>
                  </a:lnTo>
                  <a:lnTo>
                    <a:pt x="161" y="1419"/>
                  </a:lnTo>
                  <a:lnTo>
                    <a:pt x="153" y="1438"/>
                  </a:lnTo>
                  <a:lnTo>
                    <a:pt x="153" y="1442"/>
                  </a:lnTo>
                  <a:lnTo>
                    <a:pt x="153" y="1450"/>
                  </a:lnTo>
                  <a:lnTo>
                    <a:pt x="153" y="1454"/>
                  </a:lnTo>
                  <a:lnTo>
                    <a:pt x="153" y="1458"/>
                  </a:lnTo>
                  <a:lnTo>
                    <a:pt x="157" y="1477"/>
                  </a:lnTo>
                  <a:lnTo>
                    <a:pt x="165" y="1497"/>
                  </a:lnTo>
                  <a:lnTo>
                    <a:pt x="165" y="1505"/>
                  </a:lnTo>
                  <a:lnTo>
                    <a:pt x="165" y="1508"/>
                  </a:lnTo>
                  <a:lnTo>
                    <a:pt x="168" y="1512"/>
                  </a:lnTo>
                  <a:lnTo>
                    <a:pt x="172" y="1544"/>
                  </a:lnTo>
                  <a:lnTo>
                    <a:pt x="172" y="1551"/>
                  </a:lnTo>
                  <a:lnTo>
                    <a:pt x="172" y="1559"/>
                  </a:lnTo>
                  <a:lnTo>
                    <a:pt x="168" y="1563"/>
                  </a:lnTo>
                  <a:lnTo>
                    <a:pt x="168" y="1567"/>
                  </a:lnTo>
                  <a:lnTo>
                    <a:pt x="168" y="1575"/>
                  </a:lnTo>
                  <a:lnTo>
                    <a:pt x="165" y="1598"/>
                  </a:lnTo>
                  <a:lnTo>
                    <a:pt x="168" y="1602"/>
                  </a:lnTo>
                  <a:lnTo>
                    <a:pt x="168" y="1622"/>
                  </a:lnTo>
                  <a:lnTo>
                    <a:pt x="168" y="1645"/>
                  </a:lnTo>
                  <a:lnTo>
                    <a:pt x="165" y="1657"/>
                  </a:lnTo>
                  <a:lnTo>
                    <a:pt x="165" y="1669"/>
                  </a:lnTo>
                  <a:lnTo>
                    <a:pt x="161" y="1680"/>
                  </a:lnTo>
                  <a:lnTo>
                    <a:pt x="161" y="1688"/>
                  </a:lnTo>
                  <a:lnTo>
                    <a:pt x="161" y="1696"/>
                  </a:lnTo>
                  <a:lnTo>
                    <a:pt x="161" y="1700"/>
                  </a:lnTo>
                  <a:lnTo>
                    <a:pt x="165" y="1704"/>
                  </a:lnTo>
                  <a:lnTo>
                    <a:pt x="168" y="1704"/>
                  </a:lnTo>
                  <a:lnTo>
                    <a:pt x="168" y="1712"/>
                  </a:lnTo>
                  <a:lnTo>
                    <a:pt x="172" y="1712"/>
                  </a:lnTo>
                  <a:lnTo>
                    <a:pt x="176" y="1716"/>
                  </a:lnTo>
                  <a:lnTo>
                    <a:pt x="184" y="1731"/>
                  </a:lnTo>
                  <a:lnTo>
                    <a:pt x="192" y="1751"/>
                  </a:lnTo>
                  <a:lnTo>
                    <a:pt x="196" y="1755"/>
                  </a:lnTo>
                  <a:lnTo>
                    <a:pt x="231" y="1755"/>
                  </a:lnTo>
                  <a:lnTo>
                    <a:pt x="235" y="1755"/>
                  </a:lnTo>
                  <a:lnTo>
                    <a:pt x="266" y="1755"/>
                  </a:lnTo>
                  <a:lnTo>
                    <a:pt x="290" y="1755"/>
                  </a:lnTo>
                  <a:lnTo>
                    <a:pt x="301" y="1755"/>
                  </a:lnTo>
                  <a:lnTo>
                    <a:pt x="309" y="1755"/>
                  </a:lnTo>
                  <a:lnTo>
                    <a:pt x="313" y="1755"/>
                  </a:lnTo>
                  <a:lnTo>
                    <a:pt x="317" y="1755"/>
                  </a:lnTo>
                  <a:lnTo>
                    <a:pt x="317" y="1759"/>
                  </a:lnTo>
                  <a:lnTo>
                    <a:pt x="317" y="1763"/>
                  </a:lnTo>
                  <a:lnTo>
                    <a:pt x="317" y="1766"/>
                  </a:lnTo>
                  <a:lnTo>
                    <a:pt x="317" y="1770"/>
                  </a:lnTo>
                  <a:lnTo>
                    <a:pt x="317" y="1774"/>
                  </a:lnTo>
                  <a:lnTo>
                    <a:pt x="317" y="1778"/>
                  </a:lnTo>
                  <a:lnTo>
                    <a:pt x="313" y="1778"/>
                  </a:lnTo>
                  <a:lnTo>
                    <a:pt x="313" y="1782"/>
                  </a:lnTo>
                  <a:lnTo>
                    <a:pt x="313" y="1786"/>
                  </a:lnTo>
                  <a:lnTo>
                    <a:pt x="309" y="1786"/>
                  </a:lnTo>
                  <a:lnTo>
                    <a:pt x="309" y="1790"/>
                  </a:lnTo>
                  <a:lnTo>
                    <a:pt x="313" y="1790"/>
                  </a:lnTo>
                  <a:lnTo>
                    <a:pt x="313" y="1794"/>
                  </a:lnTo>
                  <a:lnTo>
                    <a:pt x="309" y="1794"/>
                  </a:lnTo>
                  <a:lnTo>
                    <a:pt x="313" y="1794"/>
                  </a:lnTo>
                  <a:lnTo>
                    <a:pt x="309" y="1794"/>
                  </a:lnTo>
                  <a:lnTo>
                    <a:pt x="309" y="1798"/>
                  </a:lnTo>
                  <a:lnTo>
                    <a:pt x="313" y="1798"/>
                  </a:lnTo>
                  <a:lnTo>
                    <a:pt x="309" y="1798"/>
                  </a:lnTo>
                  <a:lnTo>
                    <a:pt x="309" y="1802"/>
                  </a:lnTo>
                  <a:lnTo>
                    <a:pt x="309" y="1806"/>
                  </a:lnTo>
                  <a:lnTo>
                    <a:pt x="309" y="1809"/>
                  </a:lnTo>
                  <a:lnTo>
                    <a:pt x="309" y="1813"/>
                  </a:lnTo>
                  <a:lnTo>
                    <a:pt x="309" y="1817"/>
                  </a:lnTo>
                  <a:lnTo>
                    <a:pt x="313" y="1817"/>
                  </a:lnTo>
                  <a:lnTo>
                    <a:pt x="313" y="1821"/>
                  </a:lnTo>
                  <a:lnTo>
                    <a:pt x="309" y="1821"/>
                  </a:lnTo>
                  <a:lnTo>
                    <a:pt x="313" y="1821"/>
                  </a:lnTo>
                  <a:lnTo>
                    <a:pt x="313" y="1825"/>
                  </a:lnTo>
                  <a:lnTo>
                    <a:pt x="309" y="1825"/>
                  </a:lnTo>
                  <a:lnTo>
                    <a:pt x="313" y="1825"/>
                  </a:lnTo>
                  <a:lnTo>
                    <a:pt x="313" y="1829"/>
                  </a:lnTo>
                  <a:lnTo>
                    <a:pt x="313" y="1833"/>
                  </a:lnTo>
                  <a:lnTo>
                    <a:pt x="309" y="1833"/>
                  </a:lnTo>
                  <a:lnTo>
                    <a:pt x="313" y="1833"/>
                  </a:lnTo>
                  <a:lnTo>
                    <a:pt x="313" y="1837"/>
                  </a:lnTo>
                  <a:lnTo>
                    <a:pt x="309" y="1837"/>
                  </a:lnTo>
                  <a:lnTo>
                    <a:pt x="309" y="1841"/>
                  </a:lnTo>
                  <a:lnTo>
                    <a:pt x="305" y="1841"/>
                  </a:lnTo>
                  <a:lnTo>
                    <a:pt x="305" y="1845"/>
                  </a:lnTo>
                  <a:lnTo>
                    <a:pt x="301" y="1845"/>
                  </a:lnTo>
                  <a:lnTo>
                    <a:pt x="305" y="1845"/>
                  </a:lnTo>
                  <a:lnTo>
                    <a:pt x="305" y="1849"/>
                  </a:lnTo>
                  <a:lnTo>
                    <a:pt x="305" y="1852"/>
                  </a:lnTo>
                  <a:lnTo>
                    <a:pt x="309" y="1852"/>
                  </a:lnTo>
                  <a:lnTo>
                    <a:pt x="305" y="1852"/>
                  </a:lnTo>
                  <a:lnTo>
                    <a:pt x="309" y="1852"/>
                  </a:lnTo>
                  <a:lnTo>
                    <a:pt x="305" y="1852"/>
                  </a:lnTo>
                  <a:lnTo>
                    <a:pt x="309" y="1852"/>
                  </a:lnTo>
                  <a:lnTo>
                    <a:pt x="309" y="1856"/>
                  </a:lnTo>
                  <a:lnTo>
                    <a:pt x="309" y="1860"/>
                  </a:lnTo>
                  <a:lnTo>
                    <a:pt x="309" y="1856"/>
                  </a:lnTo>
                  <a:lnTo>
                    <a:pt x="309" y="1860"/>
                  </a:lnTo>
                  <a:lnTo>
                    <a:pt x="309" y="1864"/>
                  </a:lnTo>
                  <a:lnTo>
                    <a:pt x="313" y="1864"/>
                  </a:lnTo>
                  <a:lnTo>
                    <a:pt x="313" y="1868"/>
                  </a:lnTo>
                  <a:lnTo>
                    <a:pt x="317" y="1868"/>
                  </a:lnTo>
                  <a:lnTo>
                    <a:pt x="321" y="1868"/>
                  </a:lnTo>
                  <a:lnTo>
                    <a:pt x="325" y="1868"/>
                  </a:lnTo>
                  <a:lnTo>
                    <a:pt x="325" y="1872"/>
                  </a:lnTo>
                  <a:lnTo>
                    <a:pt x="329" y="1872"/>
                  </a:lnTo>
                  <a:lnTo>
                    <a:pt x="333" y="1872"/>
                  </a:lnTo>
                  <a:lnTo>
                    <a:pt x="337" y="1872"/>
                  </a:lnTo>
                  <a:lnTo>
                    <a:pt x="340" y="1872"/>
                  </a:lnTo>
                  <a:lnTo>
                    <a:pt x="344" y="1872"/>
                  </a:lnTo>
                  <a:lnTo>
                    <a:pt x="348" y="1872"/>
                  </a:lnTo>
                  <a:lnTo>
                    <a:pt x="348" y="1868"/>
                  </a:lnTo>
                  <a:lnTo>
                    <a:pt x="352" y="1868"/>
                  </a:lnTo>
                  <a:lnTo>
                    <a:pt x="356" y="1868"/>
                  </a:lnTo>
                  <a:lnTo>
                    <a:pt x="360" y="1868"/>
                  </a:lnTo>
                  <a:lnTo>
                    <a:pt x="364" y="1868"/>
                  </a:lnTo>
                  <a:lnTo>
                    <a:pt x="368" y="1868"/>
                  </a:lnTo>
                  <a:lnTo>
                    <a:pt x="372" y="1868"/>
                  </a:lnTo>
                  <a:lnTo>
                    <a:pt x="376" y="1868"/>
                  </a:lnTo>
                  <a:lnTo>
                    <a:pt x="380" y="1868"/>
                  </a:lnTo>
                  <a:lnTo>
                    <a:pt x="383" y="1868"/>
                  </a:lnTo>
                  <a:lnTo>
                    <a:pt x="387" y="1868"/>
                  </a:lnTo>
                  <a:lnTo>
                    <a:pt x="391" y="1868"/>
                  </a:lnTo>
                  <a:lnTo>
                    <a:pt x="395" y="1868"/>
                  </a:lnTo>
                  <a:lnTo>
                    <a:pt x="395" y="1872"/>
                  </a:lnTo>
                  <a:lnTo>
                    <a:pt x="399" y="1872"/>
                  </a:lnTo>
                  <a:lnTo>
                    <a:pt x="403" y="1872"/>
                  </a:lnTo>
                  <a:lnTo>
                    <a:pt x="407" y="1872"/>
                  </a:lnTo>
                  <a:lnTo>
                    <a:pt x="407" y="1876"/>
                  </a:lnTo>
                  <a:lnTo>
                    <a:pt x="407" y="1880"/>
                  </a:lnTo>
                  <a:lnTo>
                    <a:pt x="407" y="1884"/>
                  </a:lnTo>
                  <a:lnTo>
                    <a:pt x="411" y="1884"/>
                  </a:lnTo>
                  <a:lnTo>
                    <a:pt x="411" y="1888"/>
                  </a:lnTo>
                  <a:lnTo>
                    <a:pt x="411" y="1892"/>
                  </a:lnTo>
                  <a:lnTo>
                    <a:pt x="411" y="1895"/>
                  </a:lnTo>
                  <a:lnTo>
                    <a:pt x="411" y="1899"/>
                  </a:lnTo>
                  <a:lnTo>
                    <a:pt x="415" y="1899"/>
                  </a:lnTo>
                  <a:lnTo>
                    <a:pt x="415" y="1903"/>
                  </a:lnTo>
                  <a:lnTo>
                    <a:pt x="415" y="1907"/>
                  </a:lnTo>
                  <a:lnTo>
                    <a:pt x="415" y="1911"/>
                  </a:lnTo>
                  <a:lnTo>
                    <a:pt x="415" y="1915"/>
                  </a:lnTo>
                  <a:lnTo>
                    <a:pt x="415" y="1919"/>
                  </a:lnTo>
                  <a:lnTo>
                    <a:pt x="419" y="1919"/>
                  </a:lnTo>
                  <a:lnTo>
                    <a:pt x="419" y="1923"/>
                  </a:lnTo>
                  <a:lnTo>
                    <a:pt x="423" y="1923"/>
                  </a:lnTo>
                  <a:lnTo>
                    <a:pt x="423" y="1927"/>
                  </a:lnTo>
                  <a:lnTo>
                    <a:pt x="426" y="1927"/>
                  </a:lnTo>
                  <a:lnTo>
                    <a:pt x="426" y="1931"/>
                  </a:lnTo>
                  <a:lnTo>
                    <a:pt x="426" y="1935"/>
                  </a:lnTo>
                  <a:lnTo>
                    <a:pt x="426" y="1938"/>
                  </a:lnTo>
                  <a:lnTo>
                    <a:pt x="426" y="1942"/>
                  </a:lnTo>
                  <a:lnTo>
                    <a:pt x="430" y="1942"/>
                  </a:lnTo>
                  <a:lnTo>
                    <a:pt x="430" y="1946"/>
                  </a:lnTo>
                  <a:lnTo>
                    <a:pt x="430" y="1950"/>
                  </a:lnTo>
                  <a:lnTo>
                    <a:pt x="430" y="1954"/>
                  </a:lnTo>
                  <a:lnTo>
                    <a:pt x="434" y="1954"/>
                  </a:lnTo>
                  <a:lnTo>
                    <a:pt x="434" y="1958"/>
                  </a:lnTo>
                  <a:lnTo>
                    <a:pt x="434" y="1962"/>
                  </a:lnTo>
                  <a:lnTo>
                    <a:pt x="434" y="1966"/>
                  </a:lnTo>
                  <a:lnTo>
                    <a:pt x="434" y="1970"/>
                  </a:lnTo>
                  <a:lnTo>
                    <a:pt x="434" y="1974"/>
                  </a:lnTo>
                  <a:lnTo>
                    <a:pt x="434" y="1978"/>
                  </a:lnTo>
                  <a:lnTo>
                    <a:pt x="434" y="1981"/>
                  </a:lnTo>
                  <a:lnTo>
                    <a:pt x="434" y="1978"/>
                  </a:lnTo>
                  <a:lnTo>
                    <a:pt x="434" y="1981"/>
                  </a:lnTo>
                  <a:lnTo>
                    <a:pt x="438" y="1981"/>
                  </a:lnTo>
                  <a:lnTo>
                    <a:pt x="438" y="1985"/>
                  </a:lnTo>
                  <a:lnTo>
                    <a:pt x="442" y="1985"/>
                  </a:lnTo>
                  <a:lnTo>
                    <a:pt x="442" y="1989"/>
                  </a:lnTo>
                  <a:lnTo>
                    <a:pt x="442" y="1993"/>
                  </a:lnTo>
                  <a:lnTo>
                    <a:pt x="442" y="1997"/>
                  </a:lnTo>
                  <a:lnTo>
                    <a:pt x="446" y="2001"/>
                  </a:lnTo>
                  <a:lnTo>
                    <a:pt x="446" y="2005"/>
                  </a:lnTo>
                  <a:lnTo>
                    <a:pt x="450" y="2005"/>
                  </a:lnTo>
                  <a:lnTo>
                    <a:pt x="450" y="2009"/>
                  </a:lnTo>
                  <a:lnTo>
                    <a:pt x="454" y="2009"/>
                  </a:lnTo>
                  <a:lnTo>
                    <a:pt x="454" y="2013"/>
                  </a:lnTo>
                  <a:lnTo>
                    <a:pt x="454" y="2017"/>
                  </a:lnTo>
                  <a:lnTo>
                    <a:pt x="458" y="2017"/>
                  </a:lnTo>
                  <a:lnTo>
                    <a:pt x="462" y="2017"/>
                  </a:lnTo>
                  <a:lnTo>
                    <a:pt x="462" y="2020"/>
                  </a:lnTo>
                  <a:lnTo>
                    <a:pt x="462" y="2024"/>
                  </a:lnTo>
                  <a:lnTo>
                    <a:pt x="458" y="2024"/>
                  </a:lnTo>
                  <a:lnTo>
                    <a:pt x="458" y="2028"/>
                  </a:lnTo>
                  <a:lnTo>
                    <a:pt x="462" y="2028"/>
                  </a:lnTo>
                  <a:lnTo>
                    <a:pt x="462" y="2032"/>
                  </a:lnTo>
                  <a:lnTo>
                    <a:pt x="462" y="2036"/>
                  </a:lnTo>
                  <a:lnTo>
                    <a:pt x="458" y="2036"/>
                  </a:lnTo>
                  <a:lnTo>
                    <a:pt x="458" y="2040"/>
                  </a:lnTo>
                  <a:lnTo>
                    <a:pt x="458" y="2044"/>
                  </a:lnTo>
                  <a:lnTo>
                    <a:pt x="458" y="2048"/>
                  </a:lnTo>
                  <a:lnTo>
                    <a:pt x="458" y="2052"/>
                  </a:lnTo>
                  <a:lnTo>
                    <a:pt x="458" y="2056"/>
                  </a:lnTo>
                  <a:lnTo>
                    <a:pt x="462" y="2056"/>
                  </a:lnTo>
                  <a:lnTo>
                    <a:pt x="462" y="2060"/>
                  </a:lnTo>
                  <a:lnTo>
                    <a:pt x="466" y="2060"/>
                  </a:lnTo>
                  <a:lnTo>
                    <a:pt x="466" y="2063"/>
                  </a:lnTo>
                  <a:lnTo>
                    <a:pt x="466" y="2067"/>
                  </a:lnTo>
                  <a:lnTo>
                    <a:pt x="466" y="2071"/>
                  </a:lnTo>
                  <a:lnTo>
                    <a:pt x="466" y="2075"/>
                  </a:lnTo>
                  <a:lnTo>
                    <a:pt x="469" y="2075"/>
                  </a:lnTo>
                  <a:lnTo>
                    <a:pt x="466" y="2075"/>
                  </a:lnTo>
                  <a:lnTo>
                    <a:pt x="469" y="2075"/>
                  </a:lnTo>
                  <a:lnTo>
                    <a:pt x="469" y="2079"/>
                  </a:lnTo>
                  <a:lnTo>
                    <a:pt x="469" y="2083"/>
                  </a:lnTo>
                  <a:lnTo>
                    <a:pt x="473" y="2083"/>
                  </a:lnTo>
                  <a:lnTo>
                    <a:pt x="477" y="2083"/>
                  </a:lnTo>
                  <a:lnTo>
                    <a:pt x="481" y="2083"/>
                  </a:lnTo>
                  <a:lnTo>
                    <a:pt x="481" y="2087"/>
                  </a:lnTo>
                  <a:lnTo>
                    <a:pt x="481" y="2091"/>
                  </a:lnTo>
                  <a:lnTo>
                    <a:pt x="477" y="2091"/>
                  </a:lnTo>
                  <a:lnTo>
                    <a:pt x="481" y="2091"/>
                  </a:lnTo>
                  <a:lnTo>
                    <a:pt x="481" y="2095"/>
                  </a:lnTo>
                  <a:lnTo>
                    <a:pt x="481" y="2099"/>
                  </a:lnTo>
                  <a:lnTo>
                    <a:pt x="481" y="2103"/>
                  </a:lnTo>
                  <a:lnTo>
                    <a:pt x="481" y="2106"/>
                  </a:lnTo>
                  <a:lnTo>
                    <a:pt x="481" y="2110"/>
                  </a:lnTo>
                  <a:lnTo>
                    <a:pt x="481" y="2114"/>
                  </a:lnTo>
                  <a:lnTo>
                    <a:pt x="481" y="2118"/>
                  </a:lnTo>
                  <a:lnTo>
                    <a:pt x="485" y="2118"/>
                  </a:lnTo>
                  <a:lnTo>
                    <a:pt x="485" y="2122"/>
                  </a:lnTo>
                  <a:lnTo>
                    <a:pt x="489" y="2122"/>
                  </a:lnTo>
                  <a:lnTo>
                    <a:pt x="493" y="2122"/>
                  </a:lnTo>
                  <a:lnTo>
                    <a:pt x="493" y="2126"/>
                  </a:lnTo>
                  <a:lnTo>
                    <a:pt x="493" y="2130"/>
                  </a:lnTo>
                  <a:lnTo>
                    <a:pt x="493" y="2134"/>
                  </a:lnTo>
                  <a:lnTo>
                    <a:pt x="493" y="2138"/>
                  </a:lnTo>
                  <a:lnTo>
                    <a:pt x="497" y="2138"/>
                  </a:lnTo>
                  <a:lnTo>
                    <a:pt x="497" y="2142"/>
                  </a:lnTo>
                  <a:lnTo>
                    <a:pt x="497" y="2146"/>
                  </a:lnTo>
                  <a:lnTo>
                    <a:pt x="501" y="2146"/>
                  </a:lnTo>
                  <a:lnTo>
                    <a:pt x="501" y="2149"/>
                  </a:lnTo>
                  <a:lnTo>
                    <a:pt x="505" y="2149"/>
                  </a:lnTo>
                  <a:lnTo>
                    <a:pt x="505" y="2153"/>
                  </a:lnTo>
                  <a:lnTo>
                    <a:pt x="505" y="2157"/>
                  </a:lnTo>
                  <a:lnTo>
                    <a:pt x="509" y="2157"/>
                  </a:lnTo>
                  <a:lnTo>
                    <a:pt x="509" y="2161"/>
                  </a:lnTo>
                  <a:lnTo>
                    <a:pt x="512" y="2161"/>
                  </a:lnTo>
                  <a:lnTo>
                    <a:pt x="512" y="2165"/>
                  </a:lnTo>
                  <a:lnTo>
                    <a:pt x="512" y="2169"/>
                  </a:lnTo>
                  <a:lnTo>
                    <a:pt x="512" y="2173"/>
                  </a:lnTo>
                  <a:lnTo>
                    <a:pt x="509" y="2173"/>
                  </a:lnTo>
                  <a:lnTo>
                    <a:pt x="505" y="2173"/>
                  </a:lnTo>
                  <a:lnTo>
                    <a:pt x="505" y="2177"/>
                  </a:lnTo>
                  <a:lnTo>
                    <a:pt x="501" y="2177"/>
                  </a:lnTo>
                  <a:lnTo>
                    <a:pt x="501" y="2181"/>
                  </a:lnTo>
                  <a:lnTo>
                    <a:pt x="501" y="2185"/>
                  </a:lnTo>
                  <a:lnTo>
                    <a:pt x="497" y="2185"/>
                  </a:lnTo>
                  <a:lnTo>
                    <a:pt x="497" y="2189"/>
                  </a:lnTo>
                  <a:lnTo>
                    <a:pt x="493" y="2189"/>
                  </a:lnTo>
                  <a:lnTo>
                    <a:pt x="493" y="2192"/>
                  </a:lnTo>
                  <a:lnTo>
                    <a:pt x="489" y="2192"/>
                  </a:lnTo>
                  <a:lnTo>
                    <a:pt x="485" y="2192"/>
                  </a:lnTo>
                  <a:lnTo>
                    <a:pt x="485" y="2196"/>
                  </a:lnTo>
                  <a:lnTo>
                    <a:pt x="481" y="2196"/>
                  </a:lnTo>
                  <a:lnTo>
                    <a:pt x="485" y="2196"/>
                  </a:lnTo>
                  <a:lnTo>
                    <a:pt x="481" y="2196"/>
                  </a:lnTo>
                  <a:lnTo>
                    <a:pt x="481" y="2192"/>
                  </a:lnTo>
                  <a:lnTo>
                    <a:pt x="485" y="2192"/>
                  </a:lnTo>
                  <a:lnTo>
                    <a:pt x="481" y="2192"/>
                  </a:lnTo>
                  <a:lnTo>
                    <a:pt x="485" y="2192"/>
                  </a:lnTo>
                  <a:lnTo>
                    <a:pt x="481" y="2192"/>
                  </a:lnTo>
                  <a:lnTo>
                    <a:pt x="481" y="2189"/>
                  </a:lnTo>
                  <a:lnTo>
                    <a:pt x="477" y="2189"/>
                  </a:lnTo>
                  <a:lnTo>
                    <a:pt x="477" y="2185"/>
                  </a:lnTo>
                  <a:lnTo>
                    <a:pt x="477" y="2181"/>
                  </a:lnTo>
                  <a:lnTo>
                    <a:pt x="481" y="2181"/>
                  </a:lnTo>
                  <a:lnTo>
                    <a:pt x="477" y="2181"/>
                  </a:lnTo>
                  <a:lnTo>
                    <a:pt x="477" y="2177"/>
                  </a:lnTo>
                  <a:lnTo>
                    <a:pt x="473" y="2177"/>
                  </a:lnTo>
                  <a:lnTo>
                    <a:pt x="469" y="2177"/>
                  </a:lnTo>
                  <a:lnTo>
                    <a:pt x="469" y="2173"/>
                  </a:lnTo>
                  <a:lnTo>
                    <a:pt x="466" y="2173"/>
                  </a:lnTo>
                  <a:lnTo>
                    <a:pt x="462" y="2173"/>
                  </a:lnTo>
                  <a:lnTo>
                    <a:pt x="458" y="2173"/>
                  </a:lnTo>
                  <a:lnTo>
                    <a:pt x="458" y="2169"/>
                  </a:lnTo>
                  <a:lnTo>
                    <a:pt x="454" y="2169"/>
                  </a:lnTo>
                  <a:lnTo>
                    <a:pt x="454" y="2165"/>
                  </a:lnTo>
                  <a:lnTo>
                    <a:pt x="454" y="2161"/>
                  </a:lnTo>
                  <a:lnTo>
                    <a:pt x="454" y="2157"/>
                  </a:lnTo>
                  <a:lnTo>
                    <a:pt x="450" y="2157"/>
                  </a:lnTo>
                  <a:lnTo>
                    <a:pt x="450" y="2153"/>
                  </a:lnTo>
                  <a:lnTo>
                    <a:pt x="446" y="2153"/>
                  </a:lnTo>
                  <a:lnTo>
                    <a:pt x="446" y="2149"/>
                  </a:lnTo>
                  <a:lnTo>
                    <a:pt x="442" y="2149"/>
                  </a:lnTo>
                  <a:lnTo>
                    <a:pt x="442" y="2146"/>
                  </a:lnTo>
                  <a:lnTo>
                    <a:pt x="442" y="2142"/>
                  </a:lnTo>
                  <a:lnTo>
                    <a:pt x="442" y="2138"/>
                  </a:lnTo>
                  <a:lnTo>
                    <a:pt x="438" y="2138"/>
                  </a:lnTo>
                  <a:lnTo>
                    <a:pt x="434" y="2138"/>
                  </a:lnTo>
                  <a:lnTo>
                    <a:pt x="430" y="2138"/>
                  </a:lnTo>
                  <a:lnTo>
                    <a:pt x="426" y="2138"/>
                  </a:lnTo>
                  <a:lnTo>
                    <a:pt x="426" y="2134"/>
                  </a:lnTo>
                  <a:lnTo>
                    <a:pt x="426" y="2130"/>
                  </a:lnTo>
                  <a:lnTo>
                    <a:pt x="426" y="2126"/>
                  </a:lnTo>
                  <a:lnTo>
                    <a:pt x="423" y="2126"/>
                  </a:lnTo>
                  <a:lnTo>
                    <a:pt x="423" y="2122"/>
                  </a:lnTo>
                  <a:lnTo>
                    <a:pt x="419" y="2122"/>
                  </a:lnTo>
                  <a:lnTo>
                    <a:pt x="419" y="2118"/>
                  </a:lnTo>
                  <a:lnTo>
                    <a:pt x="415" y="2118"/>
                  </a:lnTo>
                  <a:lnTo>
                    <a:pt x="415" y="2114"/>
                  </a:lnTo>
                  <a:lnTo>
                    <a:pt x="419" y="2114"/>
                  </a:lnTo>
                  <a:lnTo>
                    <a:pt x="415" y="2114"/>
                  </a:lnTo>
                  <a:lnTo>
                    <a:pt x="415" y="2110"/>
                  </a:lnTo>
                  <a:lnTo>
                    <a:pt x="415" y="2106"/>
                  </a:lnTo>
                  <a:lnTo>
                    <a:pt x="415" y="2103"/>
                  </a:lnTo>
                  <a:lnTo>
                    <a:pt x="415" y="2099"/>
                  </a:lnTo>
                  <a:lnTo>
                    <a:pt x="411" y="2099"/>
                  </a:lnTo>
                  <a:lnTo>
                    <a:pt x="411" y="2095"/>
                  </a:lnTo>
                  <a:lnTo>
                    <a:pt x="411" y="2099"/>
                  </a:lnTo>
                  <a:lnTo>
                    <a:pt x="407" y="2099"/>
                  </a:lnTo>
                  <a:lnTo>
                    <a:pt x="407" y="2095"/>
                  </a:lnTo>
                  <a:lnTo>
                    <a:pt x="403" y="2095"/>
                  </a:lnTo>
                  <a:lnTo>
                    <a:pt x="403" y="2091"/>
                  </a:lnTo>
                  <a:lnTo>
                    <a:pt x="399" y="2091"/>
                  </a:lnTo>
                  <a:lnTo>
                    <a:pt x="395" y="2091"/>
                  </a:lnTo>
                  <a:lnTo>
                    <a:pt x="395" y="2087"/>
                  </a:lnTo>
                  <a:lnTo>
                    <a:pt x="395" y="2083"/>
                  </a:lnTo>
                  <a:lnTo>
                    <a:pt x="391" y="2083"/>
                  </a:lnTo>
                  <a:lnTo>
                    <a:pt x="395" y="2083"/>
                  </a:lnTo>
                  <a:lnTo>
                    <a:pt x="395" y="2079"/>
                  </a:lnTo>
                  <a:lnTo>
                    <a:pt x="391" y="2079"/>
                  </a:lnTo>
                  <a:lnTo>
                    <a:pt x="387" y="2079"/>
                  </a:lnTo>
                  <a:lnTo>
                    <a:pt x="387" y="2083"/>
                  </a:lnTo>
                  <a:lnTo>
                    <a:pt x="383" y="2083"/>
                  </a:lnTo>
                  <a:lnTo>
                    <a:pt x="380" y="2083"/>
                  </a:lnTo>
                  <a:lnTo>
                    <a:pt x="380" y="2079"/>
                  </a:lnTo>
                  <a:lnTo>
                    <a:pt x="376" y="2079"/>
                  </a:lnTo>
                  <a:lnTo>
                    <a:pt x="376" y="2075"/>
                  </a:lnTo>
                  <a:lnTo>
                    <a:pt x="380" y="2075"/>
                  </a:lnTo>
                  <a:lnTo>
                    <a:pt x="376" y="2071"/>
                  </a:lnTo>
                  <a:lnTo>
                    <a:pt x="372" y="2071"/>
                  </a:lnTo>
                  <a:lnTo>
                    <a:pt x="372" y="2075"/>
                  </a:lnTo>
                  <a:lnTo>
                    <a:pt x="368" y="2075"/>
                  </a:lnTo>
                  <a:lnTo>
                    <a:pt x="364" y="2075"/>
                  </a:lnTo>
                  <a:lnTo>
                    <a:pt x="368" y="2075"/>
                  </a:lnTo>
                  <a:lnTo>
                    <a:pt x="364" y="2075"/>
                  </a:lnTo>
                  <a:lnTo>
                    <a:pt x="360" y="2075"/>
                  </a:lnTo>
                  <a:lnTo>
                    <a:pt x="356" y="2075"/>
                  </a:lnTo>
                  <a:lnTo>
                    <a:pt x="356" y="2071"/>
                  </a:lnTo>
                  <a:lnTo>
                    <a:pt x="352" y="2071"/>
                  </a:lnTo>
                  <a:lnTo>
                    <a:pt x="348" y="2067"/>
                  </a:lnTo>
                  <a:lnTo>
                    <a:pt x="348" y="2063"/>
                  </a:lnTo>
                  <a:lnTo>
                    <a:pt x="348" y="2060"/>
                  </a:lnTo>
                  <a:lnTo>
                    <a:pt x="348" y="2056"/>
                  </a:lnTo>
                  <a:lnTo>
                    <a:pt x="348" y="2052"/>
                  </a:lnTo>
                  <a:lnTo>
                    <a:pt x="344" y="2052"/>
                  </a:lnTo>
                  <a:lnTo>
                    <a:pt x="344" y="2048"/>
                  </a:lnTo>
                  <a:lnTo>
                    <a:pt x="344" y="2044"/>
                  </a:lnTo>
                  <a:lnTo>
                    <a:pt x="344" y="2040"/>
                  </a:lnTo>
                  <a:lnTo>
                    <a:pt x="348" y="2040"/>
                  </a:lnTo>
                  <a:lnTo>
                    <a:pt x="344" y="2040"/>
                  </a:lnTo>
                  <a:lnTo>
                    <a:pt x="344" y="2036"/>
                  </a:lnTo>
                  <a:lnTo>
                    <a:pt x="348" y="2036"/>
                  </a:lnTo>
                  <a:lnTo>
                    <a:pt x="344" y="2036"/>
                  </a:lnTo>
                  <a:lnTo>
                    <a:pt x="344" y="2032"/>
                  </a:lnTo>
                  <a:lnTo>
                    <a:pt x="344" y="2028"/>
                  </a:lnTo>
                  <a:lnTo>
                    <a:pt x="344" y="2032"/>
                  </a:lnTo>
                  <a:lnTo>
                    <a:pt x="340" y="2032"/>
                  </a:lnTo>
                  <a:lnTo>
                    <a:pt x="340" y="2028"/>
                  </a:lnTo>
                  <a:lnTo>
                    <a:pt x="340" y="2024"/>
                  </a:lnTo>
                  <a:lnTo>
                    <a:pt x="337" y="2024"/>
                  </a:lnTo>
                  <a:lnTo>
                    <a:pt x="337" y="2020"/>
                  </a:lnTo>
                  <a:lnTo>
                    <a:pt x="340" y="2020"/>
                  </a:lnTo>
                  <a:lnTo>
                    <a:pt x="340" y="2017"/>
                  </a:lnTo>
                  <a:lnTo>
                    <a:pt x="337" y="2017"/>
                  </a:lnTo>
                  <a:lnTo>
                    <a:pt x="337" y="2013"/>
                  </a:lnTo>
                  <a:lnTo>
                    <a:pt x="333" y="2013"/>
                  </a:lnTo>
                  <a:lnTo>
                    <a:pt x="333" y="2009"/>
                  </a:lnTo>
                  <a:lnTo>
                    <a:pt x="329" y="2009"/>
                  </a:lnTo>
                  <a:lnTo>
                    <a:pt x="329" y="2005"/>
                  </a:lnTo>
                  <a:lnTo>
                    <a:pt x="325" y="2005"/>
                  </a:lnTo>
                  <a:lnTo>
                    <a:pt x="321" y="2005"/>
                  </a:lnTo>
                  <a:lnTo>
                    <a:pt x="321" y="2001"/>
                  </a:lnTo>
                  <a:lnTo>
                    <a:pt x="317" y="2001"/>
                  </a:lnTo>
                  <a:lnTo>
                    <a:pt x="317" y="1997"/>
                  </a:lnTo>
                  <a:lnTo>
                    <a:pt x="313" y="1997"/>
                  </a:lnTo>
                  <a:lnTo>
                    <a:pt x="309" y="1997"/>
                  </a:lnTo>
                  <a:lnTo>
                    <a:pt x="309" y="1993"/>
                  </a:lnTo>
                  <a:lnTo>
                    <a:pt x="309" y="1997"/>
                  </a:lnTo>
                  <a:lnTo>
                    <a:pt x="309" y="2001"/>
                  </a:lnTo>
                  <a:lnTo>
                    <a:pt x="309" y="2005"/>
                  </a:lnTo>
                  <a:lnTo>
                    <a:pt x="305" y="2005"/>
                  </a:lnTo>
                  <a:lnTo>
                    <a:pt x="305" y="2009"/>
                  </a:lnTo>
                  <a:lnTo>
                    <a:pt x="301" y="2009"/>
                  </a:lnTo>
                  <a:lnTo>
                    <a:pt x="301" y="2013"/>
                  </a:lnTo>
                  <a:lnTo>
                    <a:pt x="297" y="2013"/>
                  </a:lnTo>
                  <a:lnTo>
                    <a:pt x="297" y="2017"/>
                  </a:lnTo>
                  <a:lnTo>
                    <a:pt x="297" y="2020"/>
                  </a:lnTo>
                  <a:lnTo>
                    <a:pt x="301" y="2020"/>
                  </a:lnTo>
                  <a:lnTo>
                    <a:pt x="301" y="2024"/>
                  </a:lnTo>
                  <a:lnTo>
                    <a:pt x="301" y="2028"/>
                  </a:lnTo>
                  <a:lnTo>
                    <a:pt x="305" y="2028"/>
                  </a:lnTo>
                  <a:lnTo>
                    <a:pt x="305" y="2032"/>
                  </a:lnTo>
                  <a:lnTo>
                    <a:pt x="309" y="2032"/>
                  </a:lnTo>
                  <a:lnTo>
                    <a:pt x="309" y="2036"/>
                  </a:lnTo>
                  <a:lnTo>
                    <a:pt x="309" y="2040"/>
                  </a:lnTo>
                  <a:lnTo>
                    <a:pt x="313" y="2040"/>
                  </a:lnTo>
                  <a:lnTo>
                    <a:pt x="313" y="2044"/>
                  </a:lnTo>
                  <a:lnTo>
                    <a:pt x="313" y="2048"/>
                  </a:lnTo>
                  <a:lnTo>
                    <a:pt x="317" y="2048"/>
                  </a:lnTo>
                  <a:lnTo>
                    <a:pt x="317" y="2052"/>
                  </a:lnTo>
                  <a:lnTo>
                    <a:pt x="313" y="2052"/>
                  </a:lnTo>
                  <a:lnTo>
                    <a:pt x="309" y="2052"/>
                  </a:lnTo>
                  <a:lnTo>
                    <a:pt x="309" y="2056"/>
                  </a:lnTo>
                  <a:lnTo>
                    <a:pt x="309" y="2052"/>
                  </a:lnTo>
                  <a:lnTo>
                    <a:pt x="305" y="2052"/>
                  </a:lnTo>
                  <a:lnTo>
                    <a:pt x="305" y="2056"/>
                  </a:lnTo>
                  <a:lnTo>
                    <a:pt x="305" y="2052"/>
                  </a:lnTo>
                  <a:lnTo>
                    <a:pt x="305" y="2056"/>
                  </a:lnTo>
                  <a:lnTo>
                    <a:pt x="301" y="2056"/>
                  </a:lnTo>
                  <a:lnTo>
                    <a:pt x="301" y="2060"/>
                  </a:lnTo>
                  <a:lnTo>
                    <a:pt x="301" y="2056"/>
                  </a:lnTo>
                  <a:lnTo>
                    <a:pt x="301" y="2060"/>
                  </a:lnTo>
                  <a:lnTo>
                    <a:pt x="297" y="2060"/>
                  </a:lnTo>
                  <a:lnTo>
                    <a:pt x="294" y="2060"/>
                  </a:lnTo>
                  <a:lnTo>
                    <a:pt x="294" y="2063"/>
                  </a:lnTo>
                  <a:lnTo>
                    <a:pt x="294" y="2067"/>
                  </a:lnTo>
                  <a:lnTo>
                    <a:pt x="290" y="2067"/>
                  </a:lnTo>
                  <a:lnTo>
                    <a:pt x="290" y="2071"/>
                  </a:lnTo>
                  <a:lnTo>
                    <a:pt x="294" y="2071"/>
                  </a:lnTo>
                  <a:lnTo>
                    <a:pt x="290" y="2071"/>
                  </a:lnTo>
                  <a:lnTo>
                    <a:pt x="290" y="2075"/>
                  </a:lnTo>
                  <a:lnTo>
                    <a:pt x="294" y="2075"/>
                  </a:lnTo>
                  <a:lnTo>
                    <a:pt x="290" y="2075"/>
                  </a:lnTo>
                  <a:lnTo>
                    <a:pt x="290" y="2079"/>
                  </a:lnTo>
                  <a:lnTo>
                    <a:pt x="290" y="2083"/>
                  </a:lnTo>
                  <a:lnTo>
                    <a:pt x="290" y="2087"/>
                  </a:lnTo>
                  <a:lnTo>
                    <a:pt x="290" y="2083"/>
                  </a:lnTo>
                  <a:lnTo>
                    <a:pt x="294" y="2083"/>
                  </a:lnTo>
                  <a:lnTo>
                    <a:pt x="294" y="2087"/>
                  </a:lnTo>
                  <a:lnTo>
                    <a:pt x="294" y="2091"/>
                  </a:lnTo>
                  <a:lnTo>
                    <a:pt x="294" y="2095"/>
                  </a:lnTo>
                  <a:lnTo>
                    <a:pt x="294" y="2099"/>
                  </a:lnTo>
                  <a:lnTo>
                    <a:pt x="294" y="2103"/>
                  </a:lnTo>
                  <a:lnTo>
                    <a:pt x="290" y="2103"/>
                  </a:lnTo>
                  <a:lnTo>
                    <a:pt x="290" y="2106"/>
                  </a:lnTo>
                  <a:lnTo>
                    <a:pt x="290" y="2110"/>
                  </a:lnTo>
                  <a:lnTo>
                    <a:pt x="290" y="2114"/>
                  </a:lnTo>
                  <a:lnTo>
                    <a:pt x="290" y="2118"/>
                  </a:lnTo>
                  <a:lnTo>
                    <a:pt x="286" y="2118"/>
                  </a:lnTo>
                  <a:lnTo>
                    <a:pt x="282" y="2118"/>
                  </a:lnTo>
                  <a:lnTo>
                    <a:pt x="278" y="2122"/>
                  </a:lnTo>
                  <a:lnTo>
                    <a:pt x="274" y="2122"/>
                  </a:lnTo>
                  <a:lnTo>
                    <a:pt x="270" y="2122"/>
                  </a:lnTo>
                  <a:lnTo>
                    <a:pt x="270" y="2126"/>
                  </a:lnTo>
                  <a:lnTo>
                    <a:pt x="266" y="2126"/>
                  </a:lnTo>
                  <a:lnTo>
                    <a:pt x="262" y="2126"/>
                  </a:lnTo>
                  <a:lnTo>
                    <a:pt x="258" y="2126"/>
                  </a:lnTo>
                  <a:lnTo>
                    <a:pt x="254" y="2126"/>
                  </a:lnTo>
                  <a:lnTo>
                    <a:pt x="254" y="2130"/>
                  </a:lnTo>
                  <a:lnTo>
                    <a:pt x="254" y="2126"/>
                  </a:lnTo>
                  <a:lnTo>
                    <a:pt x="254" y="2130"/>
                  </a:lnTo>
                  <a:lnTo>
                    <a:pt x="251" y="2130"/>
                  </a:lnTo>
                  <a:lnTo>
                    <a:pt x="247" y="2130"/>
                  </a:lnTo>
                  <a:lnTo>
                    <a:pt x="247" y="2134"/>
                  </a:lnTo>
                  <a:lnTo>
                    <a:pt x="243" y="2134"/>
                  </a:lnTo>
                  <a:lnTo>
                    <a:pt x="239" y="2134"/>
                  </a:lnTo>
                  <a:lnTo>
                    <a:pt x="235" y="2134"/>
                  </a:lnTo>
                  <a:lnTo>
                    <a:pt x="235" y="2130"/>
                  </a:lnTo>
                  <a:lnTo>
                    <a:pt x="231" y="2130"/>
                  </a:lnTo>
                  <a:lnTo>
                    <a:pt x="231" y="2126"/>
                  </a:lnTo>
                  <a:lnTo>
                    <a:pt x="235" y="2126"/>
                  </a:lnTo>
                  <a:lnTo>
                    <a:pt x="235" y="2122"/>
                  </a:lnTo>
                  <a:lnTo>
                    <a:pt x="235" y="2118"/>
                  </a:lnTo>
                  <a:lnTo>
                    <a:pt x="235" y="2114"/>
                  </a:lnTo>
                  <a:lnTo>
                    <a:pt x="239" y="2114"/>
                  </a:lnTo>
                  <a:lnTo>
                    <a:pt x="239" y="2110"/>
                  </a:lnTo>
                  <a:lnTo>
                    <a:pt x="239" y="2106"/>
                  </a:lnTo>
                  <a:lnTo>
                    <a:pt x="235" y="2106"/>
                  </a:lnTo>
                  <a:lnTo>
                    <a:pt x="231" y="2106"/>
                  </a:lnTo>
                  <a:lnTo>
                    <a:pt x="231" y="2103"/>
                  </a:lnTo>
                  <a:lnTo>
                    <a:pt x="227" y="2103"/>
                  </a:lnTo>
                  <a:lnTo>
                    <a:pt x="223" y="2103"/>
                  </a:lnTo>
                  <a:lnTo>
                    <a:pt x="219" y="2103"/>
                  </a:lnTo>
                  <a:lnTo>
                    <a:pt x="215" y="2103"/>
                  </a:lnTo>
                  <a:lnTo>
                    <a:pt x="215" y="2099"/>
                  </a:lnTo>
                  <a:lnTo>
                    <a:pt x="211" y="2099"/>
                  </a:lnTo>
                  <a:lnTo>
                    <a:pt x="208" y="2099"/>
                  </a:lnTo>
                  <a:lnTo>
                    <a:pt x="208" y="2095"/>
                  </a:lnTo>
                  <a:lnTo>
                    <a:pt x="204" y="2095"/>
                  </a:lnTo>
                  <a:lnTo>
                    <a:pt x="204" y="2091"/>
                  </a:lnTo>
                  <a:lnTo>
                    <a:pt x="200" y="2091"/>
                  </a:lnTo>
                  <a:lnTo>
                    <a:pt x="200" y="2087"/>
                  </a:lnTo>
                  <a:lnTo>
                    <a:pt x="196" y="2087"/>
                  </a:lnTo>
                  <a:lnTo>
                    <a:pt x="196" y="2083"/>
                  </a:lnTo>
                  <a:lnTo>
                    <a:pt x="196" y="2079"/>
                  </a:lnTo>
                  <a:lnTo>
                    <a:pt x="196" y="2075"/>
                  </a:lnTo>
                  <a:lnTo>
                    <a:pt x="192" y="2075"/>
                  </a:lnTo>
                  <a:lnTo>
                    <a:pt x="192" y="2071"/>
                  </a:lnTo>
                  <a:lnTo>
                    <a:pt x="192" y="2067"/>
                  </a:lnTo>
                  <a:lnTo>
                    <a:pt x="188" y="2067"/>
                  </a:lnTo>
                  <a:lnTo>
                    <a:pt x="188" y="2063"/>
                  </a:lnTo>
                  <a:lnTo>
                    <a:pt x="184" y="2063"/>
                  </a:lnTo>
                  <a:lnTo>
                    <a:pt x="184" y="2060"/>
                  </a:lnTo>
                  <a:lnTo>
                    <a:pt x="184" y="2063"/>
                  </a:lnTo>
                  <a:lnTo>
                    <a:pt x="184" y="2060"/>
                  </a:lnTo>
                  <a:lnTo>
                    <a:pt x="180" y="2060"/>
                  </a:lnTo>
                  <a:lnTo>
                    <a:pt x="176" y="2060"/>
                  </a:lnTo>
                  <a:lnTo>
                    <a:pt x="176" y="2056"/>
                  </a:lnTo>
                  <a:lnTo>
                    <a:pt x="176" y="2052"/>
                  </a:lnTo>
                  <a:lnTo>
                    <a:pt x="176" y="2048"/>
                  </a:lnTo>
                  <a:lnTo>
                    <a:pt x="172" y="2048"/>
                  </a:lnTo>
                  <a:lnTo>
                    <a:pt x="172" y="2044"/>
                  </a:lnTo>
                  <a:lnTo>
                    <a:pt x="172" y="2040"/>
                  </a:lnTo>
                  <a:lnTo>
                    <a:pt x="168" y="2040"/>
                  </a:lnTo>
                  <a:lnTo>
                    <a:pt x="168" y="2036"/>
                  </a:lnTo>
                  <a:lnTo>
                    <a:pt x="168" y="2032"/>
                  </a:lnTo>
                  <a:lnTo>
                    <a:pt x="168" y="2028"/>
                  </a:lnTo>
                  <a:lnTo>
                    <a:pt x="165" y="2028"/>
                  </a:lnTo>
                  <a:lnTo>
                    <a:pt x="165" y="2024"/>
                  </a:lnTo>
                  <a:lnTo>
                    <a:pt x="165" y="2020"/>
                  </a:lnTo>
                  <a:lnTo>
                    <a:pt x="165" y="2017"/>
                  </a:lnTo>
                  <a:lnTo>
                    <a:pt x="165" y="2013"/>
                  </a:lnTo>
                  <a:lnTo>
                    <a:pt x="165" y="2009"/>
                  </a:lnTo>
                  <a:lnTo>
                    <a:pt x="165" y="2005"/>
                  </a:lnTo>
                  <a:lnTo>
                    <a:pt x="161" y="2005"/>
                  </a:lnTo>
                  <a:lnTo>
                    <a:pt x="161" y="2001"/>
                  </a:lnTo>
                  <a:lnTo>
                    <a:pt x="161" y="1997"/>
                  </a:lnTo>
                  <a:lnTo>
                    <a:pt x="161" y="1993"/>
                  </a:lnTo>
                  <a:lnTo>
                    <a:pt x="157" y="1993"/>
                  </a:lnTo>
                  <a:lnTo>
                    <a:pt x="157" y="1989"/>
                  </a:lnTo>
                  <a:lnTo>
                    <a:pt x="157" y="1985"/>
                  </a:lnTo>
                  <a:lnTo>
                    <a:pt x="157" y="1981"/>
                  </a:lnTo>
                  <a:lnTo>
                    <a:pt x="157" y="1978"/>
                  </a:lnTo>
                  <a:lnTo>
                    <a:pt x="161" y="1978"/>
                  </a:lnTo>
                  <a:lnTo>
                    <a:pt x="161" y="1974"/>
                  </a:lnTo>
                  <a:lnTo>
                    <a:pt x="165" y="1974"/>
                  </a:lnTo>
                  <a:lnTo>
                    <a:pt x="165" y="1970"/>
                  </a:lnTo>
                  <a:lnTo>
                    <a:pt x="168" y="1970"/>
                  </a:lnTo>
                  <a:lnTo>
                    <a:pt x="168" y="1966"/>
                  </a:lnTo>
                  <a:lnTo>
                    <a:pt x="172" y="1966"/>
                  </a:lnTo>
                  <a:lnTo>
                    <a:pt x="176" y="1966"/>
                  </a:lnTo>
                  <a:lnTo>
                    <a:pt x="176" y="1962"/>
                  </a:lnTo>
                  <a:lnTo>
                    <a:pt x="180" y="1962"/>
                  </a:lnTo>
                  <a:lnTo>
                    <a:pt x="180" y="1958"/>
                  </a:lnTo>
                  <a:lnTo>
                    <a:pt x="184" y="1958"/>
                  </a:lnTo>
                  <a:lnTo>
                    <a:pt x="184" y="1954"/>
                  </a:lnTo>
                  <a:lnTo>
                    <a:pt x="184" y="1950"/>
                  </a:lnTo>
                  <a:lnTo>
                    <a:pt x="184" y="1946"/>
                  </a:lnTo>
                  <a:lnTo>
                    <a:pt x="184" y="1942"/>
                  </a:lnTo>
                  <a:lnTo>
                    <a:pt x="188" y="1942"/>
                  </a:lnTo>
                  <a:lnTo>
                    <a:pt x="188" y="1938"/>
                  </a:lnTo>
                  <a:lnTo>
                    <a:pt x="188" y="1935"/>
                  </a:lnTo>
                  <a:lnTo>
                    <a:pt x="192" y="1935"/>
                  </a:lnTo>
                  <a:lnTo>
                    <a:pt x="192" y="1931"/>
                  </a:lnTo>
                  <a:lnTo>
                    <a:pt x="192" y="1927"/>
                  </a:lnTo>
                  <a:lnTo>
                    <a:pt x="188" y="1923"/>
                  </a:lnTo>
                  <a:lnTo>
                    <a:pt x="188" y="1919"/>
                  </a:lnTo>
                  <a:lnTo>
                    <a:pt x="188" y="1915"/>
                  </a:lnTo>
                  <a:lnTo>
                    <a:pt x="188" y="1911"/>
                  </a:lnTo>
                  <a:lnTo>
                    <a:pt x="192" y="1911"/>
                  </a:lnTo>
                  <a:lnTo>
                    <a:pt x="192" y="1907"/>
                  </a:lnTo>
                  <a:lnTo>
                    <a:pt x="196" y="1907"/>
                  </a:lnTo>
                  <a:lnTo>
                    <a:pt x="196" y="1903"/>
                  </a:lnTo>
                  <a:lnTo>
                    <a:pt x="196" y="1899"/>
                  </a:lnTo>
                  <a:lnTo>
                    <a:pt x="200" y="1899"/>
                  </a:lnTo>
                  <a:lnTo>
                    <a:pt x="200" y="1895"/>
                  </a:lnTo>
                  <a:lnTo>
                    <a:pt x="204" y="1895"/>
                  </a:lnTo>
                  <a:lnTo>
                    <a:pt x="204" y="1892"/>
                  </a:lnTo>
                  <a:lnTo>
                    <a:pt x="200" y="1892"/>
                  </a:lnTo>
                  <a:lnTo>
                    <a:pt x="200" y="1888"/>
                  </a:lnTo>
                  <a:lnTo>
                    <a:pt x="200" y="1884"/>
                  </a:lnTo>
                  <a:lnTo>
                    <a:pt x="200" y="1880"/>
                  </a:lnTo>
                  <a:lnTo>
                    <a:pt x="200" y="1876"/>
                  </a:lnTo>
                  <a:lnTo>
                    <a:pt x="200" y="1872"/>
                  </a:lnTo>
                  <a:lnTo>
                    <a:pt x="204" y="1872"/>
                  </a:lnTo>
                  <a:lnTo>
                    <a:pt x="204" y="1868"/>
                  </a:lnTo>
                  <a:lnTo>
                    <a:pt x="208" y="1868"/>
                  </a:lnTo>
                  <a:lnTo>
                    <a:pt x="208" y="1864"/>
                  </a:lnTo>
                  <a:lnTo>
                    <a:pt x="208" y="1860"/>
                  </a:lnTo>
                  <a:lnTo>
                    <a:pt x="204" y="1860"/>
                  </a:lnTo>
                  <a:lnTo>
                    <a:pt x="204" y="1856"/>
                  </a:lnTo>
                  <a:lnTo>
                    <a:pt x="200" y="1856"/>
                  </a:lnTo>
                  <a:lnTo>
                    <a:pt x="200" y="1852"/>
                  </a:lnTo>
                  <a:lnTo>
                    <a:pt x="196" y="1852"/>
                  </a:lnTo>
                  <a:lnTo>
                    <a:pt x="192" y="1852"/>
                  </a:lnTo>
                  <a:lnTo>
                    <a:pt x="192" y="1849"/>
                  </a:lnTo>
                  <a:lnTo>
                    <a:pt x="192" y="1845"/>
                  </a:lnTo>
                  <a:lnTo>
                    <a:pt x="192" y="1841"/>
                  </a:lnTo>
                  <a:lnTo>
                    <a:pt x="188" y="1841"/>
                  </a:lnTo>
                  <a:lnTo>
                    <a:pt x="188" y="1837"/>
                  </a:lnTo>
                  <a:lnTo>
                    <a:pt x="184" y="1837"/>
                  </a:lnTo>
                  <a:lnTo>
                    <a:pt x="184" y="1833"/>
                  </a:lnTo>
                  <a:lnTo>
                    <a:pt x="180" y="1833"/>
                  </a:lnTo>
                  <a:lnTo>
                    <a:pt x="180" y="1837"/>
                  </a:lnTo>
                  <a:lnTo>
                    <a:pt x="184" y="1837"/>
                  </a:lnTo>
                  <a:lnTo>
                    <a:pt x="180" y="1837"/>
                  </a:lnTo>
                  <a:lnTo>
                    <a:pt x="180" y="1833"/>
                  </a:lnTo>
                  <a:lnTo>
                    <a:pt x="176" y="1833"/>
                  </a:lnTo>
                  <a:lnTo>
                    <a:pt x="176" y="1829"/>
                  </a:lnTo>
                  <a:lnTo>
                    <a:pt x="172" y="1829"/>
                  </a:lnTo>
                  <a:lnTo>
                    <a:pt x="172" y="1825"/>
                  </a:lnTo>
                  <a:lnTo>
                    <a:pt x="168" y="1825"/>
                  </a:lnTo>
                  <a:lnTo>
                    <a:pt x="168" y="1821"/>
                  </a:lnTo>
                  <a:lnTo>
                    <a:pt x="168" y="1817"/>
                  </a:lnTo>
                  <a:lnTo>
                    <a:pt x="165" y="1817"/>
                  </a:lnTo>
                  <a:lnTo>
                    <a:pt x="168" y="1817"/>
                  </a:lnTo>
                  <a:lnTo>
                    <a:pt x="165" y="1817"/>
                  </a:lnTo>
                  <a:lnTo>
                    <a:pt x="165" y="1813"/>
                  </a:lnTo>
                  <a:lnTo>
                    <a:pt x="161" y="1813"/>
                  </a:lnTo>
                  <a:lnTo>
                    <a:pt x="161" y="1809"/>
                  </a:lnTo>
                  <a:lnTo>
                    <a:pt x="157" y="1809"/>
                  </a:lnTo>
                  <a:lnTo>
                    <a:pt x="157" y="1806"/>
                  </a:lnTo>
                  <a:lnTo>
                    <a:pt x="153" y="1806"/>
                  </a:lnTo>
                  <a:lnTo>
                    <a:pt x="153" y="1802"/>
                  </a:lnTo>
                  <a:lnTo>
                    <a:pt x="149" y="1802"/>
                  </a:lnTo>
                  <a:lnTo>
                    <a:pt x="145" y="1802"/>
                  </a:lnTo>
                  <a:lnTo>
                    <a:pt x="145" y="1798"/>
                  </a:lnTo>
                  <a:lnTo>
                    <a:pt x="145" y="1802"/>
                  </a:lnTo>
                  <a:lnTo>
                    <a:pt x="145" y="1798"/>
                  </a:lnTo>
                  <a:lnTo>
                    <a:pt x="141" y="1798"/>
                  </a:lnTo>
                  <a:lnTo>
                    <a:pt x="141" y="1802"/>
                  </a:lnTo>
                  <a:lnTo>
                    <a:pt x="141" y="1806"/>
                  </a:lnTo>
                  <a:lnTo>
                    <a:pt x="137" y="1806"/>
                  </a:lnTo>
                  <a:lnTo>
                    <a:pt x="133" y="1806"/>
                  </a:lnTo>
                  <a:lnTo>
                    <a:pt x="129" y="1806"/>
                  </a:lnTo>
                  <a:lnTo>
                    <a:pt x="125" y="1806"/>
                  </a:lnTo>
                  <a:lnTo>
                    <a:pt x="122" y="1806"/>
                  </a:lnTo>
                  <a:lnTo>
                    <a:pt x="118" y="1802"/>
                  </a:lnTo>
                  <a:lnTo>
                    <a:pt x="118" y="1798"/>
                  </a:lnTo>
                  <a:lnTo>
                    <a:pt x="114" y="1798"/>
                  </a:lnTo>
                  <a:lnTo>
                    <a:pt x="114" y="1794"/>
                  </a:lnTo>
                  <a:lnTo>
                    <a:pt x="110" y="1794"/>
                  </a:lnTo>
                  <a:lnTo>
                    <a:pt x="110" y="1790"/>
                  </a:lnTo>
                  <a:lnTo>
                    <a:pt x="106" y="1790"/>
                  </a:lnTo>
                  <a:lnTo>
                    <a:pt x="106" y="1786"/>
                  </a:lnTo>
                  <a:lnTo>
                    <a:pt x="106" y="1782"/>
                  </a:lnTo>
                  <a:lnTo>
                    <a:pt x="102" y="1782"/>
                  </a:lnTo>
                  <a:lnTo>
                    <a:pt x="102" y="1778"/>
                  </a:lnTo>
                  <a:lnTo>
                    <a:pt x="98" y="1778"/>
                  </a:lnTo>
                  <a:lnTo>
                    <a:pt x="98" y="1774"/>
                  </a:lnTo>
                  <a:lnTo>
                    <a:pt x="94" y="1774"/>
                  </a:lnTo>
                  <a:lnTo>
                    <a:pt x="94" y="1770"/>
                  </a:lnTo>
                  <a:lnTo>
                    <a:pt x="94" y="1766"/>
                  </a:lnTo>
                  <a:lnTo>
                    <a:pt x="94" y="1763"/>
                  </a:lnTo>
                  <a:lnTo>
                    <a:pt x="90" y="1763"/>
                  </a:lnTo>
                  <a:lnTo>
                    <a:pt x="90" y="1759"/>
                  </a:lnTo>
                  <a:lnTo>
                    <a:pt x="90" y="1755"/>
                  </a:lnTo>
                  <a:lnTo>
                    <a:pt x="90" y="1751"/>
                  </a:lnTo>
                  <a:lnTo>
                    <a:pt x="86" y="1751"/>
                  </a:lnTo>
                  <a:lnTo>
                    <a:pt x="86" y="1747"/>
                  </a:lnTo>
                  <a:lnTo>
                    <a:pt x="86" y="1743"/>
                  </a:lnTo>
                  <a:lnTo>
                    <a:pt x="86" y="1739"/>
                  </a:lnTo>
                  <a:lnTo>
                    <a:pt x="82" y="1739"/>
                  </a:lnTo>
                  <a:lnTo>
                    <a:pt x="79" y="1739"/>
                  </a:lnTo>
                  <a:lnTo>
                    <a:pt x="79" y="1735"/>
                  </a:lnTo>
                  <a:lnTo>
                    <a:pt x="75" y="1735"/>
                  </a:lnTo>
                  <a:lnTo>
                    <a:pt x="75" y="1731"/>
                  </a:lnTo>
                  <a:lnTo>
                    <a:pt x="75" y="1727"/>
                  </a:lnTo>
                  <a:lnTo>
                    <a:pt x="71" y="1727"/>
                  </a:lnTo>
                  <a:lnTo>
                    <a:pt x="71" y="1723"/>
                  </a:lnTo>
                  <a:lnTo>
                    <a:pt x="71" y="1720"/>
                  </a:lnTo>
                  <a:lnTo>
                    <a:pt x="67" y="1720"/>
                  </a:lnTo>
                  <a:lnTo>
                    <a:pt x="67" y="1716"/>
                  </a:lnTo>
                  <a:lnTo>
                    <a:pt x="67" y="1712"/>
                  </a:lnTo>
                  <a:lnTo>
                    <a:pt x="63" y="1712"/>
                  </a:lnTo>
                  <a:lnTo>
                    <a:pt x="63" y="1708"/>
                  </a:lnTo>
                  <a:lnTo>
                    <a:pt x="59" y="1708"/>
                  </a:lnTo>
                  <a:lnTo>
                    <a:pt x="59" y="1704"/>
                  </a:lnTo>
                  <a:lnTo>
                    <a:pt x="59" y="1700"/>
                  </a:lnTo>
                  <a:lnTo>
                    <a:pt x="63" y="1700"/>
                  </a:lnTo>
                  <a:lnTo>
                    <a:pt x="63" y="1696"/>
                  </a:lnTo>
                  <a:lnTo>
                    <a:pt x="59" y="1696"/>
                  </a:lnTo>
                  <a:lnTo>
                    <a:pt x="59" y="1692"/>
                  </a:lnTo>
                  <a:lnTo>
                    <a:pt x="59" y="1688"/>
                  </a:lnTo>
                  <a:lnTo>
                    <a:pt x="59" y="1684"/>
                  </a:lnTo>
                  <a:lnTo>
                    <a:pt x="59" y="1680"/>
                  </a:lnTo>
                  <a:lnTo>
                    <a:pt x="63" y="1680"/>
                  </a:lnTo>
                  <a:lnTo>
                    <a:pt x="63" y="1677"/>
                  </a:lnTo>
                  <a:lnTo>
                    <a:pt x="63" y="1673"/>
                  </a:lnTo>
                  <a:lnTo>
                    <a:pt x="67" y="1673"/>
                  </a:lnTo>
                  <a:lnTo>
                    <a:pt x="67" y="1669"/>
                  </a:lnTo>
                  <a:lnTo>
                    <a:pt x="71" y="1669"/>
                  </a:lnTo>
                  <a:lnTo>
                    <a:pt x="71" y="1665"/>
                  </a:lnTo>
                  <a:lnTo>
                    <a:pt x="75" y="1665"/>
                  </a:lnTo>
                  <a:lnTo>
                    <a:pt x="75" y="1661"/>
                  </a:lnTo>
                  <a:lnTo>
                    <a:pt x="79" y="1661"/>
                  </a:lnTo>
                  <a:lnTo>
                    <a:pt x="79" y="1657"/>
                  </a:lnTo>
                  <a:lnTo>
                    <a:pt x="79" y="1653"/>
                  </a:lnTo>
                  <a:lnTo>
                    <a:pt x="79" y="1649"/>
                  </a:lnTo>
                  <a:lnTo>
                    <a:pt x="79" y="1645"/>
                  </a:lnTo>
                  <a:lnTo>
                    <a:pt x="79" y="1641"/>
                  </a:lnTo>
                  <a:lnTo>
                    <a:pt x="79" y="1637"/>
                  </a:lnTo>
                  <a:lnTo>
                    <a:pt x="79" y="1634"/>
                  </a:lnTo>
                  <a:lnTo>
                    <a:pt x="79" y="1630"/>
                  </a:lnTo>
                  <a:lnTo>
                    <a:pt x="75" y="1630"/>
                  </a:lnTo>
                  <a:lnTo>
                    <a:pt x="75" y="1626"/>
                  </a:lnTo>
                  <a:lnTo>
                    <a:pt x="75" y="1622"/>
                  </a:lnTo>
                  <a:lnTo>
                    <a:pt x="75" y="1618"/>
                  </a:lnTo>
                  <a:lnTo>
                    <a:pt x="75" y="1614"/>
                  </a:lnTo>
                  <a:lnTo>
                    <a:pt x="75" y="1610"/>
                  </a:lnTo>
                  <a:lnTo>
                    <a:pt x="75" y="1606"/>
                  </a:lnTo>
                  <a:lnTo>
                    <a:pt x="75" y="1602"/>
                  </a:lnTo>
                  <a:lnTo>
                    <a:pt x="75" y="1598"/>
                  </a:lnTo>
                  <a:lnTo>
                    <a:pt x="75" y="1594"/>
                  </a:lnTo>
                  <a:lnTo>
                    <a:pt x="75" y="1591"/>
                  </a:lnTo>
                  <a:lnTo>
                    <a:pt x="75" y="1587"/>
                  </a:lnTo>
                  <a:lnTo>
                    <a:pt x="71" y="1587"/>
                  </a:lnTo>
                  <a:lnTo>
                    <a:pt x="71" y="1583"/>
                  </a:lnTo>
                  <a:lnTo>
                    <a:pt x="71" y="1579"/>
                  </a:lnTo>
                  <a:lnTo>
                    <a:pt x="71" y="1575"/>
                  </a:lnTo>
                  <a:lnTo>
                    <a:pt x="75" y="1575"/>
                  </a:lnTo>
                  <a:lnTo>
                    <a:pt x="71" y="1575"/>
                  </a:lnTo>
                  <a:lnTo>
                    <a:pt x="71" y="1571"/>
                  </a:lnTo>
                  <a:lnTo>
                    <a:pt x="71" y="1567"/>
                  </a:lnTo>
                  <a:lnTo>
                    <a:pt x="71" y="1563"/>
                  </a:lnTo>
                  <a:lnTo>
                    <a:pt x="71" y="1559"/>
                  </a:lnTo>
                  <a:lnTo>
                    <a:pt x="71" y="1555"/>
                  </a:lnTo>
                  <a:lnTo>
                    <a:pt x="71" y="1551"/>
                  </a:lnTo>
                  <a:lnTo>
                    <a:pt x="71" y="1548"/>
                  </a:lnTo>
                  <a:lnTo>
                    <a:pt x="71" y="1544"/>
                  </a:lnTo>
                  <a:lnTo>
                    <a:pt x="71" y="1540"/>
                  </a:lnTo>
                  <a:lnTo>
                    <a:pt x="75" y="1540"/>
                  </a:lnTo>
                  <a:lnTo>
                    <a:pt x="75" y="1536"/>
                  </a:lnTo>
                  <a:lnTo>
                    <a:pt x="71" y="1536"/>
                  </a:lnTo>
                  <a:lnTo>
                    <a:pt x="75" y="1536"/>
                  </a:lnTo>
                  <a:lnTo>
                    <a:pt x="75" y="1532"/>
                  </a:lnTo>
                  <a:lnTo>
                    <a:pt x="71" y="1532"/>
                  </a:lnTo>
                  <a:lnTo>
                    <a:pt x="71" y="1528"/>
                  </a:lnTo>
                  <a:lnTo>
                    <a:pt x="71" y="1524"/>
                  </a:lnTo>
                  <a:lnTo>
                    <a:pt x="67" y="1524"/>
                  </a:lnTo>
                  <a:lnTo>
                    <a:pt x="67" y="1520"/>
                  </a:lnTo>
                  <a:lnTo>
                    <a:pt x="63" y="1520"/>
                  </a:lnTo>
                  <a:lnTo>
                    <a:pt x="63" y="1516"/>
                  </a:lnTo>
                  <a:lnTo>
                    <a:pt x="63" y="1512"/>
                  </a:lnTo>
                  <a:lnTo>
                    <a:pt x="59" y="1512"/>
                  </a:lnTo>
                  <a:lnTo>
                    <a:pt x="63" y="1512"/>
                  </a:lnTo>
                  <a:lnTo>
                    <a:pt x="63" y="1508"/>
                  </a:lnTo>
                  <a:lnTo>
                    <a:pt x="63" y="1505"/>
                  </a:lnTo>
                  <a:lnTo>
                    <a:pt x="63" y="1501"/>
                  </a:lnTo>
                  <a:lnTo>
                    <a:pt x="67" y="1501"/>
                  </a:lnTo>
                  <a:lnTo>
                    <a:pt x="63" y="1501"/>
                  </a:lnTo>
                  <a:lnTo>
                    <a:pt x="63" y="1505"/>
                  </a:lnTo>
                  <a:lnTo>
                    <a:pt x="63" y="1501"/>
                  </a:lnTo>
                  <a:lnTo>
                    <a:pt x="63" y="1505"/>
                  </a:lnTo>
                  <a:lnTo>
                    <a:pt x="59" y="1505"/>
                  </a:lnTo>
                  <a:lnTo>
                    <a:pt x="59" y="1501"/>
                  </a:lnTo>
                  <a:lnTo>
                    <a:pt x="59" y="1497"/>
                  </a:lnTo>
                  <a:lnTo>
                    <a:pt x="59" y="1493"/>
                  </a:lnTo>
                  <a:lnTo>
                    <a:pt x="59" y="1489"/>
                  </a:lnTo>
                  <a:lnTo>
                    <a:pt x="59" y="1485"/>
                  </a:lnTo>
                  <a:lnTo>
                    <a:pt x="59" y="1481"/>
                  </a:lnTo>
                  <a:lnTo>
                    <a:pt x="59" y="1477"/>
                  </a:lnTo>
                  <a:lnTo>
                    <a:pt x="59" y="1473"/>
                  </a:lnTo>
                  <a:lnTo>
                    <a:pt x="55" y="1473"/>
                  </a:lnTo>
                  <a:lnTo>
                    <a:pt x="59" y="1473"/>
                  </a:lnTo>
                  <a:lnTo>
                    <a:pt x="55" y="1469"/>
                  </a:lnTo>
                  <a:lnTo>
                    <a:pt x="55" y="1465"/>
                  </a:lnTo>
                  <a:lnTo>
                    <a:pt x="51" y="1465"/>
                  </a:lnTo>
                  <a:lnTo>
                    <a:pt x="51" y="1462"/>
                  </a:lnTo>
                  <a:lnTo>
                    <a:pt x="47" y="1462"/>
                  </a:lnTo>
                  <a:lnTo>
                    <a:pt x="47" y="1458"/>
                  </a:lnTo>
                  <a:lnTo>
                    <a:pt x="43" y="1458"/>
                  </a:lnTo>
                  <a:lnTo>
                    <a:pt x="43" y="1454"/>
                  </a:lnTo>
                  <a:lnTo>
                    <a:pt x="39" y="1454"/>
                  </a:lnTo>
                  <a:lnTo>
                    <a:pt x="39" y="1450"/>
                  </a:lnTo>
                  <a:lnTo>
                    <a:pt x="39" y="1446"/>
                  </a:lnTo>
                  <a:lnTo>
                    <a:pt x="39" y="1442"/>
                  </a:lnTo>
                  <a:lnTo>
                    <a:pt x="39" y="1438"/>
                  </a:lnTo>
                  <a:lnTo>
                    <a:pt x="39" y="1434"/>
                  </a:lnTo>
                  <a:lnTo>
                    <a:pt x="39" y="1438"/>
                  </a:lnTo>
                  <a:lnTo>
                    <a:pt x="39" y="1434"/>
                  </a:lnTo>
                  <a:lnTo>
                    <a:pt x="43" y="1434"/>
                  </a:lnTo>
                  <a:lnTo>
                    <a:pt x="43" y="1430"/>
                  </a:lnTo>
                  <a:lnTo>
                    <a:pt x="43" y="1426"/>
                  </a:lnTo>
                  <a:lnTo>
                    <a:pt x="43" y="1422"/>
                  </a:lnTo>
                  <a:lnTo>
                    <a:pt x="43" y="1419"/>
                  </a:lnTo>
                  <a:lnTo>
                    <a:pt x="47" y="1419"/>
                  </a:lnTo>
                  <a:lnTo>
                    <a:pt x="47" y="1415"/>
                  </a:lnTo>
                  <a:lnTo>
                    <a:pt x="43" y="1415"/>
                  </a:lnTo>
                  <a:lnTo>
                    <a:pt x="43" y="1411"/>
                  </a:lnTo>
                  <a:lnTo>
                    <a:pt x="39" y="1411"/>
                  </a:lnTo>
                  <a:lnTo>
                    <a:pt x="36" y="1411"/>
                  </a:lnTo>
                  <a:lnTo>
                    <a:pt x="36" y="1407"/>
                  </a:lnTo>
                  <a:lnTo>
                    <a:pt x="32" y="1407"/>
                  </a:lnTo>
                  <a:lnTo>
                    <a:pt x="32" y="1403"/>
                  </a:lnTo>
                  <a:lnTo>
                    <a:pt x="28" y="1403"/>
                  </a:lnTo>
                  <a:lnTo>
                    <a:pt x="28" y="1399"/>
                  </a:lnTo>
                  <a:lnTo>
                    <a:pt x="24" y="1399"/>
                  </a:lnTo>
                  <a:lnTo>
                    <a:pt x="24" y="1395"/>
                  </a:lnTo>
                  <a:lnTo>
                    <a:pt x="20" y="1395"/>
                  </a:lnTo>
                  <a:lnTo>
                    <a:pt x="20" y="1391"/>
                  </a:lnTo>
                  <a:lnTo>
                    <a:pt x="16" y="1391"/>
                  </a:lnTo>
                  <a:lnTo>
                    <a:pt x="16" y="1387"/>
                  </a:lnTo>
                  <a:lnTo>
                    <a:pt x="12" y="1387"/>
                  </a:lnTo>
                  <a:lnTo>
                    <a:pt x="12" y="1383"/>
                  </a:lnTo>
                  <a:lnTo>
                    <a:pt x="12" y="1379"/>
                  </a:lnTo>
                  <a:lnTo>
                    <a:pt x="8" y="1379"/>
                  </a:lnTo>
                  <a:lnTo>
                    <a:pt x="8" y="1376"/>
                  </a:lnTo>
                  <a:lnTo>
                    <a:pt x="8" y="1372"/>
                  </a:lnTo>
                  <a:lnTo>
                    <a:pt x="8" y="1368"/>
                  </a:lnTo>
                  <a:lnTo>
                    <a:pt x="4" y="1368"/>
                  </a:lnTo>
                  <a:lnTo>
                    <a:pt x="4" y="1364"/>
                  </a:lnTo>
                  <a:lnTo>
                    <a:pt x="4" y="1360"/>
                  </a:lnTo>
                  <a:lnTo>
                    <a:pt x="4" y="1356"/>
                  </a:lnTo>
                  <a:lnTo>
                    <a:pt x="0" y="1356"/>
                  </a:lnTo>
                  <a:lnTo>
                    <a:pt x="0" y="1352"/>
                  </a:lnTo>
                  <a:lnTo>
                    <a:pt x="0" y="1348"/>
                  </a:lnTo>
                  <a:lnTo>
                    <a:pt x="0" y="1344"/>
                  </a:lnTo>
                  <a:lnTo>
                    <a:pt x="0" y="1340"/>
                  </a:lnTo>
                  <a:lnTo>
                    <a:pt x="0" y="1336"/>
                  </a:lnTo>
                  <a:lnTo>
                    <a:pt x="0" y="1333"/>
                  </a:lnTo>
                  <a:lnTo>
                    <a:pt x="0" y="1329"/>
                  </a:lnTo>
                  <a:lnTo>
                    <a:pt x="0" y="1325"/>
                  </a:lnTo>
                  <a:lnTo>
                    <a:pt x="4" y="1325"/>
                  </a:lnTo>
                  <a:lnTo>
                    <a:pt x="4" y="1321"/>
                  </a:lnTo>
                  <a:lnTo>
                    <a:pt x="4" y="1317"/>
                  </a:lnTo>
                  <a:lnTo>
                    <a:pt x="8" y="1317"/>
                  </a:lnTo>
                  <a:lnTo>
                    <a:pt x="8" y="1313"/>
                  </a:lnTo>
                  <a:lnTo>
                    <a:pt x="12" y="1313"/>
                  </a:lnTo>
                  <a:lnTo>
                    <a:pt x="12" y="1309"/>
                  </a:lnTo>
                  <a:lnTo>
                    <a:pt x="12" y="1305"/>
                  </a:lnTo>
                  <a:lnTo>
                    <a:pt x="12" y="1301"/>
                  </a:lnTo>
                  <a:lnTo>
                    <a:pt x="12" y="1297"/>
                  </a:lnTo>
                  <a:lnTo>
                    <a:pt x="8" y="1297"/>
                  </a:lnTo>
                  <a:lnTo>
                    <a:pt x="8" y="1293"/>
                  </a:lnTo>
                </a:path>
              </a:pathLst>
            </a:custGeom>
            <a:noFill/>
            <a:ln w="4">
              <a:solidFill>
                <a:schemeClr val="bg1">
                  <a:lumMod val="85000"/>
                </a:schemeClr>
              </a:solidFill>
              <a:prstDash val="solid"/>
              <a:round/>
              <a:headEnd/>
              <a:tailEnd/>
            </a:ln>
          </p:spPr>
          <p:txBody>
            <a:bodyPr/>
            <a:lstStyle/>
            <a:p>
              <a:endParaRPr lang="en-US"/>
            </a:p>
          </p:txBody>
        </p:sp>
        <p:sp>
          <p:nvSpPr>
            <p:cNvPr id="136" name="Freeform 37"/>
            <p:cNvSpPr>
              <a:spLocks/>
            </p:cNvSpPr>
            <p:nvPr/>
          </p:nvSpPr>
          <p:spPr bwMode="auto">
            <a:xfrm>
              <a:off x="1857" y="493"/>
              <a:ext cx="200" cy="1395"/>
            </a:xfrm>
            <a:custGeom>
              <a:avLst/>
              <a:gdLst>
                <a:gd name="T0" fmla="*/ 129 w 200"/>
                <a:gd name="T1" fmla="*/ 1368 h 1395"/>
                <a:gd name="T2" fmla="*/ 110 w 200"/>
                <a:gd name="T3" fmla="*/ 1349 h 1395"/>
                <a:gd name="T4" fmla="*/ 86 w 200"/>
                <a:gd name="T5" fmla="*/ 1341 h 1395"/>
                <a:gd name="T6" fmla="*/ 71 w 200"/>
                <a:gd name="T7" fmla="*/ 1317 h 1395"/>
                <a:gd name="T8" fmla="*/ 59 w 200"/>
                <a:gd name="T9" fmla="*/ 1290 h 1395"/>
                <a:gd name="T10" fmla="*/ 59 w 200"/>
                <a:gd name="T11" fmla="*/ 1251 h 1395"/>
                <a:gd name="T12" fmla="*/ 71 w 200"/>
                <a:gd name="T13" fmla="*/ 1223 h 1395"/>
                <a:gd name="T14" fmla="*/ 79 w 200"/>
                <a:gd name="T15" fmla="*/ 1200 h 1395"/>
                <a:gd name="T16" fmla="*/ 79 w 200"/>
                <a:gd name="T17" fmla="*/ 1169 h 1395"/>
                <a:gd name="T18" fmla="*/ 94 w 200"/>
                <a:gd name="T19" fmla="*/ 1145 h 1395"/>
                <a:gd name="T20" fmla="*/ 122 w 200"/>
                <a:gd name="T21" fmla="*/ 1134 h 1395"/>
                <a:gd name="T22" fmla="*/ 129 w 200"/>
                <a:gd name="T23" fmla="*/ 1118 h 1395"/>
                <a:gd name="T24" fmla="*/ 133 w 200"/>
                <a:gd name="T25" fmla="*/ 1098 h 1395"/>
                <a:gd name="T26" fmla="*/ 133 w 200"/>
                <a:gd name="T27" fmla="*/ 1083 h 1395"/>
                <a:gd name="T28" fmla="*/ 149 w 200"/>
                <a:gd name="T29" fmla="*/ 1067 h 1395"/>
                <a:gd name="T30" fmla="*/ 168 w 200"/>
                <a:gd name="T31" fmla="*/ 1048 h 1395"/>
                <a:gd name="T32" fmla="*/ 192 w 200"/>
                <a:gd name="T33" fmla="*/ 1032 h 1395"/>
                <a:gd name="T34" fmla="*/ 196 w 200"/>
                <a:gd name="T35" fmla="*/ 1001 h 1395"/>
                <a:gd name="T36" fmla="*/ 188 w 200"/>
                <a:gd name="T37" fmla="*/ 977 h 1395"/>
                <a:gd name="T38" fmla="*/ 180 w 200"/>
                <a:gd name="T39" fmla="*/ 946 h 1395"/>
                <a:gd name="T40" fmla="*/ 176 w 200"/>
                <a:gd name="T41" fmla="*/ 919 h 1395"/>
                <a:gd name="T42" fmla="*/ 176 w 200"/>
                <a:gd name="T43" fmla="*/ 891 h 1395"/>
                <a:gd name="T44" fmla="*/ 168 w 200"/>
                <a:gd name="T45" fmla="*/ 868 h 1395"/>
                <a:gd name="T46" fmla="*/ 157 w 200"/>
                <a:gd name="T47" fmla="*/ 840 h 1395"/>
                <a:gd name="T48" fmla="*/ 153 w 200"/>
                <a:gd name="T49" fmla="*/ 821 h 1395"/>
                <a:gd name="T50" fmla="*/ 149 w 200"/>
                <a:gd name="T51" fmla="*/ 801 h 1395"/>
                <a:gd name="T52" fmla="*/ 149 w 200"/>
                <a:gd name="T53" fmla="*/ 766 h 1395"/>
                <a:gd name="T54" fmla="*/ 157 w 200"/>
                <a:gd name="T55" fmla="*/ 743 h 1395"/>
                <a:gd name="T56" fmla="*/ 149 w 200"/>
                <a:gd name="T57" fmla="*/ 719 h 1395"/>
                <a:gd name="T58" fmla="*/ 149 w 200"/>
                <a:gd name="T59" fmla="*/ 688 h 1395"/>
                <a:gd name="T60" fmla="*/ 153 w 200"/>
                <a:gd name="T61" fmla="*/ 668 h 1395"/>
                <a:gd name="T62" fmla="*/ 149 w 200"/>
                <a:gd name="T63" fmla="*/ 641 h 1395"/>
                <a:gd name="T64" fmla="*/ 145 w 200"/>
                <a:gd name="T65" fmla="*/ 606 h 1395"/>
                <a:gd name="T66" fmla="*/ 145 w 200"/>
                <a:gd name="T67" fmla="*/ 582 h 1395"/>
                <a:gd name="T68" fmla="*/ 137 w 200"/>
                <a:gd name="T69" fmla="*/ 567 h 1395"/>
                <a:gd name="T70" fmla="*/ 137 w 200"/>
                <a:gd name="T71" fmla="*/ 543 h 1395"/>
                <a:gd name="T72" fmla="*/ 133 w 200"/>
                <a:gd name="T73" fmla="*/ 516 h 1395"/>
                <a:gd name="T74" fmla="*/ 141 w 200"/>
                <a:gd name="T75" fmla="*/ 493 h 1395"/>
                <a:gd name="T76" fmla="*/ 149 w 200"/>
                <a:gd name="T77" fmla="*/ 477 h 1395"/>
                <a:gd name="T78" fmla="*/ 153 w 200"/>
                <a:gd name="T79" fmla="*/ 450 h 1395"/>
                <a:gd name="T80" fmla="*/ 172 w 200"/>
                <a:gd name="T81" fmla="*/ 446 h 1395"/>
                <a:gd name="T82" fmla="*/ 168 w 200"/>
                <a:gd name="T83" fmla="*/ 418 h 1395"/>
                <a:gd name="T84" fmla="*/ 149 w 200"/>
                <a:gd name="T85" fmla="*/ 399 h 1395"/>
                <a:gd name="T86" fmla="*/ 141 w 200"/>
                <a:gd name="T87" fmla="*/ 383 h 1395"/>
                <a:gd name="T88" fmla="*/ 129 w 200"/>
                <a:gd name="T89" fmla="*/ 364 h 1395"/>
                <a:gd name="T90" fmla="*/ 106 w 200"/>
                <a:gd name="T91" fmla="*/ 348 h 1395"/>
                <a:gd name="T92" fmla="*/ 90 w 200"/>
                <a:gd name="T93" fmla="*/ 324 h 1395"/>
                <a:gd name="T94" fmla="*/ 71 w 200"/>
                <a:gd name="T95" fmla="*/ 305 h 1395"/>
                <a:gd name="T96" fmla="*/ 51 w 200"/>
                <a:gd name="T97" fmla="*/ 285 h 1395"/>
                <a:gd name="T98" fmla="*/ 43 w 200"/>
                <a:gd name="T99" fmla="*/ 254 h 1395"/>
                <a:gd name="T100" fmla="*/ 28 w 200"/>
                <a:gd name="T101" fmla="*/ 231 h 1395"/>
                <a:gd name="T102" fmla="*/ 28 w 200"/>
                <a:gd name="T103" fmla="*/ 199 h 1395"/>
                <a:gd name="T104" fmla="*/ 12 w 200"/>
                <a:gd name="T105" fmla="*/ 176 h 1395"/>
                <a:gd name="T106" fmla="*/ 4 w 200"/>
                <a:gd name="T107" fmla="*/ 152 h 1395"/>
                <a:gd name="T108" fmla="*/ 0 w 200"/>
                <a:gd name="T109" fmla="*/ 125 h 1395"/>
                <a:gd name="T110" fmla="*/ 20 w 200"/>
                <a:gd name="T111" fmla="*/ 106 h 1395"/>
                <a:gd name="T112" fmla="*/ 28 w 200"/>
                <a:gd name="T113" fmla="*/ 43 h 1395"/>
                <a:gd name="T114" fmla="*/ 79 w 200"/>
                <a:gd name="T115" fmla="*/ 16 h 1395"/>
                <a:gd name="T116" fmla="*/ 129 w 200"/>
                <a:gd name="T117" fmla="*/ 55 h 1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0"/>
                <a:gd name="T178" fmla="*/ 0 h 1395"/>
                <a:gd name="T179" fmla="*/ 200 w 200"/>
                <a:gd name="T180" fmla="*/ 1395 h 1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0" h="1395">
                  <a:moveTo>
                    <a:pt x="137" y="1395"/>
                  </a:moveTo>
                  <a:lnTo>
                    <a:pt x="137" y="1392"/>
                  </a:lnTo>
                  <a:lnTo>
                    <a:pt x="133" y="1392"/>
                  </a:lnTo>
                  <a:lnTo>
                    <a:pt x="133" y="1388"/>
                  </a:lnTo>
                  <a:lnTo>
                    <a:pt x="133" y="1384"/>
                  </a:lnTo>
                  <a:lnTo>
                    <a:pt x="133" y="1380"/>
                  </a:lnTo>
                  <a:lnTo>
                    <a:pt x="133" y="1376"/>
                  </a:lnTo>
                  <a:lnTo>
                    <a:pt x="133" y="1372"/>
                  </a:lnTo>
                  <a:lnTo>
                    <a:pt x="129" y="1372"/>
                  </a:lnTo>
                  <a:lnTo>
                    <a:pt x="129" y="1368"/>
                  </a:lnTo>
                  <a:lnTo>
                    <a:pt x="129" y="1364"/>
                  </a:lnTo>
                  <a:lnTo>
                    <a:pt x="129" y="1360"/>
                  </a:lnTo>
                  <a:lnTo>
                    <a:pt x="129" y="1356"/>
                  </a:lnTo>
                  <a:lnTo>
                    <a:pt x="125" y="1356"/>
                  </a:lnTo>
                  <a:lnTo>
                    <a:pt x="125" y="1352"/>
                  </a:lnTo>
                  <a:lnTo>
                    <a:pt x="122" y="1352"/>
                  </a:lnTo>
                  <a:lnTo>
                    <a:pt x="118" y="1352"/>
                  </a:lnTo>
                  <a:lnTo>
                    <a:pt x="114" y="1352"/>
                  </a:lnTo>
                  <a:lnTo>
                    <a:pt x="114" y="1349"/>
                  </a:lnTo>
                  <a:lnTo>
                    <a:pt x="110" y="1349"/>
                  </a:lnTo>
                  <a:lnTo>
                    <a:pt x="106" y="1349"/>
                  </a:lnTo>
                  <a:lnTo>
                    <a:pt x="106" y="1352"/>
                  </a:lnTo>
                  <a:lnTo>
                    <a:pt x="102" y="1352"/>
                  </a:lnTo>
                  <a:lnTo>
                    <a:pt x="102" y="1349"/>
                  </a:lnTo>
                  <a:lnTo>
                    <a:pt x="98" y="1349"/>
                  </a:lnTo>
                  <a:lnTo>
                    <a:pt x="98" y="1345"/>
                  </a:lnTo>
                  <a:lnTo>
                    <a:pt x="94" y="1345"/>
                  </a:lnTo>
                  <a:lnTo>
                    <a:pt x="90" y="1345"/>
                  </a:lnTo>
                  <a:lnTo>
                    <a:pt x="90" y="1341"/>
                  </a:lnTo>
                  <a:lnTo>
                    <a:pt x="86" y="1341"/>
                  </a:lnTo>
                  <a:lnTo>
                    <a:pt x="86" y="1337"/>
                  </a:lnTo>
                  <a:lnTo>
                    <a:pt x="82" y="1337"/>
                  </a:lnTo>
                  <a:lnTo>
                    <a:pt x="82" y="1333"/>
                  </a:lnTo>
                  <a:lnTo>
                    <a:pt x="82" y="1329"/>
                  </a:lnTo>
                  <a:lnTo>
                    <a:pt x="79" y="1329"/>
                  </a:lnTo>
                  <a:lnTo>
                    <a:pt x="79" y="1325"/>
                  </a:lnTo>
                  <a:lnTo>
                    <a:pt x="75" y="1325"/>
                  </a:lnTo>
                  <a:lnTo>
                    <a:pt x="75" y="1321"/>
                  </a:lnTo>
                  <a:lnTo>
                    <a:pt x="75" y="1317"/>
                  </a:lnTo>
                  <a:lnTo>
                    <a:pt x="71" y="1317"/>
                  </a:lnTo>
                  <a:lnTo>
                    <a:pt x="71" y="1313"/>
                  </a:lnTo>
                  <a:lnTo>
                    <a:pt x="71" y="1309"/>
                  </a:lnTo>
                  <a:lnTo>
                    <a:pt x="67" y="1309"/>
                  </a:lnTo>
                  <a:lnTo>
                    <a:pt x="67" y="1306"/>
                  </a:lnTo>
                  <a:lnTo>
                    <a:pt x="67" y="1302"/>
                  </a:lnTo>
                  <a:lnTo>
                    <a:pt x="67" y="1298"/>
                  </a:lnTo>
                  <a:lnTo>
                    <a:pt x="67" y="1294"/>
                  </a:lnTo>
                  <a:lnTo>
                    <a:pt x="63" y="1294"/>
                  </a:lnTo>
                  <a:lnTo>
                    <a:pt x="63" y="1290"/>
                  </a:lnTo>
                  <a:lnTo>
                    <a:pt x="59" y="1290"/>
                  </a:lnTo>
                  <a:lnTo>
                    <a:pt x="59" y="1286"/>
                  </a:lnTo>
                  <a:lnTo>
                    <a:pt x="59" y="1282"/>
                  </a:lnTo>
                  <a:lnTo>
                    <a:pt x="59" y="1278"/>
                  </a:lnTo>
                  <a:lnTo>
                    <a:pt x="59" y="1274"/>
                  </a:lnTo>
                  <a:lnTo>
                    <a:pt x="59" y="1270"/>
                  </a:lnTo>
                  <a:lnTo>
                    <a:pt x="59" y="1266"/>
                  </a:lnTo>
                  <a:lnTo>
                    <a:pt x="59" y="1263"/>
                  </a:lnTo>
                  <a:lnTo>
                    <a:pt x="59" y="1259"/>
                  </a:lnTo>
                  <a:lnTo>
                    <a:pt x="59" y="1255"/>
                  </a:lnTo>
                  <a:lnTo>
                    <a:pt x="59" y="1251"/>
                  </a:lnTo>
                  <a:lnTo>
                    <a:pt x="63" y="1251"/>
                  </a:lnTo>
                  <a:lnTo>
                    <a:pt x="63" y="1247"/>
                  </a:lnTo>
                  <a:lnTo>
                    <a:pt x="63" y="1243"/>
                  </a:lnTo>
                  <a:lnTo>
                    <a:pt x="63" y="1239"/>
                  </a:lnTo>
                  <a:lnTo>
                    <a:pt x="63" y="1235"/>
                  </a:lnTo>
                  <a:lnTo>
                    <a:pt x="67" y="1235"/>
                  </a:lnTo>
                  <a:lnTo>
                    <a:pt x="67" y="1231"/>
                  </a:lnTo>
                  <a:lnTo>
                    <a:pt x="67" y="1227"/>
                  </a:lnTo>
                  <a:lnTo>
                    <a:pt x="67" y="1223"/>
                  </a:lnTo>
                  <a:lnTo>
                    <a:pt x="71" y="1223"/>
                  </a:lnTo>
                  <a:lnTo>
                    <a:pt x="71" y="1220"/>
                  </a:lnTo>
                  <a:lnTo>
                    <a:pt x="71" y="1216"/>
                  </a:lnTo>
                  <a:lnTo>
                    <a:pt x="75" y="1216"/>
                  </a:lnTo>
                  <a:lnTo>
                    <a:pt x="75" y="1212"/>
                  </a:lnTo>
                  <a:lnTo>
                    <a:pt x="75" y="1208"/>
                  </a:lnTo>
                  <a:lnTo>
                    <a:pt x="79" y="1208"/>
                  </a:lnTo>
                  <a:lnTo>
                    <a:pt x="75" y="1208"/>
                  </a:lnTo>
                  <a:lnTo>
                    <a:pt x="75" y="1204"/>
                  </a:lnTo>
                  <a:lnTo>
                    <a:pt x="79" y="1204"/>
                  </a:lnTo>
                  <a:lnTo>
                    <a:pt x="79" y="1200"/>
                  </a:lnTo>
                  <a:lnTo>
                    <a:pt x="79" y="1196"/>
                  </a:lnTo>
                  <a:lnTo>
                    <a:pt x="75" y="1196"/>
                  </a:lnTo>
                  <a:lnTo>
                    <a:pt x="75" y="1192"/>
                  </a:lnTo>
                  <a:lnTo>
                    <a:pt x="75" y="1188"/>
                  </a:lnTo>
                  <a:lnTo>
                    <a:pt x="75" y="1184"/>
                  </a:lnTo>
                  <a:lnTo>
                    <a:pt x="75" y="1180"/>
                  </a:lnTo>
                  <a:lnTo>
                    <a:pt x="75" y="1177"/>
                  </a:lnTo>
                  <a:lnTo>
                    <a:pt x="75" y="1173"/>
                  </a:lnTo>
                  <a:lnTo>
                    <a:pt x="75" y="1169"/>
                  </a:lnTo>
                  <a:lnTo>
                    <a:pt x="79" y="1169"/>
                  </a:lnTo>
                  <a:lnTo>
                    <a:pt x="79" y="1165"/>
                  </a:lnTo>
                  <a:lnTo>
                    <a:pt x="82" y="1165"/>
                  </a:lnTo>
                  <a:lnTo>
                    <a:pt x="82" y="1161"/>
                  </a:lnTo>
                  <a:lnTo>
                    <a:pt x="86" y="1161"/>
                  </a:lnTo>
                  <a:lnTo>
                    <a:pt x="86" y="1157"/>
                  </a:lnTo>
                  <a:lnTo>
                    <a:pt x="86" y="1153"/>
                  </a:lnTo>
                  <a:lnTo>
                    <a:pt x="90" y="1153"/>
                  </a:lnTo>
                  <a:lnTo>
                    <a:pt x="90" y="1149"/>
                  </a:lnTo>
                  <a:lnTo>
                    <a:pt x="94" y="1149"/>
                  </a:lnTo>
                  <a:lnTo>
                    <a:pt x="94" y="1145"/>
                  </a:lnTo>
                  <a:lnTo>
                    <a:pt x="98" y="1145"/>
                  </a:lnTo>
                  <a:lnTo>
                    <a:pt x="102" y="1145"/>
                  </a:lnTo>
                  <a:lnTo>
                    <a:pt x="102" y="1141"/>
                  </a:lnTo>
                  <a:lnTo>
                    <a:pt x="106" y="1141"/>
                  </a:lnTo>
                  <a:lnTo>
                    <a:pt x="110" y="1141"/>
                  </a:lnTo>
                  <a:lnTo>
                    <a:pt x="110" y="1137"/>
                  </a:lnTo>
                  <a:lnTo>
                    <a:pt x="114" y="1137"/>
                  </a:lnTo>
                  <a:lnTo>
                    <a:pt x="118" y="1137"/>
                  </a:lnTo>
                  <a:lnTo>
                    <a:pt x="118" y="1134"/>
                  </a:lnTo>
                  <a:lnTo>
                    <a:pt x="122" y="1134"/>
                  </a:lnTo>
                  <a:lnTo>
                    <a:pt x="125" y="1134"/>
                  </a:lnTo>
                  <a:lnTo>
                    <a:pt x="125" y="1130"/>
                  </a:lnTo>
                  <a:lnTo>
                    <a:pt x="129" y="1130"/>
                  </a:lnTo>
                  <a:lnTo>
                    <a:pt x="133" y="1130"/>
                  </a:lnTo>
                  <a:lnTo>
                    <a:pt x="133" y="1126"/>
                  </a:lnTo>
                  <a:lnTo>
                    <a:pt x="129" y="1126"/>
                  </a:lnTo>
                  <a:lnTo>
                    <a:pt x="129" y="1122"/>
                  </a:lnTo>
                  <a:lnTo>
                    <a:pt x="129" y="1118"/>
                  </a:lnTo>
                  <a:lnTo>
                    <a:pt x="129" y="1122"/>
                  </a:lnTo>
                  <a:lnTo>
                    <a:pt x="129" y="1118"/>
                  </a:lnTo>
                  <a:lnTo>
                    <a:pt x="125" y="1118"/>
                  </a:lnTo>
                  <a:lnTo>
                    <a:pt x="125" y="1114"/>
                  </a:lnTo>
                  <a:lnTo>
                    <a:pt x="125" y="1110"/>
                  </a:lnTo>
                  <a:lnTo>
                    <a:pt x="129" y="1110"/>
                  </a:lnTo>
                  <a:lnTo>
                    <a:pt x="129" y="1106"/>
                  </a:lnTo>
                  <a:lnTo>
                    <a:pt x="125" y="1106"/>
                  </a:lnTo>
                  <a:lnTo>
                    <a:pt x="129" y="1106"/>
                  </a:lnTo>
                  <a:lnTo>
                    <a:pt x="129" y="1102"/>
                  </a:lnTo>
                  <a:lnTo>
                    <a:pt x="129" y="1098"/>
                  </a:lnTo>
                  <a:lnTo>
                    <a:pt x="133" y="1098"/>
                  </a:lnTo>
                  <a:lnTo>
                    <a:pt x="133" y="1094"/>
                  </a:lnTo>
                  <a:lnTo>
                    <a:pt x="129" y="1094"/>
                  </a:lnTo>
                  <a:lnTo>
                    <a:pt x="133" y="1094"/>
                  </a:lnTo>
                  <a:lnTo>
                    <a:pt x="133" y="1091"/>
                  </a:lnTo>
                  <a:lnTo>
                    <a:pt x="129" y="1091"/>
                  </a:lnTo>
                  <a:lnTo>
                    <a:pt x="133" y="1091"/>
                  </a:lnTo>
                  <a:lnTo>
                    <a:pt x="129" y="1091"/>
                  </a:lnTo>
                  <a:lnTo>
                    <a:pt x="129" y="1087"/>
                  </a:lnTo>
                  <a:lnTo>
                    <a:pt x="129" y="1083"/>
                  </a:lnTo>
                  <a:lnTo>
                    <a:pt x="133" y="1083"/>
                  </a:lnTo>
                  <a:lnTo>
                    <a:pt x="129" y="1083"/>
                  </a:lnTo>
                  <a:lnTo>
                    <a:pt x="129" y="1079"/>
                  </a:lnTo>
                  <a:lnTo>
                    <a:pt x="133" y="1079"/>
                  </a:lnTo>
                  <a:lnTo>
                    <a:pt x="133" y="1075"/>
                  </a:lnTo>
                  <a:lnTo>
                    <a:pt x="137" y="1075"/>
                  </a:lnTo>
                  <a:lnTo>
                    <a:pt x="141" y="1075"/>
                  </a:lnTo>
                  <a:lnTo>
                    <a:pt x="141" y="1071"/>
                  </a:lnTo>
                  <a:lnTo>
                    <a:pt x="145" y="1071"/>
                  </a:lnTo>
                  <a:lnTo>
                    <a:pt x="149" y="1071"/>
                  </a:lnTo>
                  <a:lnTo>
                    <a:pt x="149" y="1067"/>
                  </a:lnTo>
                  <a:lnTo>
                    <a:pt x="153" y="1067"/>
                  </a:lnTo>
                  <a:lnTo>
                    <a:pt x="157" y="1067"/>
                  </a:lnTo>
                  <a:lnTo>
                    <a:pt x="157" y="1063"/>
                  </a:lnTo>
                  <a:lnTo>
                    <a:pt x="157" y="1059"/>
                  </a:lnTo>
                  <a:lnTo>
                    <a:pt x="161" y="1059"/>
                  </a:lnTo>
                  <a:lnTo>
                    <a:pt x="161" y="1055"/>
                  </a:lnTo>
                  <a:lnTo>
                    <a:pt x="161" y="1051"/>
                  </a:lnTo>
                  <a:lnTo>
                    <a:pt x="165" y="1051"/>
                  </a:lnTo>
                  <a:lnTo>
                    <a:pt x="165" y="1048"/>
                  </a:lnTo>
                  <a:lnTo>
                    <a:pt x="168" y="1048"/>
                  </a:lnTo>
                  <a:lnTo>
                    <a:pt x="168" y="1044"/>
                  </a:lnTo>
                  <a:lnTo>
                    <a:pt x="172" y="1044"/>
                  </a:lnTo>
                  <a:lnTo>
                    <a:pt x="176" y="1044"/>
                  </a:lnTo>
                  <a:lnTo>
                    <a:pt x="180" y="1044"/>
                  </a:lnTo>
                  <a:lnTo>
                    <a:pt x="180" y="1040"/>
                  </a:lnTo>
                  <a:lnTo>
                    <a:pt x="184" y="1040"/>
                  </a:lnTo>
                  <a:lnTo>
                    <a:pt x="188" y="1040"/>
                  </a:lnTo>
                  <a:lnTo>
                    <a:pt x="188" y="1036"/>
                  </a:lnTo>
                  <a:lnTo>
                    <a:pt x="188" y="1032"/>
                  </a:lnTo>
                  <a:lnTo>
                    <a:pt x="192" y="1032"/>
                  </a:lnTo>
                  <a:lnTo>
                    <a:pt x="192" y="1028"/>
                  </a:lnTo>
                  <a:lnTo>
                    <a:pt x="192" y="1024"/>
                  </a:lnTo>
                  <a:lnTo>
                    <a:pt x="196" y="1024"/>
                  </a:lnTo>
                  <a:lnTo>
                    <a:pt x="196" y="1020"/>
                  </a:lnTo>
                  <a:lnTo>
                    <a:pt x="196" y="1016"/>
                  </a:lnTo>
                  <a:lnTo>
                    <a:pt x="200" y="1012"/>
                  </a:lnTo>
                  <a:lnTo>
                    <a:pt x="200" y="1008"/>
                  </a:lnTo>
                  <a:lnTo>
                    <a:pt x="200" y="1005"/>
                  </a:lnTo>
                  <a:lnTo>
                    <a:pt x="196" y="1005"/>
                  </a:lnTo>
                  <a:lnTo>
                    <a:pt x="196" y="1001"/>
                  </a:lnTo>
                  <a:lnTo>
                    <a:pt x="192" y="1001"/>
                  </a:lnTo>
                  <a:lnTo>
                    <a:pt x="192" y="997"/>
                  </a:lnTo>
                  <a:lnTo>
                    <a:pt x="192" y="993"/>
                  </a:lnTo>
                  <a:lnTo>
                    <a:pt x="192" y="989"/>
                  </a:lnTo>
                  <a:lnTo>
                    <a:pt x="188" y="989"/>
                  </a:lnTo>
                  <a:lnTo>
                    <a:pt x="188" y="985"/>
                  </a:lnTo>
                  <a:lnTo>
                    <a:pt x="188" y="981"/>
                  </a:lnTo>
                  <a:lnTo>
                    <a:pt x="188" y="977"/>
                  </a:lnTo>
                  <a:lnTo>
                    <a:pt x="188" y="973"/>
                  </a:lnTo>
                  <a:lnTo>
                    <a:pt x="188" y="977"/>
                  </a:lnTo>
                  <a:lnTo>
                    <a:pt x="188" y="973"/>
                  </a:lnTo>
                  <a:lnTo>
                    <a:pt x="188" y="969"/>
                  </a:lnTo>
                  <a:lnTo>
                    <a:pt x="188" y="965"/>
                  </a:lnTo>
                  <a:lnTo>
                    <a:pt x="188" y="962"/>
                  </a:lnTo>
                  <a:lnTo>
                    <a:pt x="184" y="962"/>
                  </a:lnTo>
                  <a:lnTo>
                    <a:pt x="184" y="958"/>
                  </a:lnTo>
                  <a:lnTo>
                    <a:pt x="184" y="954"/>
                  </a:lnTo>
                  <a:lnTo>
                    <a:pt x="180" y="954"/>
                  </a:lnTo>
                  <a:lnTo>
                    <a:pt x="180" y="950"/>
                  </a:lnTo>
                  <a:lnTo>
                    <a:pt x="180" y="946"/>
                  </a:lnTo>
                  <a:lnTo>
                    <a:pt x="176" y="946"/>
                  </a:lnTo>
                  <a:lnTo>
                    <a:pt x="176" y="942"/>
                  </a:lnTo>
                  <a:lnTo>
                    <a:pt x="176" y="938"/>
                  </a:lnTo>
                  <a:lnTo>
                    <a:pt x="176" y="934"/>
                  </a:lnTo>
                  <a:lnTo>
                    <a:pt x="176" y="930"/>
                  </a:lnTo>
                  <a:lnTo>
                    <a:pt x="176" y="926"/>
                  </a:lnTo>
                  <a:lnTo>
                    <a:pt x="180" y="926"/>
                  </a:lnTo>
                  <a:lnTo>
                    <a:pt x="180" y="922"/>
                  </a:lnTo>
                  <a:lnTo>
                    <a:pt x="176" y="922"/>
                  </a:lnTo>
                  <a:lnTo>
                    <a:pt x="176" y="919"/>
                  </a:lnTo>
                  <a:lnTo>
                    <a:pt x="180" y="919"/>
                  </a:lnTo>
                  <a:lnTo>
                    <a:pt x="180" y="915"/>
                  </a:lnTo>
                  <a:lnTo>
                    <a:pt x="176" y="915"/>
                  </a:lnTo>
                  <a:lnTo>
                    <a:pt x="176" y="911"/>
                  </a:lnTo>
                  <a:lnTo>
                    <a:pt x="176" y="907"/>
                  </a:lnTo>
                  <a:lnTo>
                    <a:pt x="176" y="903"/>
                  </a:lnTo>
                  <a:lnTo>
                    <a:pt x="176" y="899"/>
                  </a:lnTo>
                  <a:lnTo>
                    <a:pt x="172" y="899"/>
                  </a:lnTo>
                  <a:lnTo>
                    <a:pt x="176" y="895"/>
                  </a:lnTo>
                  <a:lnTo>
                    <a:pt x="176" y="891"/>
                  </a:lnTo>
                  <a:lnTo>
                    <a:pt x="176" y="887"/>
                  </a:lnTo>
                  <a:lnTo>
                    <a:pt x="176" y="883"/>
                  </a:lnTo>
                  <a:lnTo>
                    <a:pt x="172" y="883"/>
                  </a:lnTo>
                  <a:lnTo>
                    <a:pt x="176" y="883"/>
                  </a:lnTo>
                  <a:lnTo>
                    <a:pt x="176" y="879"/>
                  </a:lnTo>
                  <a:lnTo>
                    <a:pt x="172" y="879"/>
                  </a:lnTo>
                  <a:lnTo>
                    <a:pt x="172" y="876"/>
                  </a:lnTo>
                  <a:lnTo>
                    <a:pt x="172" y="872"/>
                  </a:lnTo>
                  <a:lnTo>
                    <a:pt x="172" y="868"/>
                  </a:lnTo>
                  <a:lnTo>
                    <a:pt x="168" y="868"/>
                  </a:lnTo>
                  <a:lnTo>
                    <a:pt x="168" y="864"/>
                  </a:lnTo>
                  <a:lnTo>
                    <a:pt x="168" y="860"/>
                  </a:lnTo>
                  <a:lnTo>
                    <a:pt x="168" y="856"/>
                  </a:lnTo>
                  <a:lnTo>
                    <a:pt x="168" y="852"/>
                  </a:lnTo>
                  <a:lnTo>
                    <a:pt x="168" y="848"/>
                  </a:lnTo>
                  <a:lnTo>
                    <a:pt x="165" y="848"/>
                  </a:lnTo>
                  <a:lnTo>
                    <a:pt x="165" y="844"/>
                  </a:lnTo>
                  <a:lnTo>
                    <a:pt x="161" y="844"/>
                  </a:lnTo>
                  <a:lnTo>
                    <a:pt x="161" y="840"/>
                  </a:lnTo>
                  <a:lnTo>
                    <a:pt x="157" y="840"/>
                  </a:lnTo>
                  <a:lnTo>
                    <a:pt x="153" y="840"/>
                  </a:lnTo>
                  <a:lnTo>
                    <a:pt x="153" y="836"/>
                  </a:lnTo>
                  <a:lnTo>
                    <a:pt x="153" y="833"/>
                  </a:lnTo>
                  <a:lnTo>
                    <a:pt x="153" y="829"/>
                  </a:lnTo>
                  <a:lnTo>
                    <a:pt x="149" y="829"/>
                  </a:lnTo>
                  <a:lnTo>
                    <a:pt x="153" y="829"/>
                  </a:lnTo>
                  <a:lnTo>
                    <a:pt x="149" y="829"/>
                  </a:lnTo>
                  <a:lnTo>
                    <a:pt x="149" y="825"/>
                  </a:lnTo>
                  <a:lnTo>
                    <a:pt x="153" y="825"/>
                  </a:lnTo>
                  <a:lnTo>
                    <a:pt x="153" y="821"/>
                  </a:lnTo>
                  <a:lnTo>
                    <a:pt x="149" y="821"/>
                  </a:lnTo>
                  <a:lnTo>
                    <a:pt x="149" y="817"/>
                  </a:lnTo>
                  <a:lnTo>
                    <a:pt x="153" y="817"/>
                  </a:lnTo>
                  <a:lnTo>
                    <a:pt x="153" y="813"/>
                  </a:lnTo>
                  <a:lnTo>
                    <a:pt x="157" y="813"/>
                  </a:lnTo>
                  <a:lnTo>
                    <a:pt x="157" y="809"/>
                  </a:lnTo>
                  <a:lnTo>
                    <a:pt x="153" y="809"/>
                  </a:lnTo>
                  <a:lnTo>
                    <a:pt x="153" y="805"/>
                  </a:lnTo>
                  <a:lnTo>
                    <a:pt x="149" y="805"/>
                  </a:lnTo>
                  <a:lnTo>
                    <a:pt x="149" y="801"/>
                  </a:lnTo>
                  <a:lnTo>
                    <a:pt x="145" y="797"/>
                  </a:lnTo>
                  <a:lnTo>
                    <a:pt x="145" y="793"/>
                  </a:lnTo>
                  <a:lnTo>
                    <a:pt x="145" y="790"/>
                  </a:lnTo>
                  <a:lnTo>
                    <a:pt x="145" y="786"/>
                  </a:lnTo>
                  <a:lnTo>
                    <a:pt x="145" y="782"/>
                  </a:lnTo>
                  <a:lnTo>
                    <a:pt x="145" y="778"/>
                  </a:lnTo>
                  <a:lnTo>
                    <a:pt x="145" y="774"/>
                  </a:lnTo>
                  <a:lnTo>
                    <a:pt x="149" y="774"/>
                  </a:lnTo>
                  <a:lnTo>
                    <a:pt x="149" y="770"/>
                  </a:lnTo>
                  <a:lnTo>
                    <a:pt x="149" y="766"/>
                  </a:lnTo>
                  <a:lnTo>
                    <a:pt x="153" y="766"/>
                  </a:lnTo>
                  <a:lnTo>
                    <a:pt x="153" y="762"/>
                  </a:lnTo>
                  <a:lnTo>
                    <a:pt x="157" y="762"/>
                  </a:lnTo>
                  <a:lnTo>
                    <a:pt x="157" y="758"/>
                  </a:lnTo>
                  <a:lnTo>
                    <a:pt x="157" y="754"/>
                  </a:lnTo>
                  <a:lnTo>
                    <a:pt x="157" y="750"/>
                  </a:lnTo>
                  <a:lnTo>
                    <a:pt x="157" y="747"/>
                  </a:lnTo>
                  <a:lnTo>
                    <a:pt x="153" y="747"/>
                  </a:lnTo>
                  <a:lnTo>
                    <a:pt x="153" y="743"/>
                  </a:lnTo>
                  <a:lnTo>
                    <a:pt x="157" y="743"/>
                  </a:lnTo>
                  <a:lnTo>
                    <a:pt x="157" y="747"/>
                  </a:lnTo>
                  <a:lnTo>
                    <a:pt x="157" y="743"/>
                  </a:lnTo>
                  <a:lnTo>
                    <a:pt x="153" y="743"/>
                  </a:lnTo>
                  <a:lnTo>
                    <a:pt x="153" y="739"/>
                  </a:lnTo>
                  <a:lnTo>
                    <a:pt x="153" y="735"/>
                  </a:lnTo>
                  <a:lnTo>
                    <a:pt x="153" y="731"/>
                  </a:lnTo>
                  <a:lnTo>
                    <a:pt x="153" y="727"/>
                  </a:lnTo>
                  <a:lnTo>
                    <a:pt x="149" y="727"/>
                  </a:lnTo>
                  <a:lnTo>
                    <a:pt x="149" y="723"/>
                  </a:lnTo>
                  <a:lnTo>
                    <a:pt x="149" y="719"/>
                  </a:lnTo>
                  <a:lnTo>
                    <a:pt x="149" y="715"/>
                  </a:lnTo>
                  <a:lnTo>
                    <a:pt x="149" y="711"/>
                  </a:lnTo>
                  <a:lnTo>
                    <a:pt x="149" y="707"/>
                  </a:lnTo>
                  <a:lnTo>
                    <a:pt x="149" y="704"/>
                  </a:lnTo>
                  <a:lnTo>
                    <a:pt x="149" y="700"/>
                  </a:lnTo>
                  <a:lnTo>
                    <a:pt x="149" y="696"/>
                  </a:lnTo>
                  <a:lnTo>
                    <a:pt x="153" y="696"/>
                  </a:lnTo>
                  <a:lnTo>
                    <a:pt x="153" y="692"/>
                  </a:lnTo>
                  <a:lnTo>
                    <a:pt x="153" y="688"/>
                  </a:lnTo>
                  <a:lnTo>
                    <a:pt x="149" y="688"/>
                  </a:lnTo>
                  <a:lnTo>
                    <a:pt x="149" y="684"/>
                  </a:lnTo>
                  <a:lnTo>
                    <a:pt x="153" y="684"/>
                  </a:lnTo>
                  <a:lnTo>
                    <a:pt x="153" y="680"/>
                  </a:lnTo>
                  <a:lnTo>
                    <a:pt x="153" y="676"/>
                  </a:lnTo>
                  <a:lnTo>
                    <a:pt x="149" y="676"/>
                  </a:lnTo>
                  <a:lnTo>
                    <a:pt x="153" y="676"/>
                  </a:lnTo>
                  <a:lnTo>
                    <a:pt x="149" y="676"/>
                  </a:lnTo>
                  <a:lnTo>
                    <a:pt x="149" y="672"/>
                  </a:lnTo>
                  <a:lnTo>
                    <a:pt x="153" y="672"/>
                  </a:lnTo>
                  <a:lnTo>
                    <a:pt x="153" y="668"/>
                  </a:lnTo>
                  <a:lnTo>
                    <a:pt x="149" y="668"/>
                  </a:lnTo>
                  <a:lnTo>
                    <a:pt x="149" y="664"/>
                  </a:lnTo>
                  <a:lnTo>
                    <a:pt x="153" y="664"/>
                  </a:lnTo>
                  <a:lnTo>
                    <a:pt x="153" y="661"/>
                  </a:lnTo>
                  <a:lnTo>
                    <a:pt x="149" y="661"/>
                  </a:lnTo>
                  <a:lnTo>
                    <a:pt x="149" y="657"/>
                  </a:lnTo>
                  <a:lnTo>
                    <a:pt x="149" y="653"/>
                  </a:lnTo>
                  <a:lnTo>
                    <a:pt x="149" y="649"/>
                  </a:lnTo>
                  <a:lnTo>
                    <a:pt x="149" y="645"/>
                  </a:lnTo>
                  <a:lnTo>
                    <a:pt x="149" y="641"/>
                  </a:lnTo>
                  <a:lnTo>
                    <a:pt x="149" y="637"/>
                  </a:lnTo>
                  <a:lnTo>
                    <a:pt x="149" y="633"/>
                  </a:lnTo>
                  <a:lnTo>
                    <a:pt x="149" y="629"/>
                  </a:lnTo>
                  <a:lnTo>
                    <a:pt x="149" y="625"/>
                  </a:lnTo>
                  <a:lnTo>
                    <a:pt x="145" y="625"/>
                  </a:lnTo>
                  <a:lnTo>
                    <a:pt x="145" y="621"/>
                  </a:lnTo>
                  <a:lnTo>
                    <a:pt x="145" y="618"/>
                  </a:lnTo>
                  <a:lnTo>
                    <a:pt x="145" y="614"/>
                  </a:lnTo>
                  <a:lnTo>
                    <a:pt x="145" y="610"/>
                  </a:lnTo>
                  <a:lnTo>
                    <a:pt x="145" y="606"/>
                  </a:lnTo>
                  <a:lnTo>
                    <a:pt x="149" y="606"/>
                  </a:lnTo>
                  <a:lnTo>
                    <a:pt x="149" y="602"/>
                  </a:lnTo>
                  <a:lnTo>
                    <a:pt x="145" y="602"/>
                  </a:lnTo>
                  <a:lnTo>
                    <a:pt x="145" y="598"/>
                  </a:lnTo>
                  <a:lnTo>
                    <a:pt x="145" y="594"/>
                  </a:lnTo>
                  <a:lnTo>
                    <a:pt x="145" y="590"/>
                  </a:lnTo>
                  <a:lnTo>
                    <a:pt x="145" y="586"/>
                  </a:lnTo>
                  <a:lnTo>
                    <a:pt x="149" y="586"/>
                  </a:lnTo>
                  <a:lnTo>
                    <a:pt x="145" y="586"/>
                  </a:lnTo>
                  <a:lnTo>
                    <a:pt x="145" y="582"/>
                  </a:lnTo>
                  <a:lnTo>
                    <a:pt x="149" y="582"/>
                  </a:lnTo>
                  <a:lnTo>
                    <a:pt x="145" y="582"/>
                  </a:lnTo>
                  <a:lnTo>
                    <a:pt x="149" y="582"/>
                  </a:lnTo>
                  <a:lnTo>
                    <a:pt x="149" y="578"/>
                  </a:lnTo>
                  <a:lnTo>
                    <a:pt x="145" y="578"/>
                  </a:lnTo>
                  <a:lnTo>
                    <a:pt x="145" y="575"/>
                  </a:lnTo>
                  <a:lnTo>
                    <a:pt x="141" y="575"/>
                  </a:lnTo>
                  <a:lnTo>
                    <a:pt x="141" y="571"/>
                  </a:lnTo>
                  <a:lnTo>
                    <a:pt x="141" y="567"/>
                  </a:lnTo>
                  <a:lnTo>
                    <a:pt x="137" y="567"/>
                  </a:lnTo>
                  <a:lnTo>
                    <a:pt x="137" y="563"/>
                  </a:lnTo>
                  <a:lnTo>
                    <a:pt x="137" y="559"/>
                  </a:lnTo>
                  <a:lnTo>
                    <a:pt x="137" y="555"/>
                  </a:lnTo>
                  <a:lnTo>
                    <a:pt x="141" y="555"/>
                  </a:lnTo>
                  <a:lnTo>
                    <a:pt x="141" y="551"/>
                  </a:lnTo>
                  <a:lnTo>
                    <a:pt x="141" y="547"/>
                  </a:lnTo>
                  <a:lnTo>
                    <a:pt x="137" y="547"/>
                  </a:lnTo>
                  <a:lnTo>
                    <a:pt x="141" y="547"/>
                  </a:lnTo>
                  <a:lnTo>
                    <a:pt x="141" y="543"/>
                  </a:lnTo>
                  <a:lnTo>
                    <a:pt x="137" y="543"/>
                  </a:lnTo>
                  <a:lnTo>
                    <a:pt x="137" y="539"/>
                  </a:lnTo>
                  <a:lnTo>
                    <a:pt x="141" y="539"/>
                  </a:lnTo>
                  <a:lnTo>
                    <a:pt x="141" y="535"/>
                  </a:lnTo>
                  <a:lnTo>
                    <a:pt x="141" y="532"/>
                  </a:lnTo>
                  <a:lnTo>
                    <a:pt x="141" y="528"/>
                  </a:lnTo>
                  <a:lnTo>
                    <a:pt x="141" y="524"/>
                  </a:lnTo>
                  <a:lnTo>
                    <a:pt x="137" y="524"/>
                  </a:lnTo>
                  <a:lnTo>
                    <a:pt x="137" y="520"/>
                  </a:lnTo>
                  <a:lnTo>
                    <a:pt x="133" y="520"/>
                  </a:lnTo>
                  <a:lnTo>
                    <a:pt x="133" y="516"/>
                  </a:lnTo>
                  <a:lnTo>
                    <a:pt x="129" y="516"/>
                  </a:lnTo>
                  <a:lnTo>
                    <a:pt x="129" y="512"/>
                  </a:lnTo>
                  <a:lnTo>
                    <a:pt x="129" y="508"/>
                  </a:lnTo>
                  <a:lnTo>
                    <a:pt x="129" y="504"/>
                  </a:lnTo>
                  <a:lnTo>
                    <a:pt x="133" y="504"/>
                  </a:lnTo>
                  <a:lnTo>
                    <a:pt x="133" y="500"/>
                  </a:lnTo>
                  <a:lnTo>
                    <a:pt x="133" y="496"/>
                  </a:lnTo>
                  <a:lnTo>
                    <a:pt x="137" y="496"/>
                  </a:lnTo>
                  <a:lnTo>
                    <a:pt x="137" y="493"/>
                  </a:lnTo>
                  <a:lnTo>
                    <a:pt x="141" y="493"/>
                  </a:lnTo>
                  <a:lnTo>
                    <a:pt x="141" y="489"/>
                  </a:lnTo>
                  <a:lnTo>
                    <a:pt x="145" y="489"/>
                  </a:lnTo>
                  <a:lnTo>
                    <a:pt x="149" y="489"/>
                  </a:lnTo>
                  <a:lnTo>
                    <a:pt x="149" y="485"/>
                  </a:lnTo>
                  <a:lnTo>
                    <a:pt x="153" y="485"/>
                  </a:lnTo>
                  <a:lnTo>
                    <a:pt x="153" y="481"/>
                  </a:lnTo>
                  <a:lnTo>
                    <a:pt x="157" y="481"/>
                  </a:lnTo>
                  <a:lnTo>
                    <a:pt x="153" y="481"/>
                  </a:lnTo>
                  <a:lnTo>
                    <a:pt x="153" y="477"/>
                  </a:lnTo>
                  <a:lnTo>
                    <a:pt x="149" y="477"/>
                  </a:lnTo>
                  <a:lnTo>
                    <a:pt x="149" y="473"/>
                  </a:lnTo>
                  <a:lnTo>
                    <a:pt x="145" y="473"/>
                  </a:lnTo>
                  <a:lnTo>
                    <a:pt x="145" y="469"/>
                  </a:lnTo>
                  <a:lnTo>
                    <a:pt x="145" y="465"/>
                  </a:lnTo>
                  <a:lnTo>
                    <a:pt x="145" y="461"/>
                  </a:lnTo>
                  <a:lnTo>
                    <a:pt x="145" y="457"/>
                  </a:lnTo>
                  <a:lnTo>
                    <a:pt x="145" y="453"/>
                  </a:lnTo>
                  <a:lnTo>
                    <a:pt x="149" y="453"/>
                  </a:lnTo>
                  <a:lnTo>
                    <a:pt x="149" y="450"/>
                  </a:lnTo>
                  <a:lnTo>
                    <a:pt x="153" y="450"/>
                  </a:lnTo>
                  <a:lnTo>
                    <a:pt x="153" y="446"/>
                  </a:lnTo>
                  <a:lnTo>
                    <a:pt x="157" y="446"/>
                  </a:lnTo>
                  <a:lnTo>
                    <a:pt x="161" y="446"/>
                  </a:lnTo>
                  <a:lnTo>
                    <a:pt x="161" y="442"/>
                  </a:lnTo>
                  <a:lnTo>
                    <a:pt x="165" y="442"/>
                  </a:lnTo>
                  <a:lnTo>
                    <a:pt x="168" y="442"/>
                  </a:lnTo>
                  <a:lnTo>
                    <a:pt x="172" y="442"/>
                  </a:lnTo>
                  <a:lnTo>
                    <a:pt x="172" y="446"/>
                  </a:lnTo>
                  <a:lnTo>
                    <a:pt x="176" y="446"/>
                  </a:lnTo>
                  <a:lnTo>
                    <a:pt x="172" y="446"/>
                  </a:lnTo>
                  <a:lnTo>
                    <a:pt x="172" y="442"/>
                  </a:lnTo>
                  <a:lnTo>
                    <a:pt x="172" y="438"/>
                  </a:lnTo>
                  <a:lnTo>
                    <a:pt x="168" y="438"/>
                  </a:lnTo>
                  <a:lnTo>
                    <a:pt x="168" y="434"/>
                  </a:lnTo>
                  <a:lnTo>
                    <a:pt x="165" y="434"/>
                  </a:lnTo>
                  <a:lnTo>
                    <a:pt x="165" y="430"/>
                  </a:lnTo>
                  <a:lnTo>
                    <a:pt x="165" y="426"/>
                  </a:lnTo>
                  <a:lnTo>
                    <a:pt x="165" y="422"/>
                  </a:lnTo>
                  <a:lnTo>
                    <a:pt x="165" y="418"/>
                  </a:lnTo>
                  <a:lnTo>
                    <a:pt x="168" y="418"/>
                  </a:lnTo>
                  <a:lnTo>
                    <a:pt x="165" y="418"/>
                  </a:lnTo>
                  <a:lnTo>
                    <a:pt x="165" y="414"/>
                  </a:lnTo>
                  <a:lnTo>
                    <a:pt x="161" y="414"/>
                  </a:lnTo>
                  <a:lnTo>
                    <a:pt x="161" y="410"/>
                  </a:lnTo>
                  <a:lnTo>
                    <a:pt x="161" y="407"/>
                  </a:lnTo>
                  <a:lnTo>
                    <a:pt x="161" y="403"/>
                  </a:lnTo>
                  <a:lnTo>
                    <a:pt x="157" y="403"/>
                  </a:lnTo>
                  <a:lnTo>
                    <a:pt x="153" y="403"/>
                  </a:lnTo>
                  <a:lnTo>
                    <a:pt x="153" y="399"/>
                  </a:lnTo>
                  <a:lnTo>
                    <a:pt x="149" y="399"/>
                  </a:lnTo>
                  <a:lnTo>
                    <a:pt x="149" y="395"/>
                  </a:lnTo>
                  <a:lnTo>
                    <a:pt x="145" y="395"/>
                  </a:lnTo>
                  <a:lnTo>
                    <a:pt x="145" y="391"/>
                  </a:lnTo>
                  <a:lnTo>
                    <a:pt x="145" y="395"/>
                  </a:lnTo>
                  <a:lnTo>
                    <a:pt x="145" y="391"/>
                  </a:lnTo>
                  <a:lnTo>
                    <a:pt x="145" y="395"/>
                  </a:lnTo>
                  <a:lnTo>
                    <a:pt x="145" y="391"/>
                  </a:lnTo>
                  <a:lnTo>
                    <a:pt x="141" y="391"/>
                  </a:lnTo>
                  <a:lnTo>
                    <a:pt x="141" y="387"/>
                  </a:lnTo>
                  <a:lnTo>
                    <a:pt x="141" y="383"/>
                  </a:lnTo>
                  <a:lnTo>
                    <a:pt x="137" y="383"/>
                  </a:lnTo>
                  <a:lnTo>
                    <a:pt x="133" y="383"/>
                  </a:lnTo>
                  <a:lnTo>
                    <a:pt x="133" y="379"/>
                  </a:lnTo>
                  <a:lnTo>
                    <a:pt x="129" y="379"/>
                  </a:lnTo>
                  <a:lnTo>
                    <a:pt x="129" y="375"/>
                  </a:lnTo>
                  <a:lnTo>
                    <a:pt x="129" y="371"/>
                  </a:lnTo>
                  <a:lnTo>
                    <a:pt x="133" y="371"/>
                  </a:lnTo>
                  <a:lnTo>
                    <a:pt x="133" y="367"/>
                  </a:lnTo>
                  <a:lnTo>
                    <a:pt x="129" y="367"/>
                  </a:lnTo>
                  <a:lnTo>
                    <a:pt x="129" y="364"/>
                  </a:lnTo>
                  <a:lnTo>
                    <a:pt x="125" y="364"/>
                  </a:lnTo>
                  <a:lnTo>
                    <a:pt x="125" y="360"/>
                  </a:lnTo>
                  <a:lnTo>
                    <a:pt x="122" y="360"/>
                  </a:lnTo>
                  <a:lnTo>
                    <a:pt x="122" y="356"/>
                  </a:lnTo>
                  <a:lnTo>
                    <a:pt x="118" y="356"/>
                  </a:lnTo>
                  <a:lnTo>
                    <a:pt x="118" y="352"/>
                  </a:lnTo>
                  <a:lnTo>
                    <a:pt x="114" y="352"/>
                  </a:lnTo>
                  <a:lnTo>
                    <a:pt x="110" y="352"/>
                  </a:lnTo>
                  <a:lnTo>
                    <a:pt x="110" y="348"/>
                  </a:lnTo>
                  <a:lnTo>
                    <a:pt x="106" y="348"/>
                  </a:lnTo>
                  <a:lnTo>
                    <a:pt x="102" y="348"/>
                  </a:lnTo>
                  <a:lnTo>
                    <a:pt x="102" y="344"/>
                  </a:lnTo>
                  <a:lnTo>
                    <a:pt x="98" y="344"/>
                  </a:lnTo>
                  <a:lnTo>
                    <a:pt x="98" y="340"/>
                  </a:lnTo>
                  <a:lnTo>
                    <a:pt x="98" y="336"/>
                  </a:lnTo>
                  <a:lnTo>
                    <a:pt x="94" y="336"/>
                  </a:lnTo>
                  <a:lnTo>
                    <a:pt x="94" y="332"/>
                  </a:lnTo>
                  <a:lnTo>
                    <a:pt x="94" y="328"/>
                  </a:lnTo>
                  <a:lnTo>
                    <a:pt x="90" y="328"/>
                  </a:lnTo>
                  <a:lnTo>
                    <a:pt x="90" y="324"/>
                  </a:lnTo>
                  <a:lnTo>
                    <a:pt x="86" y="324"/>
                  </a:lnTo>
                  <a:lnTo>
                    <a:pt x="82" y="324"/>
                  </a:lnTo>
                  <a:lnTo>
                    <a:pt x="82" y="321"/>
                  </a:lnTo>
                  <a:lnTo>
                    <a:pt x="79" y="321"/>
                  </a:lnTo>
                  <a:lnTo>
                    <a:pt x="79" y="317"/>
                  </a:lnTo>
                  <a:lnTo>
                    <a:pt x="79" y="313"/>
                  </a:lnTo>
                  <a:lnTo>
                    <a:pt x="79" y="309"/>
                  </a:lnTo>
                  <a:lnTo>
                    <a:pt x="75" y="309"/>
                  </a:lnTo>
                  <a:lnTo>
                    <a:pt x="75" y="305"/>
                  </a:lnTo>
                  <a:lnTo>
                    <a:pt x="71" y="305"/>
                  </a:lnTo>
                  <a:lnTo>
                    <a:pt x="71" y="301"/>
                  </a:lnTo>
                  <a:lnTo>
                    <a:pt x="67" y="301"/>
                  </a:lnTo>
                  <a:lnTo>
                    <a:pt x="67" y="297"/>
                  </a:lnTo>
                  <a:lnTo>
                    <a:pt x="63" y="297"/>
                  </a:lnTo>
                  <a:lnTo>
                    <a:pt x="63" y="293"/>
                  </a:lnTo>
                  <a:lnTo>
                    <a:pt x="59" y="293"/>
                  </a:lnTo>
                  <a:lnTo>
                    <a:pt x="55" y="293"/>
                  </a:lnTo>
                  <a:lnTo>
                    <a:pt x="55" y="289"/>
                  </a:lnTo>
                  <a:lnTo>
                    <a:pt x="55" y="285"/>
                  </a:lnTo>
                  <a:lnTo>
                    <a:pt x="51" y="285"/>
                  </a:lnTo>
                  <a:lnTo>
                    <a:pt x="51" y="281"/>
                  </a:lnTo>
                  <a:lnTo>
                    <a:pt x="51" y="278"/>
                  </a:lnTo>
                  <a:lnTo>
                    <a:pt x="51" y="274"/>
                  </a:lnTo>
                  <a:lnTo>
                    <a:pt x="51" y="270"/>
                  </a:lnTo>
                  <a:lnTo>
                    <a:pt x="51" y="266"/>
                  </a:lnTo>
                  <a:lnTo>
                    <a:pt x="51" y="262"/>
                  </a:lnTo>
                  <a:lnTo>
                    <a:pt x="47" y="262"/>
                  </a:lnTo>
                  <a:lnTo>
                    <a:pt x="47" y="258"/>
                  </a:lnTo>
                  <a:lnTo>
                    <a:pt x="43" y="258"/>
                  </a:lnTo>
                  <a:lnTo>
                    <a:pt x="43" y="254"/>
                  </a:lnTo>
                  <a:lnTo>
                    <a:pt x="39" y="254"/>
                  </a:lnTo>
                  <a:lnTo>
                    <a:pt x="39" y="250"/>
                  </a:lnTo>
                  <a:lnTo>
                    <a:pt x="36" y="250"/>
                  </a:lnTo>
                  <a:lnTo>
                    <a:pt x="36" y="246"/>
                  </a:lnTo>
                  <a:lnTo>
                    <a:pt x="36" y="242"/>
                  </a:lnTo>
                  <a:lnTo>
                    <a:pt x="32" y="242"/>
                  </a:lnTo>
                  <a:lnTo>
                    <a:pt x="32" y="238"/>
                  </a:lnTo>
                  <a:lnTo>
                    <a:pt x="32" y="235"/>
                  </a:lnTo>
                  <a:lnTo>
                    <a:pt x="32" y="231"/>
                  </a:lnTo>
                  <a:lnTo>
                    <a:pt x="28" y="231"/>
                  </a:lnTo>
                  <a:lnTo>
                    <a:pt x="28" y="227"/>
                  </a:lnTo>
                  <a:lnTo>
                    <a:pt x="24" y="227"/>
                  </a:lnTo>
                  <a:lnTo>
                    <a:pt x="24" y="223"/>
                  </a:lnTo>
                  <a:lnTo>
                    <a:pt x="24" y="219"/>
                  </a:lnTo>
                  <a:lnTo>
                    <a:pt x="24" y="215"/>
                  </a:lnTo>
                  <a:lnTo>
                    <a:pt x="24" y="211"/>
                  </a:lnTo>
                  <a:lnTo>
                    <a:pt x="28" y="211"/>
                  </a:lnTo>
                  <a:lnTo>
                    <a:pt x="28" y="207"/>
                  </a:lnTo>
                  <a:lnTo>
                    <a:pt x="28" y="203"/>
                  </a:lnTo>
                  <a:lnTo>
                    <a:pt x="28" y="199"/>
                  </a:lnTo>
                  <a:lnTo>
                    <a:pt x="28" y="195"/>
                  </a:lnTo>
                  <a:lnTo>
                    <a:pt x="28" y="192"/>
                  </a:lnTo>
                  <a:lnTo>
                    <a:pt x="24" y="192"/>
                  </a:lnTo>
                  <a:lnTo>
                    <a:pt x="24" y="188"/>
                  </a:lnTo>
                  <a:lnTo>
                    <a:pt x="20" y="188"/>
                  </a:lnTo>
                  <a:lnTo>
                    <a:pt x="20" y="184"/>
                  </a:lnTo>
                  <a:lnTo>
                    <a:pt x="16" y="184"/>
                  </a:lnTo>
                  <a:lnTo>
                    <a:pt x="16" y="180"/>
                  </a:lnTo>
                  <a:lnTo>
                    <a:pt x="16" y="176"/>
                  </a:lnTo>
                  <a:lnTo>
                    <a:pt x="12" y="176"/>
                  </a:lnTo>
                  <a:lnTo>
                    <a:pt x="12" y="172"/>
                  </a:lnTo>
                  <a:lnTo>
                    <a:pt x="12" y="168"/>
                  </a:lnTo>
                  <a:lnTo>
                    <a:pt x="8" y="168"/>
                  </a:lnTo>
                  <a:lnTo>
                    <a:pt x="8" y="164"/>
                  </a:lnTo>
                  <a:lnTo>
                    <a:pt x="4" y="164"/>
                  </a:lnTo>
                  <a:lnTo>
                    <a:pt x="4" y="160"/>
                  </a:lnTo>
                  <a:lnTo>
                    <a:pt x="8" y="160"/>
                  </a:lnTo>
                  <a:lnTo>
                    <a:pt x="8" y="156"/>
                  </a:lnTo>
                  <a:lnTo>
                    <a:pt x="4" y="156"/>
                  </a:lnTo>
                  <a:lnTo>
                    <a:pt x="4" y="152"/>
                  </a:lnTo>
                  <a:lnTo>
                    <a:pt x="8" y="152"/>
                  </a:lnTo>
                  <a:lnTo>
                    <a:pt x="8" y="149"/>
                  </a:lnTo>
                  <a:lnTo>
                    <a:pt x="4" y="149"/>
                  </a:lnTo>
                  <a:lnTo>
                    <a:pt x="4" y="145"/>
                  </a:lnTo>
                  <a:lnTo>
                    <a:pt x="4" y="141"/>
                  </a:lnTo>
                  <a:lnTo>
                    <a:pt x="4" y="137"/>
                  </a:lnTo>
                  <a:lnTo>
                    <a:pt x="4" y="133"/>
                  </a:lnTo>
                  <a:lnTo>
                    <a:pt x="4" y="129"/>
                  </a:lnTo>
                  <a:lnTo>
                    <a:pt x="4" y="125"/>
                  </a:lnTo>
                  <a:lnTo>
                    <a:pt x="0" y="125"/>
                  </a:lnTo>
                  <a:lnTo>
                    <a:pt x="0" y="121"/>
                  </a:lnTo>
                  <a:lnTo>
                    <a:pt x="0" y="117"/>
                  </a:lnTo>
                  <a:lnTo>
                    <a:pt x="4" y="117"/>
                  </a:lnTo>
                  <a:lnTo>
                    <a:pt x="4" y="113"/>
                  </a:lnTo>
                  <a:lnTo>
                    <a:pt x="8" y="113"/>
                  </a:lnTo>
                  <a:lnTo>
                    <a:pt x="8" y="109"/>
                  </a:lnTo>
                  <a:lnTo>
                    <a:pt x="12" y="109"/>
                  </a:lnTo>
                  <a:lnTo>
                    <a:pt x="12" y="106"/>
                  </a:lnTo>
                  <a:lnTo>
                    <a:pt x="16" y="106"/>
                  </a:lnTo>
                  <a:lnTo>
                    <a:pt x="20" y="106"/>
                  </a:lnTo>
                  <a:lnTo>
                    <a:pt x="24" y="106"/>
                  </a:lnTo>
                  <a:lnTo>
                    <a:pt x="24" y="102"/>
                  </a:lnTo>
                  <a:lnTo>
                    <a:pt x="24" y="98"/>
                  </a:lnTo>
                  <a:lnTo>
                    <a:pt x="28" y="86"/>
                  </a:lnTo>
                  <a:lnTo>
                    <a:pt x="32" y="82"/>
                  </a:lnTo>
                  <a:lnTo>
                    <a:pt x="32" y="70"/>
                  </a:lnTo>
                  <a:lnTo>
                    <a:pt x="36" y="63"/>
                  </a:lnTo>
                  <a:lnTo>
                    <a:pt x="32" y="55"/>
                  </a:lnTo>
                  <a:lnTo>
                    <a:pt x="32" y="51"/>
                  </a:lnTo>
                  <a:lnTo>
                    <a:pt x="28" y="43"/>
                  </a:lnTo>
                  <a:lnTo>
                    <a:pt x="24" y="39"/>
                  </a:lnTo>
                  <a:lnTo>
                    <a:pt x="32" y="27"/>
                  </a:lnTo>
                  <a:lnTo>
                    <a:pt x="36" y="20"/>
                  </a:lnTo>
                  <a:lnTo>
                    <a:pt x="43" y="12"/>
                  </a:lnTo>
                  <a:lnTo>
                    <a:pt x="59" y="4"/>
                  </a:lnTo>
                  <a:lnTo>
                    <a:pt x="67" y="0"/>
                  </a:lnTo>
                  <a:lnTo>
                    <a:pt x="71" y="4"/>
                  </a:lnTo>
                  <a:lnTo>
                    <a:pt x="75" y="8"/>
                  </a:lnTo>
                  <a:lnTo>
                    <a:pt x="79" y="12"/>
                  </a:lnTo>
                  <a:lnTo>
                    <a:pt x="79" y="16"/>
                  </a:lnTo>
                  <a:lnTo>
                    <a:pt x="82" y="16"/>
                  </a:lnTo>
                  <a:lnTo>
                    <a:pt x="86" y="16"/>
                  </a:lnTo>
                  <a:lnTo>
                    <a:pt x="94" y="23"/>
                  </a:lnTo>
                  <a:lnTo>
                    <a:pt x="98" y="27"/>
                  </a:lnTo>
                  <a:lnTo>
                    <a:pt x="102" y="31"/>
                  </a:lnTo>
                  <a:lnTo>
                    <a:pt x="114" y="43"/>
                  </a:lnTo>
                  <a:lnTo>
                    <a:pt x="118" y="47"/>
                  </a:lnTo>
                  <a:lnTo>
                    <a:pt x="122" y="51"/>
                  </a:lnTo>
                  <a:lnTo>
                    <a:pt x="125" y="55"/>
                  </a:lnTo>
                  <a:lnTo>
                    <a:pt x="129" y="55"/>
                  </a:lnTo>
                  <a:lnTo>
                    <a:pt x="141" y="70"/>
                  </a:lnTo>
                  <a:lnTo>
                    <a:pt x="145" y="70"/>
                  </a:lnTo>
                  <a:lnTo>
                    <a:pt x="161" y="86"/>
                  </a:lnTo>
                  <a:lnTo>
                    <a:pt x="161" y="90"/>
                  </a:lnTo>
                  <a:lnTo>
                    <a:pt x="165" y="90"/>
                  </a:lnTo>
                  <a:lnTo>
                    <a:pt x="172" y="102"/>
                  </a:lnTo>
                </a:path>
              </a:pathLst>
            </a:custGeom>
            <a:noFill/>
            <a:ln w="4">
              <a:solidFill>
                <a:schemeClr val="bg1">
                  <a:lumMod val="85000"/>
                </a:schemeClr>
              </a:solidFill>
              <a:prstDash val="solid"/>
              <a:round/>
              <a:headEnd/>
              <a:tailEnd/>
            </a:ln>
          </p:spPr>
          <p:txBody>
            <a:bodyPr/>
            <a:lstStyle/>
            <a:p>
              <a:endParaRPr lang="en-US"/>
            </a:p>
          </p:txBody>
        </p:sp>
      </p:grpSp>
      <p:sp>
        <p:nvSpPr>
          <p:cNvPr id="137" name="TextBox 136"/>
          <p:cNvSpPr txBox="1"/>
          <p:nvPr/>
        </p:nvSpPr>
        <p:spPr>
          <a:xfrm>
            <a:off x="1327205" y="229572"/>
            <a:ext cx="1219200" cy="584775"/>
          </a:xfrm>
          <a:prstGeom prst="rect">
            <a:avLst/>
          </a:prstGeom>
          <a:noFill/>
        </p:spPr>
        <p:txBody>
          <a:bodyPr wrap="square" rtlCol="0">
            <a:spAutoFit/>
          </a:bodyPr>
          <a:lstStyle/>
          <a:p>
            <a:pPr algn="ctr"/>
            <a:r>
              <a:rPr lang="en-US" sz="1600" dirty="0" err="1" smtClean="0">
                <a:latin typeface="+mn-lt"/>
              </a:rPr>
              <a:t>Chitipa</a:t>
            </a:r>
            <a:endParaRPr lang="en-US" sz="1600" dirty="0" smtClean="0">
              <a:latin typeface="+mn-lt"/>
            </a:endParaRPr>
          </a:p>
          <a:p>
            <a:pPr algn="ctr"/>
            <a:r>
              <a:rPr lang="en-US" sz="1600" dirty="0" smtClean="0">
                <a:latin typeface="+mn-lt"/>
              </a:rPr>
              <a:t>47%</a:t>
            </a:r>
            <a:endParaRPr lang="en-US" sz="1600" dirty="0">
              <a:latin typeface="+mn-lt"/>
            </a:endParaRPr>
          </a:p>
        </p:txBody>
      </p:sp>
      <p:sp>
        <p:nvSpPr>
          <p:cNvPr id="138" name="TextBox 137"/>
          <p:cNvSpPr txBox="1"/>
          <p:nvPr/>
        </p:nvSpPr>
        <p:spPr>
          <a:xfrm>
            <a:off x="2286000" y="381000"/>
            <a:ext cx="1219200" cy="584775"/>
          </a:xfrm>
          <a:prstGeom prst="rect">
            <a:avLst/>
          </a:prstGeom>
          <a:noFill/>
        </p:spPr>
        <p:txBody>
          <a:bodyPr wrap="square" rtlCol="0">
            <a:spAutoFit/>
          </a:bodyPr>
          <a:lstStyle/>
          <a:p>
            <a:pPr algn="ctr"/>
            <a:r>
              <a:rPr lang="en-US" sz="1600" dirty="0" err="1" smtClean="0">
                <a:latin typeface="+mn-lt"/>
              </a:rPr>
              <a:t>Karonga</a:t>
            </a:r>
            <a:endParaRPr lang="en-US" sz="1600" dirty="0" smtClean="0">
              <a:latin typeface="+mn-lt"/>
            </a:endParaRPr>
          </a:p>
          <a:p>
            <a:pPr algn="ctr"/>
            <a:r>
              <a:rPr lang="en-US" sz="1600" dirty="0" smtClean="0">
                <a:latin typeface="+mn-lt"/>
              </a:rPr>
              <a:t>38%</a:t>
            </a:r>
            <a:endParaRPr lang="en-US" sz="1600" dirty="0">
              <a:latin typeface="+mn-lt"/>
            </a:endParaRPr>
          </a:p>
        </p:txBody>
      </p:sp>
      <p:sp>
        <p:nvSpPr>
          <p:cNvPr id="139" name="TextBox 138"/>
          <p:cNvSpPr txBox="1"/>
          <p:nvPr/>
        </p:nvSpPr>
        <p:spPr>
          <a:xfrm>
            <a:off x="2667000" y="1900362"/>
            <a:ext cx="2209800" cy="592726"/>
          </a:xfrm>
          <a:prstGeom prst="rect">
            <a:avLst/>
          </a:prstGeom>
          <a:noFill/>
        </p:spPr>
        <p:txBody>
          <a:bodyPr wrap="square" rtlCol="0">
            <a:spAutoFit/>
          </a:bodyPr>
          <a:lstStyle/>
          <a:p>
            <a:pPr algn="ctr"/>
            <a:r>
              <a:rPr lang="en-US" sz="1600" dirty="0" err="1" smtClean="0">
                <a:latin typeface="+mn-lt"/>
              </a:rPr>
              <a:t>Nkhata</a:t>
            </a:r>
            <a:r>
              <a:rPr lang="en-US" sz="1600" dirty="0" smtClean="0">
                <a:latin typeface="+mn-lt"/>
              </a:rPr>
              <a:t> Bay &amp; </a:t>
            </a:r>
            <a:r>
              <a:rPr lang="en-US" sz="1600" dirty="0" err="1" smtClean="0">
                <a:latin typeface="+mn-lt"/>
              </a:rPr>
              <a:t>Likoma</a:t>
            </a:r>
            <a:endParaRPr lang="en-US" sz="1600" dirty="0" smtClean="0">
              <a:latin typeface="+mn-lt"/>
            </a:endParaRPr>
          </a:p>
          <a:p>
            <a:pPr algn="ctr"/>
            <a:r>
              <a:rPr lang="en-US" sz="1600" dirty="0" smtClean="0">
                <a:latin typeface="+mn-lt"/>
              </a:rPr>
              <a:t>48%</a:t>
            </a:r>
            <a:endParaRPr lang="en-US" sz="1600" dirty="0">
              <a:latin typeface="+mn-lt"/>
            </a:endParaRPr>
          </a:p>
        </p:txBody>
      </p:sp>
      <p:sp>
        <p:nvSpPr>
          <p:cNvPr id="140" name="TextBox 139"/>
          <p:cNvSpPr txBox="1"/>
          <p:nvPr/>
        </p:nvSpPr>
        <p:spPr>
          <a:xfrm>
            <a:off x="2133600" y="1015425"/>
            <a:ext cx="1219200" cy="584775"/>
          </a:xfrm>
          <a:prstGeom prst="rect">
            <a:avLst/>
          </a:prstGeom>
          <a:noFill/>
        </p:spPr>
        <p:txBody>
          <a:bodyPr wrap="square" rtlCol="0">
            <a:spAutoFit/>
          </a:bodyPr>
          <a:lstStyle/>
          <a:p>
            <a:pPr algn="ctr"/>
            <a:r>
              <a:rPr lang="en-US" sz="1600" dirty="0" err="1" smtClean="0">
                <a:latin typeface="+mn-lt"/>
              </a:rPr>
              <a:t>Rumphi</a:t>
            </a:r>
            <a:endParaRPr lang="en-US" sz="1600" dirty="0" smtClean="0">
              <a:latin typeface="+mn-lt"/>
            </a:endParaRPr>
          </a:p>
          <a:p>
            <a:pPr algn="ctr"/>
            <a:r>
              <a:rPr lang="en-US" sz="1600" dirty="0" smtClean="0">
                <a:latin typeface="+mn-lt"/>
              </a:rPr>
              <a:t>39%</a:t>
            </a:r>
            <a:endParaRPr lang="en-US" sz="1600" dirty="0">
              <a:latin typeface="+mn-lt"/>
            </a:endParaRPr>
          </a:p>
        </p:txBody>
      </p:sp>
      <p:sp>
        <p:nvSpPr>
          <p:cNvPr id="141" name="TextBox 140"/>
          <p:cNvSpPr txBox="1"/>
          <p:nvPr/>
        </p:nvSpPr>
        <p:spPr>
          <a:xfrm>
            <a:off x="1981200" y="1701225"/>
            <a:ext cx="1219200" cy="584775"/>
          </a:xfrm>
          <a:prstGeom prst="rect">
            <a:avLst/>
          </a:prstGeom>
          <a:noFill/>
        </p:spPr>
        <p:txBody>
          <a:bodyPr wrap="square" rtlCol="0">
            <a:spAutoFit/>
          </a:bodyPr>
          <a:lstStyle/>
          <a:p>
            <a:pPr algn="ctr"/>
            <a:r>
              <a:rPr lang="en-US" sz="1600" dirty="0" err="1" smtClean="0">
                <a:solidFill>
                  <a:sysClr val="windowText" lastClr="000000"/>
                </a:solidFill>
                <a:latin typeface="+mn-lt"/>
              </a:rPr>
              <a:t>Mzimba</a:t>
            </a:r>
            <a:endParaRPr lang="en-US" sz="1600" dirty="0" smtClean="0">
              <a:solidFill>
                <a:sysClr val="windowText" lastClr="000000"/>
              </a:solidFill>
              <a:latin typeface="+mn-lt"/>
            </a:endParaRPr>
          </a:p>
          <a:p>
            <a:pPr algn="ctr"/>
            <a:r>
              <a:rPr lang="en-US" sz="1600" dirty="0" smtClean="0">
                <a:solidFill>
                  <a:sysClr val="windowText" lastClr="000000"/>
                </a:solidFill>
                <a:latin typeface="+mn-lt"/>
              </a:rPr>
              <a:t>48%</a:t>
            </a:r>
            <a:endParaRPr lang="en-US" sz="1600" dirty="0">
              <a:solidFill>
                <a:sysClr val="windowText" lastClr="000000"/>
              </a:solidFill>
              <a:latin typeface="+mn-lt"/>
            </a:endParaRPr>
          </a:p>
        </p:txBody>
      </p:sp>
      <p:sp>
        <p:nvSpPr>
          <p:cNvPr id="142" name="TextBox 141"/>
          <p:cNvSpPr txBox="1"/>
          <p:nvPr/>
        </p:nvSpPr>
        <p:spPr>
          <a:xfrm>
            <a:off x="3352800" y="3170255"/>
            <a:ext cx="1219200" cy="338554"/>
          </a:xfrm>
          <a:prstGeom prst="rect">
            <a:avLst/>
          </a:prstGeom>
          <a:noFill/>
        </p:spPr>
        <p:txBody>
          <a:bodyPr wrap="square" rtlCol="0">
            <a:spAutoFit/>
          </a:bodyPr>
          <a:lstStyle/>
          <a:p>
            <a:pPr algn="ctr"/>
            <a:r>
              <a:rPr lang="en-US" sz="1600" dirty="0" err="1" smtClean="0">
                <a:latin typeface="+mn-lt"/>
              </a:rPr>
              <a:t>Ntchisi</a:t>
            </a:r>
            <a:r>
              <a:rPr lang="en-US" sz="1600" dirty="0" smtClean="0">
                <a:latin typeface="+mn-lt"/>
              </a:rPr>
              <a:t> 47%</a:t>
            </a:r>
            <a:endParaRPr lang="en-US" sz="1600" dirty="0">
              <a:latin typeface="+mn-lt"/>
            </a:endParaRPr>
          </a:p>
        </p:txBody>
      </p:sp>
      <p:sp>
        <p:nvSpPr>
          <p:cNvPr id="143" name="TextBox 142"/>
          <p:cNvSpPr txBox="1"/>
          <p:nvPr/>
        </p:nvSpPr>
        <p:spPr>
          <a:xfrm>
            <a:off x="4114800" y="4648200"/>
            <a:ext cx="1600200" cy="338554"/>
          </a:xfrm>
          <a:prstGeom prst="rect">
            <a:avLst/>
          </a:prstGeom>
          <a:noFill/>
        </p:spPr>
        <p:txBody>
          <a:bodyPr wrap="square" rtlCol="0">
            <a:spAutoFit/>
          </a:bodyPr>
          <a:lstStyle/>
          <a:p>
            <a:pPr algn="ctr"/>
            <a:r>
              <a:rPr lang="en-US" sz="1600" dirty="0" err="1" smtClean="0">
                <a:latin typeface="+mn-lt"/>
              </a:rPr>
              <a:t>Machinga</a:t>
            </a:r>
            <a:r>
              <a:rPr lang="en-US" sz="1600" dirty="0" smtClean="0">
                <a:latin typeface="+mn-lt"/>
              </a:rPr>
              <a:t> 48%</a:t>
            </a:r>
            <a:endParaRPr lang="en-US" sz="1600" dirty="0">
              <a:latin typeface="+mn-lt"/>
            </a:endParaRPr>
          </a:p>
        </p:txBody>
      </p:sp>
      <p:sp>
        <p:nvSpPr>
          <p:cNvPr id="144" name="TextBox 143"/>
          <p:cNvSpPr txBox="1"/>
          <p:nvPr/>
        </p:nvSpPr>
        <p:spPr>
          <a:xfrm>
            <a:off x="3931417" y="3918858"/>
            <a:ext cx="1143000" cy="584775"/>
          </a:xfrm>
          <a:prstGeom prst="rect">
            <a:avLst/>
          </a:prstGeom>
          <a:noFill/>
        </p:spPr>
        <p:txBody>
          <a:bodyPr wrap="square" rtlCol="0">
            <a:spAutoFit/>
          </a:bodyPr>
          <a:lstStyle/>
          <a:p>
            <a:pPr algn="ctr"/>
            <a:r>
              <a:rPr lang="en-US" sz="1600" dirty="0" err="1" smtClean="0">
                <a:latin typeface="+mn-lt"/>
              </a:rPr>
              <a:t>Mangochi</a:t>
            </a:r>
            <a:r>
              <a:rPr lang="en-US" sz="1600" dirty="0" smtClean="0">
                <a:latin typeface="+mn-lt"/>
              </a:rPr>
              <a:t> </a:t>
            </a:r>
          </a:p>
          <a:p>
            <a:pPr algn="ctr"/>
            <a:r>
              <a:rPr lang="en-US" sz="1600" dirty="0" smtClean="0">
                <a:latin typeface="+mn-lt"/>
              </a:rPr>
              <a:t>48%</a:t>
            </a:r>
            <a:endParaRPr lang="en-US" sz="1600" dirty="0">
              <a:latin typeface="+mn-lt"/>
            </a:endParaRPr>
          </a:p>
        </p:txBody>
      </p:sp>
      <p:sp>
        <p:nvSpPr>
          <p:cNvPr id="145" name="TextBox 144"/>
          <p:cNvSpPr txBox="1"/>
          <p:nvPr/>
        </p:nvSpPr>
        <p:spPr>
          <a:xfrm>
            <a:off x="1795732" y="2929052"/>
            <a:ext cx="1219200" cy="584775"/>
          </a:xfrm>
          <a:prstGeom prst="rect">
            <a:avLst/>
          </a:prstGeom>
          <a:noFill/>
        </p:spPr>
        <p:txBody>
          <a:bodyPr wrap="square" rtlCol="0">
            <a:spAutoFit/>
          </a:bodyPr>
          <a:lstStyle/>
          <a:p>
            <a:pPr algn="ctr"/>
            <a:r>
              <a:rPr lang="en-US" sz="1600" dirty="0" err="1" smtClean="0">
                <a:latin typeface="+mn-lt"/>
              </a:rPr>
              <a:t>Kasungu</a:t>
            </a:r>
            <a:endParaRPr lang="en-US" sz="1600" dirty="0" smtClean="0">
              <a:latin typeface="+mn-lt"/>
            </a:endParaRPr>
          </a:p>
          <a:p>
            <a:pPr algn="ctr"/>
            <a:r>
              <a:rPr lang="en-US" sz="1600" dirty="0" smtClean="0">
                <a:latin typeface="+mn-lt"/>
              </a:rPr>
              <a:t>47%</a:t>
            </a:r>
            <a:endParaRPr lang="en-US" sz="1600" dirty="0">
              <a:latin typeface="+mn-lt"/>
            </a:endParaRPr>
          </a:p>
        </p:txBody>
      </p:sp>
      <p:sp>
        <p:nvSpPr>
          <p:cNvPr id="146" name="TextBox 145"/>
          <p:cNvSpPr txBox="1"/>
          <p:nvPr/>
        </p:nvSpPr>
        <p:spPr>
          <a:xfrm>
            <a:off x="2667000" y="2831068"/>
            <a:ext cx="1600200" cy="338554"/>
          </a:xfrm>
          <a:prstGeom prst="rect">
            <a:avLst/>
          </a:prstGeom>
          <a:noFill/>
        </p:spPr>
        <p:txBody>
          <a:bodyPr wrap="square" rtlCol="0">
            <a:spAutoFit/>
          </a:bodyPr>
          <a:lstStyle/>
          <a:p>
            <a:pPr algn="ctr"/>
            <a:r>
              <a:rPr lang="en-US" sz="1600" dirty="0" err="1" smtClean="0">
                <a:latin typeface="+mn-lt"/>
              </a:rPr>
              <a:t>Nkhotakota</a:t>
            </a:r>
            <a:r>
              <a:rPr lang="en-US" sz="1600" dirty="0" smtClean="0">
                <a:latin typeface="+mn-lt"/>
              </a:rPr>
              <a:t> 43%</a:t>
            </a:r>
            <a:endParaRPr lang="en-US" sz="1600" dirty="0">
              <a:latin typeface="+mn-lt"/>
            </a:endParaRPr>
          </a:p>
        </p:txBody>
      </p:sp>
      <p:sp>
        <p:nvSpPr>
          <p:cNvPr id="147" name="TextBox 146"/>
          <p:cNvSpPr txBox="1"/>
          <p:nvPr/>
        </p:nvSpPr>
        <p:spPr>
          <a:xfrm>
            <a:off x="1066800" y="3657600"/>
            <a:ext cx="914400" cy="584775"/>
          </a:xfrm>
          <a:prstGeom prst="rect">
            <a:avLst/>
          </a:prstGeom>
          <a:noFill/>
        </p:spPr>
        <p:txBody>
          <a:bodyPr wrap="square" rtlCol="0">
            <a:spAutoFit/>
          </a:bodyPr>
          <a:lstStyle/>
          <a:p>
            <a:pPr algn="ctr"/>
            <a:r>
              <a:rPr lang="en-US" sz="1600" dirty="0" err="1" smtClean="0">
                <a:latin typeface="+mn-lt"/>
              </a:rPr>
              <a:t>Mchinji</a:t>
            </a:r>
            <a:endParaRPr lang="en-US" sz="1600" dirty="0" smtClean="0">
              <a:latin typeface="+mn-lt"/>
            </a:endParaRPr>
          </a:p>
          <a:p>
            <a:pPr algn="ctr"/>
            <a:r>
              <a:rPr lang="en-US" sz="1600" dirty="0" smtClean="0">
                <a:latin typeface="+mn-lt"/>
              </a:rPr>
              <a:t>54%</a:t>
            </a:r>
            <a:endParaRPr lang="en-US" sz="1600" dirty="0">
              <a:latin typeface="+mn-lt"/>
            </a:endParaRPr>
          </a:p>
        </p:txBody>
      </p:sp>
      <p:sp>
        <p:nvSpPr>
          <p:cNvPr id="148" name="TextBox 147"/>
          <p:cNvSpPr txBox="1"/>
          <p:nvPr/>
        </p:nvSpPr>
        <p:spPr>
          <a:xfrm>
            <a:off x="4074607" y="5359120"/>
            <a:ext cx="1524000" cy="338554"/>
          </a:xfrm>
          <a:prstGeom prst="rect">
            <a:avLst/>
          </a:prstGeom>
          <a:noFill/>
        </p:spPr>
        <p:txBody>
          <a:bodyPr wrap="square" rtlCol="0">
            <a:spAutoFit/>
          </a:bodyPr>
          <a:lstStyle/>
          <a:p>
            <a:pPr algn="ctr"/>
            <a:r>
              <a:rPr lang="en-US" sz="1600" dirty="0" err="1" smtClean="0">
                <a:latin typeface="+mn-lt"/>
              </a:rPr>
              <a:t>Phalombe</a:t>
            </a:r>
            <a:r>
              <a:rPr lang="en-US" sz="1600" dirty="0" smtClean="0">
                <a:latin typeface="+mn-lt"/>
              </a:rPr>
              <a:t> 49%</a:t>
            </a:r>
            <a:endParaRPr lang="en-US" sz="1600" dirty="0">
              <a:latin typeface="+mn-lt"/>
            </a:endParaRPr>
          </a:p>
        </p:txBody>
      </p:sp>
      <p:sp>
        <p:nvSpPr>
          <p:cNvPr id="149" name="TextBox 148"/>
          <p:cNvSpPr txBox="1"/>
          <p:nvPr/>
        </p:nvSpPr>
        <p:spPr>
          <a:xfrm>
            <a:off x="2133600" y="3878249"/>
            <a:ext cx="1066800" cy="584775"/>
          </a:xfrm>
          <a:prstGeom prst="rect">
            <a:avLst/>
          </a:prstGeom>
          <a:noFill/>
        </p:spPr>
        <p:txBody>
          <a:bodyPr wrap="square" rtlCol="0">
            <a:spAutoFit/>
          </a:bodyPr>
          <a:lstStyle/>
          <a:p>
            <a:pPr algn="ctr"/>
            <a:r>
              <a:rPr lang="en-US" sz="1600" dirty="0" smtClean="0">
                <a:solidFill>
                  <a:sysClr val="windowText" lastClr="000000"/>
                </a:solidFill>
                <a:latin typeface="+mn-lt"/>
              </a:rPr>
              <a:t>Lilongwe</a:t>
            </a:r>
          </a:p>
          <a:p>
            <a:pPr algn="ctr"/>
            <a:r>
              <a:rPr lang="en-US" sz="1600" dirty="0" smtClean="0">
                <a:solidFill>
                  <a:sysClr val="windowText" lastClr="000000"/>
                </a:solidFill>
                <a:latin typeface="+mn-lt"/>
              </a:rPr>
              <a:t>46%</a:t>
            </a:r>
            <a:endParaRPr lang="en-US" sz="1600" dirty="0">
              <a:solidFill>
                <a:sysClr val="windowText" lastClr="000000"/>
              </a:solidFill>
              <a:latin typeface="+mn-lt"/>
            </a:endParaRPr>
          </a:p>
        </p:txBody>
      </p:sp>
      <p:sp>
        <p:nvSpPr>
          <p:cNvPr id="150" name="TextBox 149"/>
          <p:cNvSpPr txBox="1"/>
          <p:nvPr/>
        </p:nvSpPr>
        <p:spPr>
          <a:xfrm>
            <a:off x="2209800" y="3587270"/>
            <a:ext cx="1066800" cy="338554"/>
          </a:xfrm>
          <a:prstGeom prst="rect">
            <a:avLst/>
          </a:prstGeom>
          <a:noFill/>
        </p:spPr>
        <p:txBody>
          <a:bodyPr wrap="square" rtlCol="0">
            <a:spAutoFit/>
          </a:bodyPr>
          <a:lstStyle/>
          <a:p>
            <a:pPr algn="ctr"/>
            <a:r>
              <a:rPr lang="en-US" sz="1600" dirty="0" smtClean="0">
                <a:solidFill>
                  <a:schemeClr val="bg1"/>
                </a:solidFill>
                <a:latin typeface="+mn-lt"/>
              </a:rPr>
              <a:t>Dowa 52%</a:t>
            </a:r>
            <a:endParaRPr lang="en-US" sz="1600" dirty="0">
              <a:solidFill>
                <a:schemeClr val="bg1"/>
              </a:solidFill>
              <a:latin typeface="+mn-lt"/>
            </a:endParaRPr>
          </a:p>
        </p:txBody>
      </p:sp>
      <p:sp>
        <p:nvSpPr>
          <p:cNvPr id="151" name="TextBox 150"/>
          <p:cNvSpPr txBox="1"/>
          <p:nvPr/>
        </p:nvSpPr>
        <p:spPr>
          <a:xfrm>
            <a:off x="2743200" y="4157246"/>
            <a:ext cx="1143000" cy="338554"/>
          </a:xfrm>
          <a:prstGeom prst="rect">
            <a:avLst/>
          </a:prstGeom>
          <a:noFill/>
        </p:spPr>
        <p:txBody>
          <a:bodyPr wrap="square" rtlCol="0">
            <a:spAutoFit/>
          </a:bodyPr>
          <a:lstStyle/>
          <a:p>
            <a:pPr algn="ctr"/>
            <a:r>
              <a:rPr lang="en-US" sz="1600" dirty="0" err="1" smtClean="0">
                <a:solidFill>
                  <a:schemeClr val="bg1"/>
                </a:solidFill>
                <a:latin typeface="+mn-lt"/>
              </a:rPr>
              <a:t>Dedza</a:t>
            </a:r>
            <a:r>
              <a:rPr lang="en-US" sz="1600" dirty="0" smtClean="0">
                <a:solidFill>
                  <a:schemeClr val="bg1"/>
                </a:solidFill>
                <a:latin typeface="+mn-lt"/>
              </a:rPr>
              <a:t> 51%</a:t>
            </a:r>
            <a:endParaRPr lang="en-US" sz="1600" dirty="0">
              <a:solidFill>
                <a:schemeClr val="bg1"/>
              </a:solidFill>
              <a:latin typeface="+mn-lt"/>
            </a:endParaRPr>
          </a:p>
        </p:txBody>
      </p:sp>
      <p:sp>
        <p:nvSpPr>
          <p:cNvPr id="152" name="TextBox 151"/>
          <p:cNvSpPr txBox="1"/>
          <p:nvPr/>
        </p:nvSpPr>
        <p:spPr>
          <a:xfrm>
            <a:off x="3657600" y="5067300"/>
            <a:ext cx="1219200" cy="338554"/>
          </a:xfrm>
          <a:prstGeom prst="rect">
            <a:avLst/>
          </a:prstGeom>
          <a:noFill/>
        </p:spPr>
        <p:txBody>
          <a:bodyPr wrap="square" rtlCol="0">
            <a:spAutoFit/>
          </a:bodyPr>
          <a:lstStyle/>
          <a:p>
            <a:pPr algn="ctr"/>
            <a:r>
              <a:rPr lang="en-US" sz="1600" dirty="0" err="1" smtClean="0">
                <a:latin typeface="+mn-lt"/>
              </a:rPr>
              <a:t>Zomba</a:t>
            </a:r>
            <a:r>
              <a:rPr lang="en-US" sz="1600" dirty="0" smtClean="0">
                <a:latin typeface="+mn-lt"/>
              </a:rPr>
              <a:t> 48%</a:t>
            </a:r>
            <a:endParaRPr lang="en-US" sz="1600" dirty="0">
              <a:latin typeface="+mn-lt"/>
            </a:endParaRPr>
          </a:p>
        </p:txBody>
      </p:sp>
      <p:sp>
        <p:nvSpPr>
          <p:cNvPr id="153" name="TextBox 152"/>
          <p:cNvSpPr txBox="1"/>
          <p:nvPr/>
        </p:nvSpPr>
        <p:spPr>
          <a:xfrm>
            <a:off x="4275151" y="5702411"/>
            <a:ext cx="1295400" cy="338554"/>
          </a:xfrm>
          <a:prstGeom prst="rect">
            <a:avLst/>
          </a:prstGeom>
          <a:noFill/>
        </p:spPr>
        <p:txBody>
          <a:bodyPr wrap="square" rtlCol="0">
            <a:spAutoFit/>
          </a:bodyPr>
          <a:lstStyle/>
          <a:p>
            <a:pPr algn="ctr"/>
            <a:r>
              <a:rPr lang="en-US" sz="1600" dirty="0" err="1" smtClean="0">
                <a:latin typeface="+mn-lt"/>
              </a:rPr>
              <a:t>Mulanje</a:t>
            </a:r>
            <a:r>
              <a:rPr lang="en-US" sz="1600" dirty="0" smtClean="0">
                <a:latin typeface="+mn-lt"/>
              </a:rPr>
              <a:t> 52%                       </a:t>
            </a:r>
            <a:endParaRPr lang="en-US" sz="1600" dirty="0">
              <a:latin typeface="+mn-lt"/>
            </a:endParaRPr>
          </a:p>
        </p:txBody>
      </p:sp>
      <p:sp>
        <p:nvSpPr>
          <p:cNvPr id="154" name="TextBox 153"/>
          <p:cNvSpPr txBox="1"/>
          <p:nvPr/>
        </p:nvSpPr>
        <p:spPr>
          <a:xfrm>
            <a:off x="2574897" y="4800600"/>
            <a:ext cx="1219200" cy="338554"/>
          </a:xfrm>
          <a:prstGeom prst="rect">
            <a:avLst/>
          </a:prstGeom>
          <a:noFill/>
        </p:spPr>
        <p:txBody>
          <a:bodyPr wrap="square" rtlCol="0">
            <a:spAutoFit/>
          </a:bodyPr>
          <a:lstStyle/>
          <a:p>
            <a:pPr algn="ctr"/>
            <a:r>
              <a:rPr lang="en-US" sz="1600" dirty="0" err="1" smtClean="0">
                <a:latin typeface="+mn-lt"/>
              </a:rPr>
              <a:t>Ntcheu</a:t>
            </a:r>
            <a:r>
              <a:rPr lang="en-US" sz="1600" dirty="0" smtClean="0">
                <a:latin typeface="+mn-lt"/>
              </a:rPr>
              <a:t> 42%</a:t>
            </a:r>
            <a:endParaRPr lang="en-US" sz="1600" dirty="0">
              <a:latin typeface="+mn-lt"/>
            </a:endParaRPr>
          </a:p>
        </p:txBody>
      </p:sp>
      <p:sp>
        <p:nvSpPr>
          <p:cNvPr id="155" name="TextBox 154"/>
          <p:cNvSpPr txBox="1"/>
          <p:nvPr/>
        </p:nvSpPr>
        <p:spPr>
          <a:xfrm>
            <a:off x="2438400" y="5105400"/>
            <a:ext cx="1076324" cy="338554"/>
          </a:xfrm>
          <a:prstGeom prst="rect">
            <a:avLst/>
          </a:prstGeom>
          <a:noFill/>
        </p:spPr>
        <p:txBody>
          <a:bodyPr wrap="square" rtlCol="0">
            <a:spAutoFit/>
          </a:bodyPr>
          <a:lstStyle/>
          <a:p>
            <a:pPr algn="ctr"/>
            <a:r>
              <a:rPr lang="en-US" sz="1600" dirty="0" err="1" smtClean="0">
                <a:latin typeface="+mn-lt"/>
              </a:rPr>
              <a:t>Neno</a:t>
            </a:r>
            <a:r>
              <a:rPr lang="en-US" sz="1600" dirty="0" smtClean="0">
                <a:latin typeface="+mn-lt"/>
              </a:rPr>
              <a:t> 55%</a:t>
            </a:r>
            <a:endParaRPr lang="en-US" sz="1600" dirty="0">
              <a:latin typeface="+mn-lt"/>
            </a:endParaRPr>
          </a:p>
        </p:txBody>
      </p:sp>
      <p:cxnSp>
        <p:nvCxnSpPr>
          <p:cNvPr id="156" name="Straight Connector 155"/>
          <p:cNvCxnSpPr/>
          <p:nvPr/>
        </p:nvCxnSpPr>
        <p:spPr>
          <a:xfrm rot="10800000" flipV="1">
            <a:off x="2435962" y="5091377"/>
            <a:ext cx="1258216" cy="3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7" name="TextBox 156"/>
          <p:cNvSpPr txBox="1"/>
          <p:nvPr/>
        </p:nvSpPr>
        <p:spPr>
          <a:xfrm>
            <a:off x="1600200" y="4876800"/>
            <a:ext cx="914400" cy="584775"/>
          </a:xfrm>
          <a:prstGeom prst="rect">
            <a:avLst/>
          </a:prstGeom>
          <a:noFill/>
        </p:spPr>
        <p:txBody>
          <a:bodyPr wrap="square" rtlCol="0">
            <a:spAutoFit/>
          </a:bodyPr>
          <a:lstStyle/>
          <a:p>
            <a:pPr algn="ctr"/>
            <a:r>
              <a:rPr lang="en-US" sz="1600" dirty="0" err="1" smtClean="0">
                <a:latin typeface="+mn-lt"/>
              </a:rPr>
              <a:t>Balaka</a:t>
            </a:r>
            <a:endParaRPr lang="en-US" sz="1600" dirty="0" smtClean="0">
              <a:latin typeface="+mn-lt"/>
            </a:endParaRPr>
          </a:p>
          <a:p>
            <a:pPr algn="ctr"/>
            <a:r>
              <a:rPr lang="en-US" sz="1600" dirty="0" smtClean="0">
                <a:latin typeface="+mn-lt"/>
              </a:rPr>
              <a:t>45%</a:t>
            </a:r>
            <a:endParaRPr lang="en-US" sz="1600" dirty="0">
              <a:latin typeface="+mn-lt"/>
            </a:endParaRPr>
          </a:p>
        </p:txBody>
      </p:sp>
      <p:sp>
        <p:nvSpPr>
          <p:cNvPr id="158" name="TextBox 157"/>
          <p:cNvSpPr txBox="1"/>
          <p:nvPr/>
        </p:nvSpPr>
        <p:spPr>
          <a:xfrm>
            <a:off x="2047876" y="5378395"/>
            <a:ext cx="1381124" cy="338554"/>
          </a:xfrm>
          <a:prstGeom prst="rect">
            <a:avLst/>
          </a:prstGeom>
          <a:noFill/>
        </p:spPr>
        <p:txBody>
          <a:bodyPr wrap="square" rtlCol="0">
            <a:spAutoFit/>
          </a:bodyPr>
          <a:lstStyle/>
          <a:p>
            <a:pPr algn="ctr"/>
            <a:r>
              <a:rPr lang="en-US" sz="1600" dirty="0" err="1" smtClean="0">
                <a:latin typeface="+mn-lt"/>
              </a:rPr>
              <a:t>Mwanza</a:t>
            </a:r>
            <a:r>
              <a:rPr lang="en-US" sz="1600" dirty="0" smtClean="0">
                <a:latin typeface="+mn-lt"/>
              </a:rPr>
              <a:t> 56%</a:t>
            </a:r>
            <a:endParaRPr lang="en-US" sz="1600" dirty="0">
              <a:latin typeface="+mn-lt"/>
            </a:endParaRPr>
          </a:p>
        </p:txBody>
      </p:sp>
      <p:sp>
        <p:nvSpPr>
          <p:cNvPr id="159" name="TextBox 158"/>
          <p:cNvSpPr txBox="1"/>
          <p:nvPr/>
        </p:nvSpPr>
        <p:spPr>
          <a:xfrm>
            <a:off x="2362200" y="5867400"/>
            <a:ext cx="1381124" cy="584775"/>
          </a:xfrm>
          <a:prstGeom prst="rect">
            <a:avLst/>
          </a:prstGeom>
          <a:noFill/>
        </p:spPr>
        <p:txBody>
          <a:bodyPr wrap="square" rtlCol="0">
            <a:spAutoFit/>
          </a:bodyPr>
          <a:lstStyle/>
          <a:p>
            <a:pPr algn="ctr"/>
            <a:r>
              <a:rPr lang="en-US" sz="1600" dirty="0" err="1" smtClean="0">
                <a:latin typeface="+mn-lt"/>
              </a:rPr>
              <a:t>Chikhwawa</a:t>
            </a:r>
            <a:r>
              <a:rPr lang="en-US" sz="1600" dirty="0" smtClean="0">
                <a:latin typeface="+mn-lt"/>
              </a:rPr>
              <a:t> 49%</a:t>
            </a:r>
            <a:endParaRPr lang="en-US" sz="1600" dirty="0">
              <a:latin typeface="+mn-lt"/>
            </a:endParaRPr>
          </a:p>
        </p:txBody>
      </p:sp>
      <p:cxnSp>
        <p:nvCxnSpPr>
          <p:cNvPr id="160" name="Straight Connector 159"/>
          <p:cNvCxnSpPr/>
          <p:nvPr/>
        </p:nvCxnSpPr>
        <p:spPr>
          <a:xfrm rot="10800000" flipV="1">
            <a:off x="2107870" y="5622964"/>
            <a:ext cx="1579420" cy="42157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1189512" y="5791200"/>
            <a:ext cx="990600" cy="584775"/>
          </a:xfrm>
          <a:prstGeom prst="rect">
            <a:avLst/>
          </a:prstGeom>
          <a:noFill/>
        </p:spPr>
        <p:txBody>
          <a:bodyPr wrap="square" rtlCol="0">
            <a:spAutoFit/>
          </a:bodyPr>
          <a:lstStyle/>
          <a:p>
            <a:pPr algn="ctr"/>
            <a:r>
              <a:rPr lang="en-US" sz="1600" dirty="0" smtClean="0">
                <a:latin typeface="+mn-lt"/>
              </a:rPr>
              <a:t>Blantyre</a:t>
            </a:r>
          </a:p>
          <a:p>
            <a:pPr algn="ctr"/>
            <a:r>
              <a:rPr lang="en-US" sz="1600" dirty="0" smtClean="0">
                <a:latin typeface="+mn-lt"/>
              </a:rPr>
              <a:t>42%</a:t>
            </a:r>
            <a:endParaRPr lang="en-US" sz="1600" dirty="0">
              <a:latin typeface="+mn-lt"/>
            </a:endParaRPr>
          </a:p>
        </p:txBody>
      </p:sp>
      <p:sp>
        <p:nvSpPr>
          <p:cNvPr id="162" name="TextBox 161"/>
          <p:cNvSpPr txBox="1"/>
          <p:nvPr/>
        </p:nvSpPr>
        <p:spPr>
          <a:xfrm>
            <a:off x="3322320" y="5677231"/>
            <a:ext cx="914400" cy="584775"/>
          </a:xfrm>
          <a:prstGeom prst="rect">
            <a:avLst/>
          </a:prstGeom>
          <a:noFill/>
        </p:spPr>
        <p:txBody>
          <a:bodyPr wrap="square" rtlCol="0">
            <a:spAutoFit/>
          </a:bodyPr>
          <a:lstStyle/>
          <a:p>
            <a:pPr algn="ctr"/>
            <a:r>
              <a:rPr lang="en-US" sz="1600" dirty="0" err="1" smtClean="0">
                <a:solidFill>
                  <a:schemeClr val="bg1"/>
                </a:solidFill>
                <a:latin typeface="+mn-lt"/>
              </a:rPr>
              <a:t>Thyolo</a:t>
            </a:r>
            <a:endParaRPr lang="en-US" sz="1600" dirty="0" smtClean="0">
              <a:solidFill>
                <a:schemeClr val="bg1"/>
              </a:solidFill>
              <a:latin typeface="+mn-lt"/>
            </a:endParaRPr>
          </a:p>
          <a:p>
            <a:pPr algn="ctr"/>
            <a:r>
              <a:rPr lang="en-US" sz="1600" dirty="0" smtClean="0">
                <a:solidFill>
                  <a:schemeClr val="bg1"/>
                </a:solidFill>
                <a:latin typeface="+mn-lt"/>
              </a:rPr>
              <a:t>50%</a:t>
            </a:r>
            <a:endParaRPr lang="en-US" sz="1600" dirty="0">
              <a:solidFill>
                <a:schemeClr val="bg1"/>
              </a:solidFill>
              <a:latin typeface="+mn-lt"/>
            </a:endParaRPr>
          </a:p>
        </p:txBody>
      </p:sp>
      <p:cxnSp>
        <p:nvCxnSpPr>
          <p:cNvPr id="163" name="Straight Connector 162"/>
          <p:cNvCxnSpPr/>
          <p:nvPr/>
        </p:nvCxnSpPr>
        <p:spPr>
          <a:xfrm rot="16200000" flipH="1">
            <a:off x="3858988" y="5611589"/>
            <a:ext cx="526470" cy="4423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4" name="TextBox 163"/>
          <p:cNvSpPr txBox="1"/>
          <p:nvPr/>
        </p:nvSpPr>
        <p:spPr>
          <a:xfrm>
            <a:off x="4191000" y="6023643"/>
            <a:ext cx="1219200" cy="584775"/>
          </a:xfrm>
          <a:prstGeom prst="rect">
            <a:avLst/>
          </a:prstGeom>
          <a:noFill/>
        </p:spPr>
        <p:txBody>
          <a:bodyPr wrap="square" rtlCol="0">
            <a:spAutoFit/>
          </a:bodyPr>
          <a:lstStyle/>
          <a:p>
            <a:pPr algn="ctr"/>
            <a:r>
              <a:rPr lang="en-US" sz="1600" dirty="0" err="1" smtClean="0">
                <a:latin typeface="+mn-lt"/>
              </a:rPr>
              <a:t>Chiradzulu</a:t>
            </a:r>
            <a:endParaRPr lang="en-US" sz="1600" dirty="0" smtClean="0">
              <a:latin typeface="+mn-lt"/>
            </a:endParaRPr>
          </a:p>
          <a:p>
            <a:pPr algn="ctr"/>
            <a:r>
              <a:rPr lang="en-US" sz="1600" dirty="0" smtClean="0"/>
              <a:t>57</a:t>
            </a:r>
            <a:r>
              <a:rPr lang="en-US" sz="1600" dirty="0" smtClean="0">
                <a:latin typeface="+mn-lt"/>
              </a:rPr>
              <a:t>%</a:t>
            </a:r>
            <a:endParaRPr lang="en-US" sz="1600" dirty="0">
              <a:latin typeface="+mn-lt"/>
            </a:endParaRPr>
          </a:p>
        </p:txBody>
      </p:sp>
      <p:sp>
        <p:nvSpPr>
          <p:cNvPr id="165" name="TextBox 164"/>
          <p:cNvSpPr txBox="1"/>
          <p:nvPr/>
        </p:nvSpPr>
        <p:spPr>
          <a:xfrm>
            <a:off x="2578396" y="6530078"/>
            <a:ext cx="1447800" cy="338554"/>
          </a:xfrm>
          <a:prstGeom prst="rect">
            <a:avLst/>
          </a:prstGeom>
          <a:noFill/>
        </p:spPr>
        <p:txBody>
          <a:bodyPr wrap="square" rtlCol="0">
            <a:spAutoFit/>
          </a:bodyPr>
          <a:lstStyle/>
          <a:p>
            <a:pPr algn="ctr"/>
            <a:r>
              <a:rPr lang="en-US" sz="1600" dirty="0" err="1" smtClean="0">
                <a:latin typeface="+mn-lt"/>
              </a:rPr>
              <a:t>Nsanje</a:t>
            </a:r>
            <a:r>
              <a:rPr lang="en-US" sz="1600" dirty="0" smtClean="0">
                <a:latin typeface="+mn-lt"/>
              </a:rPr>
              <a:t> 39%</a:t>
            </a:r>
            <a:endParaRPr lang="en-US" sz="1600" dirty="0">
              <a:latin typeface="+mn-lt"/>
            </a:endParaRPr>
          </a:p>
        </p:txBody>
      </p:sp>
      <p:sp>
        <p:nvSpPr>
          <p:cNvPr id="166" name="TextBox 165"/>
          <p:cNvSpPr txBox="1"/>
          <p:nvPr/>
        </p:nvSpPr>
        <p:spPr>
          <a:xfrm>
            <a:off x="3733800" y="3537020"/>
            <a:ext cx="1143000" cy="338554"/>
          </a:xfrm>
          <a:prstGeom prst="rect">
            <a:avLst/>
          </a:prstGeom>
          <a:noFill/>
        </p:spPr>
        <p:txBody>
          <a:bodyPr wrap="square" rtlCol="0">
            <a:spAutoFit/>
          </a:bodyPr>
          <a:lstStyle/>
          <a:p>
            <a:pPr algn="ctr"/>
            <a:r>
              <a:rPr lang="en-US" sz="1600" dirty="0" err="1" smtClean="0">
                <a:latin typeface="+mn-lt"/>
              </a:rPr>
              <a:t>Salima</a:t>
            </a:r>
            <a:r>
              <a:rPr lang="en-US" sz="1600" dirty="0" smtClean="0">
                <a:latin typeface="+mn-lt"/>
              </a:rPr>
              <a:t> 40%</a:t>
            </a:r>
            <a:endParaRPr lang="en-US" sz="1600" dirty="0">
              <a:latin typeface="+mn-lt"/>
            </a:endParaRPr>
          </a:p>
        </p:txBody>
      </p:sp>
      <p:cxnSp>
        <p:nvCxnSpPr>
          <p:cNvPr id="167" name="Straight Connector 166"/>
          <p:cNvCxnSpPr/>
          <p:nvPr/>
        </p:nvCxnSpPr>
        <p:spPr>
          <a:xfrm flipV="1">
            <a:off x="3260690" y="3733801"/>
            <a:ext cx="549310" cy="1297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flipV="1">
            <a:off x="2819400" y="3386295"/>
            <a:ext cx="637233" cy="1189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flipH="1" flipV="1">
            <a:off x="4038600" y="4267200"/>
            <a:ext cx="22860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66019"/>
            <a:ext cx="4038600" cy="4525963"/>
          </a:xfrm>
        </p:spPr>
        <p:txBody>
          <a:bodyPr>
            <a:normAutofit lnSpcReduction="10000"/>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dirty="0" smtClean="0"/>
              <a:t>Nutritional Status of Children</a:t>
            </a:r>
          </a:p>
          <a:p>
            <a:r>
              <a:rPr lang="en-US" b="1" dirty="0" smtClean="0"/>
              <a:t>Nutritional Status of Women</a:t>
            </a:r>
          </a:p>
          <a:p>
            <a:r>
              <a:rPr lang="en-GB" dirty="0" smtClean="0"/>
              <a:t>Prevalence of Anaemia</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smtClean="0"/>
              <a:t>Nutritional Status of Women</a:t>
            </a:r>
            <a:endParaRPr lang="en-US" sz="4000" dirty="0"/>
          </a:p>
        </p:txBody>
      </p:sp>
      <p:sp>
        <p:nvSpPr>
          <p:cNvPr id="6" name="TextBox 5"/>
          <p:cNvSpPr txBox="1"/>
          <p:nvPr/>
        </p:nvSpPr>
        <p:spPr>
          <a:xfrm>
            <a:off x="6248400" y="6019800"/>
            <a:ext cx="2743200" cy="646331"/>
          </a:xfrm>
          <a:prstGeom prst="rect">
            <a:avLst/>
          </a:prstGeom>
          <a:noFill/>
        </p:spPr>
        <p:txBody>
          <a:bodyPr wrap="square" rtlCol="0">
            <a:spAutoFit/>
          </a:bodyPr>
          <a:lstStyle/>
          <a:p>
            <a:pPr algn="ctr"/>
            <a:r>
              <a:rPr lang="en-US" i="1" dirty="0" smtClean="0"/>
              <a:t>Percent of women 15-49 by nutritional status</a:t>
            </a:r>
            <a:endParaRPr lang="en-US" i="1" dirty="0"/>
          </a:p>
        </p:txBody>
      </p:sp>
      <p:graphicFrame>
        <p:nvGraphicFramePr>
          <p:cNvPr id="8" name="Content Placeholder 7"/>
          <p:cNvGraphicFramePr>
            <a:graphicFrameLocks noGrp="1"/>
          </p:cNvGraphicFramePr>
          <p:nvPr>
            <p:ph idx="1"/>
            <p:extLst>
              <p:ext uri="{D42A27DB-BD31-4B8C-83A1-F6EECF244321}">
                <p14:modId xmlns="" xmlns:p14="http://schemas.microsoft.com/office/powerpoint/2010/main" val="913740277"/>
              </p:ext>
            </p:extLst>
          </p:nvPr>
        </p:nvGraphicFramePr>
        <p:xfrm>
          <a:off x="457200" y="838200"/>
          <a:ext cx="8229600" cy="6019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304800" y="1166019"/>
            <a:ext cx="4038600" cy="4525963"/>
          </a:xfrm>
        </p:spPr>
        <p:txBody>
          <a:bodyPr>
            <a:normAutofit/>
          </a:bodyPr>
          <a:lstStyle/>
          <a:p>
            <a:r>
              <a:rPr lang="en-GB" b="1" dirty="0" smtClean="0"/>
              <a:t>Breastfeeding and Infant and Young Child Feeding Practices</a:t>
            </a:r>
          </a:p>
          <a:p>
            <a:r>
              <a:rPr lang="en-GB" dirty="0" smtClean="0"/>
              <a:t>Micronutrient Intake</a:t>
            </a:r>
          </a:p>
          <a:p>
            <a:r>
              <a:rPr lang="en-GB" dirty="0" smtClean="0"/>
              <a:t>Nutritional Status of Children</a:t>
            </a:r>
          </a:p>
          <a:p>
            <a:r>
              <a:rPr lang="en-GB" dirty="0" smtClean="0"/>
              <a:t>Nutritional Status of Women</a:t>
            </a:r>
          </a:p>
          <a:p>
            <a:r>
              <a:rPr lang="en-GB" dirty="0" smtClean="0"/>
              <a:t>Prevalence of Anaemia</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noFill/>
        </p:spPr>
        <p:txBody>
          <a:bodyPr>
            <a:normAutofit/>
          </a:bodyPr>
          <a:lstStyle/>
          <a:p>
            <a:r>
              <a:rPr lang="en-US" sz="4000" dirty="0" smtClean="0"/>
              <a:t>Nutritional Status of Women by Residence</a:t>
            </a:r>
            <a:endParaRPr lang="en-US" sz="4000" dirty="0"/>
          </a:p>
        </p:txBody>
      </p:sp>
      <p:graphicFrame>
        <p:nvGraphicFramePr>
          <p:cNvPr id="4" name="Content Placeholder 3"/>
          <p:cNvGraphicFramePr>
            <a:graphicFrameLocks noGrp="1"/>
          </p:cNvGraphicFramePr>
          <p:nvPr>
            <p:ph idx="1"/>
          </p:nvPr>
        </p:nvGraphicFramePr>
        <p:xfrm>
          <a:off x="0" y="2133601"/>
          <a:ext cx="9144000"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19200"/>
            <a:ext cx="8458200" cy="369332"/>
          </a:xfrm>
          <a:prstGeom prst="rect">
            <a:avLst/>
          </a:prstGeom>
          <a:noFill/>
        </p:spPr>
        <p:txBody>
          <a:bodyPr wrap="square" rtlCol="0">
            <a:spAutoFit/>
          </a:bodyPr>
          <a:lstStyle/>
          <a:p>
            <a:r>
              <a:rPr lang="en-US" i="1" dirty="0" smtClean="0"/>
              <a:t>Percent of women age 15-49 by nutritional status</a:t>
            </a:r>
            <a:endParaRPr lang="en-US"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66019"/>
            <a:ext cx="4038600" cy="4525963"/>
          </a:xfrm>
        </p:spPr>
        <p:txBody>
          <a:bodyPr>
            <a:normAutofit lnSpcReduction="10000"/>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dirty="0" smtClean="0"/>
              <a:t>Nutritional Status of Children</a:t>
            </a:r>
          </a:p>
          <a:p>
            <a:r>
              <a:rPr lang="en-US" dirty="0" smtClean="0"/>
              <a:t>Nutritional Status of Women</a:t>
            </a:r>
          </a:p>
          <a:p>
            <a:r>
              <a:rPr lang="en-GB" b="1" dirty="0" smtClean="0"/>
              <a:t>Prevalence of Anaemia</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err="1" smtClean="0"/>
              <a:t>Anaemia</a:t>
            </a:r>
            <a:r>
              <a:rPr lang="en-US" sz="4000" dirty="0" smtClean="0"/>
              <a:t> Testing</a:t>
            </a:r>
            <a:endParaRPr lang="en-US" sz="4000" dirty="0"/>
          </a:p>
        </p:txBody>
      </p:sp>
      <p:sp>
        <p:nvSpPr>
          <p:cNvPr id="3" name="Content Placeholder 2"/>
          <p:cNvSpPr>
            <a:spLocks noGrp="1"/>
          </p:cNvSpPr>
          <p:nvPr>
            <p:ph sz="half" idx="1"/>
          </p:nvPr>
        </p:nvSpPr>
        <p:spPr>
          <a:xfrm>
            <a:off x="304800" y="1219200"/>
            <a:ext cx="8458200" cy="5105400"/>
          </a:xfrm>
        </p:spPr>
        <p:txBody>
          <a:bodyPr>
            <a:normAutofit/>
          </a:bodyPr>
          <a:lstStyle/>
          <a:p>
            <a:pPr>
              <a:buNone/>
            </a:pPr>
            <a:r>
              <a:rPr lang="en-US" dirty="0" smtClean="0"/>
              <a:t>All children age 6-59 months and women age 15-49 in one-third of selected households were eligible for </a:t>
            </a:r>
            <a:r>
              <a:rPr lang="en-US" dirty="0" err="1" smtClean="0"/>
              <a:t>anaemia</a:t>
            </a:r>
            <a:r>
              <a:rPr lang="en-US" dirty="0" smtClean="0"/>
              <a:t> testing.</a:t>
            </a:r>
          </a:p>
          <a:p>
            <a:pPr>
              <a:buNone/>
            </a:pPr>
            <a:endParaRPr lang="en-US" dirty="0" smtClean="0"/>
          </a:p>
          <a:p>
            <a:pPr>
              <a:buNone/>
            </a:pPr>
            <a:r>
              <a:rPr lang="en-US" dirty="0" smtClean="0"/>
              <a:t>Eligible women and parents/guardians of eligible children completed informed consent process.</a:t>
            </a:r>
          </a:p>
          <a:p>
            <a:pPr>
              <a:buNone/>
            </a:pPr>
            <a:endParaRPr lang="en-US" dirty="0" smtClean="0"/>
          </a:p>
          <a:p>
            <a:pPr>
              <a:buNone/>
            </a:pPr>
            <a:r>
              <a:rPr lang="en-US" dirty="0" err="1" smtClean="0"/>
              <a:t>HemoCue</a:t>
            </a:r>
            <a:r>
              <a:rPr lang="en-US" dirty="0" smtClean="0"/>
              <a:t> analyzer was used to check </a:t>
            </a:r>
            <a:r>
              <a:rPr lang="en-US" dirty="0" err="1" smtClean="0"/>
              <a:t>haemoglobin</a:t>
            </a:r>
            <a:r>
              <a:rPr lang="en-US" dirty="0" smtClean="0"/>
              <a:t> levels.</a:t>
            </a:r>
          </a:p>
          <a:p>
            <a:pPr>
              <a:buNone/>
            </a:pPr>
            <a:endParaRPr lang="en-US" dirty="0" smtClean="0">
              <a:solidFill>
                <a:schemeClr val="bg2"/>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err="1" smtClean="0"/>
              <a:t>Anaemia</a:t>
            </a:r>
            <a:r>
              <a:rPr lang="en-US" sz="4000" dirty="0" smtClean="0"/>
              <a:t> in Children</a:t>
            </a:r>
            <a:endParaRPr lang="en-US" sz="4000" dirty="0"/>
          </a:p>
        </p:txBody>
      </p:sp>
      <p:graphicFrame>
        <p:nvGraphicFramePr>
          <p:cNvPr id="6" name="Content Placeholder 5"/>
          <p:cNvGraphicFramePr>
            <a:graphicFrameLocks noGrp="1"/>
          </p:cNvGraphicFramePr>
          <p:nvPr>
            <p:ph sz="half" idx="1"/>
          </p:nvPr>
        </p:nvGraphicFramePr>
        <p:xfrm>
          <a:off x="457200" y="2133600"/>
          <a:ext cx="83820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295400"/>
            <a:ext cx="7315200" cy="369332"/>
          </a:xfrm>
          <a:prstGeom prst="rect">
            <a:avLst/>
          </a:prstGeom>
          <a:noFill/>
        </p:spPr>
        <p:txBody>
          <a:bodyPr wrap="square" rtlCol="0">
            <a:spAutoFit/>
          </a:bodyPr>
          <a:lstStyle/>
          <a:p>
            <a:r>
              <a:rPr lang="en-US" i="1" dirty="0" smtClean="0"/>
              <a:t>Percentage of children age 6-59 months classified as having </a:t>
            </a:r>
            <a:r>
              <a:rPr lang="en-US" i="1" dirty="0" err="1" smtClean="0"/>
              <a:t>anaemia</a:t>
            </a:r>
            <a:endParaRPr lang="en-US" i="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5" name="Title 1"/>
          <p:cNvSpPr txBox="1">
            <a:spLocks/>
          </p:cNvSpPr>
          <p:nvPr/>
        </p:nvSpPr>
        <p:spPr>
          <a:xfrm>
            <a:off x="3352800" y="457200"/>
            <a:ext cx="5791200" cy="762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err="1" smtClean="0">
                <a:ln>
                  <a:noFill/>
                </a:ln>
                <a:effectLst/>
                <a:uLnTx/>
                <a:uFillTx/>
                <a:latin typeface="+mj-lt"/>
                <a:ea typeface="+mj-ea"/>
                <a:cs typeface="+mj-cs"/>
              </a:rPr>
              <a:t>Anaemia</a:t>
            </a:r>
            <a:r>
              <a:rPr kumimoji="0" lang="en-US" sz="4000" b="0" i="0" u="none" strike="noStrike" kern="1200" cap="none" spc="0" normalizeH="0" baseline="0" noProof="0" dirty="0" smtClean="0">
                <a:ln>
                  <a:noFill/>
                </a:ln>
                <a:effectLst/>
                <a:uLnTx/>
                <a:uFillTx/>
                <a:latin typeface="+mj-lt"/>
                <a:ea typeface="+mj-ea"/>
                <a:cs typeface="+mj-cs"/>
              </a:rPr>
              <a:t> in Children</a:t>
            </a:r>
            <a:endParaRPr kumimoji="0" lang="en-US" sz="4000" b="0" i="0" u="none" strike="noStrike" kern="1200" cap="none" spc="0" normalizeH="0" noProof="0" dirty="0" smtClean="0">
              <a:ln>
                <a:noFill/>
              </a:ln>
              <a:effectLst/>
              <a:uLnTx/>
              <a:uFillTx/>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noProof="0" dirty="0" smtClean="0">
                <a:ln>
                  <a:noFill/>
                </a:ln>
                <a:effectLst/>
                <a:uLnTx/>
                <a:uFillTx/>
                <a:latin typeface="+mj-lt"/>
                <a:ea typeface="+mj-ea"/>
                <a:cs typeface="+mj-cs"/>
              </a:rPr>
              <a:t> </a:t>
            </a:r>
            <a:r>
              <a:rPr kumimoji="0" lang="en-US" sz="4000" b="0" i="0" u="none" strike="noStrike" kern="1200" cap="none" spc="0" normalizeH="0" baseline="0" noProof="0" dirty="0" smtClean="0">
                <a:ln>
                  <a:noFill/>
                </a:ln>
                <a:effectLst/>
                <a:uLnTx/>
                <a:uFillTx/>
                <a:latin typeface="+mj-lt"/>
                <a:ea typeface="+mj-ea"/>
                <a:cs typeface="+mj-cs"/>
              </a:rPr>
              <a:t>by District</a:t>
            </a:r>
            <a:endParaRPr kumimoji="0" lang="en-US" sz="4000" b="0" i="0" u="none" strike="noStrike" kern="1200" cap="none" spc="0" normalizeH="0" baseline="0" noProof="0" dirty="0">
              <a:ln>
                <a:noFill/>
              </a:ln>
              <a:effectLst/>
              <a:uLnTx/>
              <a:uFillTx/>
              <a:latin typeface="+mj-lt"/>
              <a:ea typeface="+mj-ea"/>
              <a:cs typeface="+mj-cs"/>
            </a:endParaRPr>
          </a:p>
        </p:txBody>
      </p:sp>
      <p:sp>
        <p:nvSpPr>
          <p:cNvPr id="37" name="TextBox 36"/>
          <p:cNvSpPr txBox="1"/>
          <p:nvPr/>
        </p:nvSpPr>
        <p:spPr>
          <a:xfrm>
            <a:off x="5410200" y="2667000"/>
            <a:ext cx="1905000" cy="830997"/>
          </a:xfrm>
          <a:prstGeom prst="rect">
            <a:avLst/>
          </a:prstGeom>
          <a:noFill/>
        </p:spPr>
        <p:txBody>
          <a:bodyPr wrap="square" rtlCol="0">
            <a:spAutoFit/>
          </a:bodyPr>
          <a:lstStyle/>
          <a:p>
            <a:pPr algn="ctr"/>
            <a:r>
              <a:rPr lang="en-US" sz="2400" b="1" dirty="0" smtClean="0"/>
              <a:t>Malawi</a:t>
            </a:r>
          </a:p>
          <a:p>
            <a:pPr algn="ctr"/>
            <a:r>
              <a:rPr lang="en-US" sz="2400" b="1" dirty="0" smtClean="0"/>
              <a:t>63%</a:t>
            </a:r>
            <a:endParaRPr lang="en-US" sz="2400" b="1" dirty="0"/>
          </a:p>
        </p:txBody>
      </p:sp>
      <p:sp>
        <p:nvSpPr>
          <p:cNvPr id="39" name="TextBox 38"/>
          <p:cNvSpPr txBox="1"/>
          <p:nvPr/>
        </p:nvSpPr>
        <p:spPr>
          <a:xfrm>
            <a:off x="6705600" y="5657671"/>
            <a:ext cx="2438400" cy="1200329"/>
          </a:xfrm>
          <a:prstGeom prst="rect">
            <a:avLst/>
          </a:prstGeom>
          <a:noFill/>
        </p:spPr>
        <p:txBody>
          <a:bodyPr wrap="square" rtlCol="0">
            <a:spAutoFit/>
          </a:bodyPr>
          <a:lstStyle/>
          <a:p>
            <a:pPr algn="ctr"/>
            <a:r>
              <a:rPr lang="en-US" i="1" dirty="0" smtClean="0"/>
              <a:t>Percent of children age 6-59 months with any </a:t>
            </a:r>
            <a:r>
              <a:rPr lang="en-US" i="1" dirty="0" err="1" smtClean="0"/>
              <a:t>anaemia</a:t>
            </a:r>
            <a:r>
              <a:rPr lang="en-US" i="1" dirty="0" smtClean="0"/>
              <a:t> (</a:t>
            </a:r>
            <a:r>
              <a:rPr lang="en-US" i="1" dirty="0" err="1" smtClean="0"/>
              <a:t>haemoglobin</a:t>
            </a:r>
            <a:r>
              <a:rPr lang="en-US" i="1" dirty="0" smtClean="0"/>
              <a:t> &lt;11.0g/dl)</a:t>
            </a:r>
            <a:endParaRPr lang="en-US" i="1" dirty="0"/>
          </a:p>
        </p:txBody>
      </p:sp>
      <p:grpSp>
        <p:nvGrpSpPr>
          <p:cNvPr id="101" name="Group 5"/>
          <p:cNvGrpSpPr>
            <a:grpSpLocks noChangeAspect="1"/>
          </p:cNvGrpSpPr>
          <p:nvPr/>
        </p:nvGrpSpPr>
        <p:grpSpPr bwMode="auto">
          <a:xfrm>
            <a:off x="1752600" y="76200"/>
            <a:ext cx="2743200" cy="6741071"/>
            <a:chOff x="1302" y="438"/>
            <a:chExt cx="1478" cy="3632"/>
          </a:xfrm>
        </p:grpSpPr>
        <p:sp>
          <p:nvSpPr>
            <p:cNvPr id="102" name="Freeform 6"/>
            <p:cNvSpPr>
              <a:spLocks/>
            </p:cNvSpPr>
            <p:nvPr/>
          </p:nvSpPr>
          <p:spPr bwMode="auto">
            <a:xfrm>
              <a:off x="1752" y="2526"/>
              <a:ext cx="492" cy="351"/>
            </a:xfrm>
            <a:custGeom>
              <a:avLst/>
              <a:gdLst>
                <a:gd name="T0" fmla="*/ 336 w 492"/>
                <a:gd name="T1" fmla="*/ 74 h 351"/>
                <a:gd name="T2" fmla="*/ 352 w 492"/>
                <a:gd name="T3" fmla="*/ 89 h 351"/>
                <a:gd name="T4" fmla="*/ 367 w 492"/>
                <a:gd name="T5" fmla="*/ 109 h 351"/>
                <a:gd name="T6" fmla="*/ 387 w 492"/>
                <a:gd name="T7" fmla="*/ 117 h 351"/>
                <a:gd name="T8" fmla="*/ 410 w 492"/>
                <a:gd name="T9" fmla="*/ 125 h 351"/>
                <a:gd name="T10" fmla="*/ 422 w 492"/>
                <a:gd name="T11" fmla="*/ 136 h 351"/>
                <a:gd name="T12" fmla="*/ 434 w 492"/>
                <a:gd name="T13" fmla="*/ 156 h 351"/>
                <a:gd name="T14" fmla="*/ 449 w 492"/>
                <a:gd name="T15" fmla="*/ 172 h 351"/>
                <a:gd name="T16" fmla="*/ 473 w 492"/>
                <a:gd name="T17" fmla="*/ 179 h 351"/>
                <a:gd name="T18" fmla="*/ 469 w 492"/>
                <a:gd name="T19" fmla="*/ 199 h 351"/>
                <a:gd name="T20" fmla="*/ 488 w 492"/>
                <a:gd name="T21" fmla="*/ 195 h 351"/>
                <a:gd name="T22" fmla="*/ 488 w 492"/>
                <a:gd name="T23" fmla="*/ 211 h 351"/>
                <a:gd name="T24" fmla="*/ 473 w 492"/>
                <a:gd name="T25" fmla="*/ 226 h 351"/>
                <a:gd name="T26" fmla="*/ 457 w 492"/>
                <a:gd name="T27" fmla="*/ 242 h 351"/>
                <a:gd name="T28" fmla="*/ 438 w 492"/>
                <a:gd name="T29" fmla="*/ 254 h 351"/>
                <a:gd name="T30" fmla="*/ 422 w 492"/>
                <a:gd name="T31" fmla="*/ 269 h 351"/>
                <a:gd name="T32" fmla="*/ 406 w 492"/>
                <a:gd name="T33" fmla="*/ 269 h 351"/>
                <a:gd name="T34" fmla="*/ 387 w 492"/>
                <a:gd name="T35" fmla="*/ 265 h 351"/>
                <a:gd name="T36" fmla="*/ 375 w 492"/>
                <a:gd name="T37" fmla="*/ 269 h 351"/>
                <a:gd name="T38" fmla="*/ 356 w 492"/>
                <a:gd name="T39" fmla="*/ 258 h 351"/>
                <a:gd name="T40" fmla="*/ 336 w 492"/>
                <a:gd name="T41" fmla="*/ 261 h 351"/>
                <a:gd name="T42" fmla="*/ 285 w 492"/>
                <a:gd name="T43" fmla="*/ 258 h 351"/>
                <a:gd name="T44" fmla="*/ 250 w 492"/>
                <a:gd name="T45" fmla="*/ 273 h 351"/>
                <a:gd name="T46" fmla="*/ 191 w 492"/>
                <a:gd name="T47" fmla="*/ 293 h 351"/>
                <a:gd name="T48" fmla="*/ 117 w 492"/>
                <a:gd name="T49" fmla="*/ 289 h 351"/>
                <a:gd name="T50" fmla="*/ 70 w 492"/>
                <a:gd name="T51" fmla="*/ 320 h 351"/>
                <a:gd name="T52" fmla="*/ 23 w 492"/>
                <a:gd name="T53" fmla="*/ 312 h 351"/>
                <a:gd name="T54" fmla="*/ 0 w 492"/>
                <a:gd name="T55" fmla="*/ 344 h 351"/>
                <a:gd name="T56" fmla="*/ 4 w 492"/>
                <a:gd name="T57" fmla="*/ 324 h 351"/>
                <a:gd name="T58" fmla="*/ 15 w 492"/>
                <a:gd name="T59" fmla="*/ 304 h 351"/>
                <a:gd name="T60" fmla="*/ 12 w 492"/>
                <a:gd name="T61" fmla="*/ 293 h 351"/>
                <a:gd name="T62" fmla="*/ 15 w 492"/>
                <a:gd name="T63" fmla="*/ 273 h 351"/>
                <a:gd name="T64" fmla="*/ 23 w 492"/>
                <a:gd name="T65" fmla="*/ 258 h 351"/>
                <a:gd name="T66" fmla="*/ 39 w 492"/>
                <a:gd name="T67" fmla="*/ 250 h 351"/>
                <a:gd name="T68" fmla="*/ 58 w 492"/>
                <a:gd name="T69" fmla="*/ 238 h 351"/>
                <a:gd name="T70" fmla="*/ 70 w 492"/>
                <a:gd name="T71" fmla="*/ 226 h 351"/>
                <a:gd name="T72" fmla="*/ 90 w 492"/>
                <a:gd name="T73" fmla="*/ 215 h 351"/>
                <a:gd name="T74" fmla="*/ 113 w 492"/>
                <a:gd name="T75" fmla="*/ 211 h 351"/>
                <a:gd name="T76" fmla="*/ 129 w 492"/>
                <a:gd name="T77" fmla="*/ 203 h 351"/>
                <a:gd name="T78" fmla="*/ 129 w 492"/>
                <a:gd name="T79" fmla="*/ 187 h 351"/>
                <a:gd name="T80" fmla="*/ 133 w 492"/>
                <a:gd name="T81" fmla="*/ 168 h 351"/>
                <a:gd name="T82" fmla="*/ 152 w 492"/>
                <a:gd name="T83" fmla="*/ 156 h 351"/>
                <a:gd name="T84" fmla="*/ 164 w 492"/>
                <a:gd name="T85" fmla="*/ 160 h 351"/>
                <a:gd name="T86" fmla="*/ 180 w 492"/>
                <a:gd name="T87" fmla="*/ 152 h 351"/>
                <a:gd name="T88" fmla="*/ 184 w 492"/>
                <a:gd name="T89" fmla="*/ 132 h 351"/>
                <a:gd name="T90" fmla="*/ 199 w 492"/>
                <a:gd name="T91" fmla="*/ 125 h 351"/>
                <a:gd name="T92" fmla="*/ 203 w 492"/>
                <a:gd name="T93" fmla="*/ 105 h 351"/>
                <a:gd name="T94" fmla="*/ 215 w 492"/>
                <a:gd name="T95" fmla="*/ 93 h 351"/>
                <a:gd name="T96" fmla="*/ 223 w 492"/>
                <a:gd name="T97" fmla="*/ 78 h 351"/>
                <a:gd name="T98" fmla="*/ 238 w 492"/>
                <a:gd name="T99" fmla="*/ 62 h 351"/>
                <a:gd name="T100" fmla="*/ 250 w 492"/>
                <a:gd name="T101" fmla="*/ 39 h 351"/>
                <a:gd name="T102" fmla="*/ 254 w 492"/>
                <a:gd name="T103" fmla="*/ 35 h 351"/>
                <a:gd name="T104" fmla="*/ 270 w 492"/>
                <a:gd name="T105" fmla="*/ 19 h 351"/>
                <a:gd name="T106" fmla="*/ 281 w 492"/>
                <a:gd name="T107" fmla="*/ 4 h 351"/>
                <a:gd name="T108" fmla="*/ 293 w 492"/>
                <a:gd name="T109" fmla="*/ 7 h 351"/>
                <a:gd name="T110" fmla="*/ 301 w 492"/>
                <a:gd name="T111" fmla="*/ 23 h 351"/>
                <a:gd name="T112" fmla="*/ 313 w 492"/>
                <a:gd name="T113" fmla="*/ 43 h 3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2"/>
                <a:gd name="T172" fmla="*/ 0 h 351"/>
                <a:gd name="T173" fmla="*/ 492 w 492"/>
                <a:gd name="T174" fmla="*/ 351 h 3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2" h="351">
                  <a:moveTo>
                    <a:pt x="324" y="58"/>
                  </a:moveTo>
                  <a:lnTo>
                    <a:pt x="328" y="58"/>
                  </a:lnTo>
                  <a:lnTo>
                    <a:pt x="328" y="62"/>
                  </a:lnTo>
                  <a:lnTo>
                    <a:pt x="332" y="62"/>
                  </a:lnTo>
                  <a:lnTo>
                    <a:pt x="332" y="66"/>
                  </a:lnTo>
                  <a:lnTo>
                    <a:pt x="332" y="70"/>
                  </a:lnTo>
                  <a:lnTo>
                    <a:pt x="332" y="74"/>
                  </a:lnTo>
                  <a:lnTo>
                    <a:pt x="336" y="74"/>
                  </a:lnTo>
                  <a:lnTo>
                    <a:pt x="340" y="74"/>
                  </a:lnTo>
                  <a:lnTo>
                    <a:pt x="340" y="78"/>
                  </a:lnTo>
                  <a:lnTo>
                    <a:pt x="344" y="78"/>
                  </a:lnTo>
                  <a:lnTo>
                    <a:pt x="344" y="82"/>
                  </a:lnTo>
                  <a:lnTo>
                    <a:pt x="348" y="82"/>
                  </a:lnTo>
                  <a:lnTo>
                    <a:pt x="348" y="86"/>
                  </a:lnTo>
                  <a:lnTo>
                    <a:pt x="352" y="86"/>
                  </a:lnTo>
                  <a:lnTo>
                    <a:pt x="352" y="89"/>
                  </a:lnTo>
                  <a:lnTo>
                    <a:pt x="352" y="93"/>
                  </a:lnTo>
                  <a:lnTo>
                    <a:pt x="356" y="93"/>
                  </a:lnTo>
                  <a:lnTo>
                    <a:pt x="359" y="97"/>
                  </a:lnTo>
                  <a:lnTo>
                    <a:pt x="363" y="97"/>
                  </a:lnTo>
                  <a:lnTo>
                    <a:pt x="363" y="101"/>
                  </a:lnTo>
                  <a:lnTo>
                    <a:pt x="363" y="105"/>
                  </a:lnTo>
                  <a:lnTo>
                    <a:pt x="367" y="105"/>
                  </a:lnTo>
                  <a:lnTo>
                    <a:pt x="367" y="109"/>
                  </a:lnTo>
                  <a:lnTo>
                    <a:pt x="371" y="109"/>
                  </a:lnTo>
                  <a:lnTo>
                    <a:pt x="371" y="113"/>
                  </a:lnTo>
                  <a:lnTo>
                    <a:pt x="375" y="113"/>
                  </a:lnTo>
                  <a:lnTo>
                    <a:pt x="375" y="117"/>
                  </a:lnTo>
                  <a:lnTo>
                    <a:pt x="379" y="121"/>
                  </a:lnTo>
                  <a:lnTo>
                    <a:pt x="379" y="117"/>
                  </a:lnTo>
                  <a:lnTo>
                    <a:pt x="383" y="117"/>
                  </a:lnTo>
                  <a:lnTo>
                    <a:pt x="387" y="117"/>
                  </a:lnTo>
                  <a:lnTo>
                    <a:pt x="391" y="117"/>
                  </a:lnTo>
                  <a:lnTo>
                    <a:pt x="395" y="117"/>
                  </a:lnTo>
                  <a:lnTo>
                    <a:pt x="399" y="117"/>
                  </a:lnTo>
                  <a:lnTo>
                    <a:pt x="402" y="117"/>
                  </a:lnTo>
                  <a:lnTo>
                    <a:pt x="406" y="117"/>
                  </a:lnTo>
                  <a:lnTo>
                    <a:pt x="410" y="117"/>
                  </a:lnTo>
                  <a:lnTo>
                    <a:pt x="410" y="121"/>
                  </a:lnTo>
                  <a:lnTo>
                    <a:pt x="410" y="125"/>
                  </a:lnTo>
                  <a:lnTo>
                    <a:pt x="410" y="129"/>
                  </a:lnTo>
                  <a:lnTo>
                    <a:pt x="414" y="129"/>
                  </a:lnTo>
                  <a:lnTo>
                    <a:pt x="418" y="129"/>
                  </a:lnTo>
                  <a:lnTo>
                    <a:pt x="418" y="132"/>
                  </a:lnTo>
                  <a:lnTo>
                    <a:pt x="418" y="129"/>
                  </a:lnTo>
                  <a:lnTo>
                    <a:pt x="418" y="132"/>
                  </a:lnTo>
                  <a:lnTo>
                    <a:pt x="422" y="132"/>
                  </a:lnTo>
                  <a:lnTo>
                    <a:pt x="422" y="136"/>
                  </a:lnTo>
                  <a:lnTo>
                    <a:pt x="426" y="136"/>
                  </a:lnTo>
                  <a:lnTo>
                    <a:pt x="426" y="140"/>
                  </a:lnTo>
                  <a:lnTo>
                    <a:pt x="426" y="144"/>
                  </a:lnTo>
                  <a:lnTo>
                    <a:pt x="430" y="144"/>
                  </a:lnTo>
                  <a:lnTo>
                    <a:pt x="430" y="148"/>
                  </a:lnTo>
                  <a:lnTo>
                    <a:pt x="430" y="152"/>
                  </a:lnTo>
                  <a:lnTo>
                    <a:pt x="430" y="156"/>
                  </a:lnTo>
                  <a:lnTo>
                    <a:pt x="434" y="156"/>
                  </a:lnTo>
                  <a:lnTo>
                    <a:pt x="434" y="160"/>
                  </a:lnTo>
                  <a:lnTo>
                    <a:pt x="438" y="160"/>
                  </a:lnTo>
                  <a:lnTo>
                    <a:pt x="438" y="164"/>
                  </a:lnTo>
                  <a:lnTo>
                    <a:pt x="442" y="164"/>
                  </a:lnTo>
                  <a:lnTo>
                    <a:pt x="442" y="168"/>
                  </a:lnTo>
                  <a:lnTo>
                    <a:pt x="445" y="168"/>
                  </a:lnTo>
                  <a:lnTo>
                    <a:pt x="449" y="168"/>
                  </a:lnTo>
                  <a:lnTo>
                    <a:pt x="449" y="172"/>
                  </a:lnTo>
                  <a:lnTo>
                    <a:pt x="453" y="172"/>
                  </a:lnTo>
                  <a:lnTo>
                    <a:pt x="457" y="172"/>
                  </a:lnTo>
                  <a:lnTo>
                    <a:pt x="461" y="172"/>
                  </a:lnTo>
                  <a:lnTo>
                    <a:pt x="465" y="172"/>
                  </a:lnTo>
                  <a:lnTo>
                    <a:pt x="465" y="175"/>
                  </a:lnTo>
                  <a:lnTo>
                    <a:pt x="469" y="175"/>
                  </a:lnTo>
                  <a:lnTo>
                    <a:pt x="473" y="175"/>
                  </a:lnTo>
                  <a:lnTo>
                    <a:pt x="473" y="179"/>
                  </a:lnTo>
                  <a:lnTo>
                    <a:pt x="473" y="183"/>
                  </a:lnTo>
                  <a:lnTo>
                    <a:pt x="469" y="183"/>
                  </a:lnTo>
                  <a:lnTo>
                    <a:pt x="469" y="187"/>
                  </a:lnTo>
                  <a:lnTo>
                    <a:pt x="469" y="191"/>
                  </a:lnTo>
                  <a:lnTo>
                    <a:pt x="469" y="195"/>
                  </a:lnTo>
                  <a:lnTo>
                    <a:pt x="465" y="195"/>
                  </a:lnTo>
                  <a:lnTo>
                    <a:pt x="465" y="199"/>
                  </a:lnTo>
                  <a:lnTo>
                    <a:pt x="469" y="199"/>
                  </a:lnTo>
                  <a:lnTo>
                    <a:pt x="469" y="203"/>
                  </a:lnTo>
                  <a:lnTo>
                    <a:pt x="473" y="203"/>
                  </a:lnTo>
                  <a:lnTo>
                    <a:pt x="477" y="203"/>
                  </a:lnTo>
                  <a:lnTo>
                    <a:pt x="481" y="203"/>
                  </a:lnTo>
                  <a:lnTo>
                    <a:pt x="481" y="199"/>
                  </a:lnTo>
                  <a:lnTo>
                    <a:pt x="485" y="199"/>
                  </a:lnTo>
                  <a:lnTo>
                    <a:pt x="488" y="199"/>
                  </a:lnTo>
                  <a:lnTo>
                    <a:pt x="488" y="195"/>
                  </a:lnTo>
                  <a:lnTo>
                    <a:pt x="488" y="199"/>
                  </a:lnTo>
                  <a:lnTo>
                    <a:pt x="488" y="195"/>
                  </a:lnTo>
                  <a:lnTo>
                    <a:pt x="492" y="195"/>
                  </a:lnTo>
                  <a:lnTo>
                    <a:pt x="492" y="199"/>
                  </a:lnTo>
                  <a:lnTo>
                    <a:pt x="492" y="203"/>
                  </a:lnTo>
                  <a:lnTo>
                    <a:pt x="492" y="207"/>
                  </a:lnTo>
                  <a:lnTo>
                    <a:pt x="492" y="211"/>
                  </a:lnTo>
                  <a:lnTo>
                    <a:pt x="488" y="211"/>
                  </a:lnTo>
                  <a:lnTo>
                    <a:pt x="488" y="215"/>
                  </a:lnTo>
                  <a:lnTo>
                    <a:pt x="488" y="218"/>
                  </a:lnTo>
                  <a:lnTo>
                    <a:pt x="485" y="218"/>
                  </a:lnTo>
                  <a:lnTo>
                    <a:pt x="485" y="222"/>
                  </a:lnTo>
                  <a:lnTo>
                    <a:pt x="481" y="222"/>
                  </a:lnTo>
                  <a:lnTo>
                    <a:pt x="477" y="222"/>
                  </a:lnTo>
                  <a:lnTo>
                    <a:pt x="477" y="226"/>
                  </a:lnTo>
                  <a:lnTo>
                    <a:pt x="473" y="226"/>
                  </a:lnTo>
                  <a:lnTo>
                    <a:pt x="473" y="230"/>
                  </a:lnTo>
                  <a:lnTo>
                    <a:pt x="469" y="230"/>
                  </a:lnTo>
                  <a:lnTo>
                    <a:pt x="469" y="234"/>
                  </a:lnTo>
                  <a:lnTo>
                    <a:pt x="465" y="234"/>
                  </a:lnTo>
                  <a:lnTo>
                    <a:pt x="465" y="238"/>
                  </a:lnTo>
                  <a:lnTo>
                    <a:pt x="461" y="238"/>
                  </a:lnTo>
                  <a:lnTo>
                    <a:pt x="457" y="238"/>
                  </a:lnTo>
                  <a:lnTo>
                    <a:pt x="457" y="242"/>
                  </a:lnTo>
                  <a:lnTo>
                    <a:pt x="453" y="242"/>
                  </a:lnTo>
                  <a:lnTo>
                    <a:pt x="453" y="246"/>
                  </a:lnTo>
                  <a:lnTo>
                    <a:pt x="449" y="246"/>
                  </a:lnTo>
                  <a:lnTo>
                    <a:pt x="449" y="250"/>
                  </a:lnTo>
                  <a:lnTo>
                    <a:pt x="445" y="250"/>
                  </a:lnTo>
                  <a:lnTo>
                    <a:pt x="442" y="250"/>
                  </a:lnTo>
                  <a:lnTo>
                    <a:pt x="442" y="254"/>
                  </a:lnTo>
                  <a:lnTo>
                    <a:pt x="438" y="254"/>
                  </a:lnTo>
                  <a:lnTo>
                    <a:pt x="438" y="258"/>
                  </a:lnTo>
                  <a:lnTo>
                    <a:pt x="434" y="258"/>
                  </a:lnTo>
                  <a:lnTo>
                    <a:pt x="434" y="261"/>
                  </a:lnTo>
                  <a:lnTo>
                    <a:pt x="430" y="261"/>
                  </a:lnTo>
                  <a:lnTo>
                    <a:pt x="430" y="265"/>
                  </a:lnTo>
                  <a:lnTo>
                    <a:pt x="426" y="265"/>
                  </a:lnTo>
                  <a:lnTo>
                    <a:pt x="422" y="265"/>
                  </a:lnTo>
                  <a:lnTo>
                    <a:pt x="422" y="269"/>
                  </a:lnTo>
                  <a:lnTo>
                    <a:pt x="422" y="273"/>
                  </a:lnTo>
                  <a:lnTo>
                    <a:pt x="418" y="273"/>
                  </a:lnTo>
                  <a:lnTo>
                    <a:pt x="418" y="269"/>
                  </a:lnTo>
                  <a:lnTo>
                    <a:pt x="414" y="269"/>
                  </a:lnTo>
                  <a:lnTo>
                    <a:pt x="410" y="269"/>
                  </a:lnTo>
                  <a:lnTo>
                    <a:pt x="410" y="265"/>
                  </a:lnTo>
                  <a:lnTo>
                    <a:pt x="406" y="265"/>
                  </a:lnTo>
                  <a:lnTo>
                    <a:pt x="406" y="269"/>
                  </a:lnTo>
                  <a:lnTo>
                    <a:pt x="402" y="269"/>
                  </a:lnTo>
                  <a:lnTo>
                    <a:pt x="402" y="273"/>
                  </a:lnTo>
                  <a:lnTo>
                    <a:pt x="399" y="273"/>
                  </a:lnTo>
                  <a:lnTo>
                    <a:pt x="395" y="273"/>
                  </a:lnTo>
                  <a:lnTo>
                    <a:pt x="391" y="273"/>
                  </a:lnTo>
                  <a:lnTo>
                    <a:pt x="391" y="269"/>
                  </a:lnTo>
                  <a:lnTo>
                    <a:pt x="391" y="265"/>
                  </a:lnTo>
                  <a:lnTo>
                    <a:pt x="387" y="265"/>
                  </a:lnTo>
                  <a:lnTo>
                    <a:pt x="387" y="261"/>
                  </a:lnTo>
                  <a:lnTo>
                    <a:pt x="383" y="261"/>
                  </a:lnTo>
                  <a:lnTo>
                    <a:pt x="383" y="265"/>
                  </a:lnTo>
                  <a:lnTo>
                    <a:pt x="383" y="269"/>
                  </a:lnTo>
                  <a:lnTo>
                    <a:pt x="379" y="269"/>
                  </a:lnTo>
                  <a:lnTo>
                    <a:pt x="375" y="269"/>
                  </a:lnTo>
                  <a:lnTo>
                    <a:pt x="371" y="269"/>
                  </a:lnTo>
                  <a:lnTo>
                    <a:pt x="375" y="269"/>
                  </a:lnTo>
                  <a:lnTo>
                    <a:pt x="371" y="269"/>
                  </a:lnTo>
                  <a:lnTo>
                    <a:pt x="371" y="265"/>
                  </a:lnTo>
                  <a:lnTo>
                    <a:pt x="367" y="265"/>
                  </a:lnTo>
                  <a:lnTo>
                    <a:pt x="367" y="261"/>
                  </a:lnTo>
                  <a:lnTo>
                    <a:pt x="363" y="261"/>
                  </a:lnTo>
                  <a:lnTo>
                    <a:pt x="359" y="261"/>
                  </a:lnTo>
                  <a:lnTo>
                    <a:pt x="359" y="258"/>
                  </a:lnTo>
                  <a:lnTo>
                    <a:pt x="356" y="258"/>
                  </a:lnTo>
                  <a:lnTo>
                    <a:pt x="356" y="261"/>
                  </a:lnTo>
                  <a:lnTo>
                    <a:pt x="352" y="261"/>
                  </a:lnTo>
                  <a:lnTo>
                    <a:pt x="348" y="261"/>
                  </a:lnTo>
                  <a:lnTo>
                    <a:pt x="348" y="258"/>
                  </a:lnTo>
                  <a:lnTo>
                    <a:pt x="344" y="258"/>
                  </a:lnTo>
                  <a:lnTo>
                    <a:pt x="344" y="261"/>
                  </a:lnTo>
                  <a:lnTo>
                    <a:pt x="340" y="261"/>
                  </a:lnTo>
                  <a:lnTo>
                    <a:pt x="336" y="261"/>
                  </a:lnTo>
                  <a:lnTo>
                    <a:pt x="332" y="254"/>
                  </a:lnTo>
                  <a:lnTo>
                    <a:pt x="324" y="254"/>
                  </a:lnTo>
                  <a:lnTo>
                    <a:pt x="324" y="250"/>
                  </a:lnTo>
                  <a:lnTo>
                    <a:pt x="320" y="250"/>
                  </a:lnTo>
                  <a:lnTo>
                    <a:pt x="313" y="254"/>
                  </a:lnTo>
                  <a:lnTo>
                    <a:pt x="305" y="254"/>
                  </a:lnTo>
                  <a:lnTo>
                    <a:pt x="293" y="254"/>
                  </a:lnTo>
                  <a:lnTo>
                    <a:pt x="285" y="258"/>
                  </a:lnTo>
                  <a:lnTo>
                    <a:pt x="281" y="261"/>
                  </a:lnTo>
                  <a:lnTo>
                    <a:pt x="277" y="265"/>
                  </a:lnTo>
                  <a:lnTo>
                    <a:pt x="273" y="269"/>
                  </a:lnTo>
                  <a:lnTo>
                    <a:pt x="270" y="269"/>
                  </a:lnTo>
                  <a:lnTo>
                    <a:pt x="266" y="265"/>
                  </a:lnTo>
                  <a:lnTo>
                    <a:pt x="262" y="265"/>
                  </a:lnTo>
                  <a:lnTo>
                    <a:pt x="254" y="269"/>
                  </a:lnTo>
                  <a:lnTo>
                    <a:pt x="250" y="273"/>
                  </a:lnTo>
                  <a:lnTo>
                    <a:pt x="238" y="273"/>
                  </a:lnTo>
                  <a:lnTo>
                    <a:pt x="230" y="273"/>
                  </a:lnTo>
                  <a:lnTo>
                    <a:pt x="215" y="273"/>
                  </a:lnTo>
                  <a:lnTo>
                    <a:pt x="203" y="277"/>
                  </a:lnTo>
                  <a:lnTo>
                    <a:pt x="199" y="277"/>
                  </a:lnTo>
                  <a:lnTo>
                    <a:pt x="195" y="281"/>
                  </a:lnTo>
                  <a:lnTo>
                    <a:pt x="195" y="285"/>
                  </a:lnTo>
                  <a:lnTo>
                    <a:pt x="191" y="293"/>
                  </a:lnTo>
                  <a:lnTo>
                    <a:pt x="176" y="293"/>
                  </a:lnTo>
                  <a:lnTo>
                    <a:pt x="172" y="293"/>
                  </a:lnTo>
                  <a:lnTo>
                    <a:pt x="168" y="293"/>
                  </a:lnTo>
                  <a:lnTo>
                    <a:pt x="137" y="289"/>
                  </a:lnTo>
                  <a:lnTo>
                    <a:pt x="133" y="289"/>
                  </a:lnTo>
                  <a:lnTo>
                    <a:pt x="129" y="285"/>
                  </a:lnTo>
                  <a:lnTo>
                    <a:pt x="121" y="285"/>
                  </a:lnTo>
                  <a:lnTo>
                    <a:pt x="117" y="289"/>
                  </a:lnTo>
                  <a:lnTo>
                    <a:pt x="113" y="289"/>
                  </a:lnTo>
                  <a:lnTo>
                    <a:pt x="101" y="297"/>
                  </a:lnTo>
                  <a:lnTo>
                    <a:pt x="101" y="308"/>
                  </a:lnTo>
                  <a:lnTo>
                    <a:pt x="98" y="308"/>
                  </a:lnTo>
                  <a:lnTo>
                    <a:pt x="94" y="304"/>
                  </a:lnTo>
                  <a:lnTo>
                    <a:pt x="90" y="304"/>
                  </a:lnTo>
                  <a:lnTo>
                    <a:pt x="86" y="308"/>
                  </a:lnTo>
                  <a:lnTo>
                    <a:pt x="70" y="320"/>
                  </a:lnTo>
                  <a:lnTo>
                    <a:pt x="66" y="320"/>
                  </a:lnTo>
                  <a:lnTo>
                    <a:pt x="62" y="316"/>
                  </a:lnTo>
                  <a:lnTo>
                    <a:pt x="51" y="312"/>
                  </a:lnTo>
                  <a:lnTo>
                    <a:pt x="39" y="301"/>
                  </a:lnTo>
                  <a:lnTo>
                    <a:pt x="31" y="297"/>
                  </a:lnTo>
                  <a:lnTo>
                    <a:pt x="27" y="297"/>
                  </a:lnTo>
                  <a:lnTo>
                    <a:pt x="23" y="301"/>
                  </a:lnTo>
                  <a:lnTo>
                    <a:pt x="23" y="312"/>
                  </a:lnTo>
                  <a:lnTo>
                    <a:pt x="19" y="316"/>
                  </a:lnTo>
                  <a:lnTo>
                    <a:pt x="19" y="324"/>
                  </a:lnTo>
                  <a:lnTo>
                    <a:pt x="23" y="336"/>
                  </a:lnTo>
                  <a:lnTo>
                    <a:pt x="19" y="340"/>
                  </a:lnTo>
                  <a:lnTo>
                    <a:pt x="15" y="344"/>
                  </a:lnTo>
                  <a:lnTo>
                    <a:pt x="12" y="351"/>
                  </a:lnTo>
                  <a:lnTo>
                    <a:pt x="8" y="351"/>
                  </a:lnTo>
                  <a:lnTo>
                    <a:pt x="0" y="344"/>
                  </a:lnTo>
                  <a:lnTo>
                    <a:pt x="4" y="344"/>
                  </a:lnTo>
                  <a:lnTo>
                    <a:pt x="4" y="340"/>
                  </a:lnTo>
                  <a:lnTo>
                    <a:pt x="4" y="336"/>
                  </a:lnTo>
                  <a:lnTo>
                    <a:pt x="0" y="336"/>
                  </a:lnTo>
                  <a:lnTo>
                    <a:pt x="0" y="332"/>
                  </a:lnTo>
                  <a:lnTo>
                    <a:pt x="0" y="328"/>
                  </a:lnTo>
                  <a:lnTo>
                    <a:pt x="0" y="324"/>
                  </a:lnTo>
                  <a:lnTo>
                    <a:pt x="4" y="324"/>
                  </a:lnTo>
                  <a:lnTo>
                    <a:pt x="4" y="320"/>
                  </a:lnTo>
                  <a:lnTo>
                    <a:pt x="4" y="316"/>
                  </a:lnTo>
                  <a:lnTo>
                    <a:pt x="4" y="312"/>
                  </a:lnTo>
                  <a:lnTo>
                    <a:pt x="8" y="312"/>
                  </a:lnTo>
                  <a:lnTo>
                    <a:pt x="8" y="308"/>
                  </a:lnTo>
                  <a:lnTo>
                    <a:pt x="12" y="308"/>
                  </a:lnTo>
                  <a:lnTo>
                    <a:pt x="15" y="308"/>
                  </a:lnTo>
                  <a:lnTo>
                    <a:pt x="15" y="304"/>
                  </a:lnTo>
                  <a:lnTo>
                    <a:pt x="12" y="304"/>
                  </a:lnTo>
                  <a:lnTo>
                    <a:pt x="15" y="304"/>
                  </a:lnTo>
                  <a:lnTo>
                    <a:pt x="12" y="304"/>
                  </a:lnTo>
                  <a:lnTo>
                    <a:pt x="12" y="301"/>
                  </a:lnTo>
                  <a:lnTo>
                    <a:pt x="15" y="301"/>
                  </a:lnTo>
                  <a:lnTo>
                    <a:pt x="15" y="297"/>
                  </a:lnTo>
                  <a:lnTo>
                    <a:pt x="15" y="293"/>
                  </a:lnTo>
                  <a:lnTo>
                    <a:pt x="12" y="293"/>
                  </a:lnTo>
                  <a:lnTo>
                    <a:pt x="15" y="293"/>
                  </a:lnTo>
                  <a:lnTo>
                    <a:pt x="12" y="293"/>
                  </a:lnTo>
                  <a:lnTo>
                    <a:pt x="12" y="289"/>
                  </a:lnTo>
                  <a:lnTo>
                    <a:pt x="15" y="289"/>
                  </a:lnTo>
                  <a:lnTo>
                    <a:pt x="15" y="285"/>
                  </a:lnTo>
                  <a:lnTo>
                    <a:pt x="15" y="281"/>
                  </a:lnTo>
                  <a:lnTo>
                    <a:pt x="15" y="277"/>
                  </a:lnTo>
                  <a:lnTo>
                    <a:pt x="15" y="273"/>
                  </a:lnTo>
                  <a:lnTo>
                    <a:pt x="15" y="269"/>
                  </a:lnTo>
                  <a:lnTo>
                    <a:pt x="19" y="269"/>
                  </a:lnTo>
                  <a:lnTo>
                    <a:pt x="19" y="265"/>
                  </a:lnTo>
                  <a:lnTo>
                    <a:pt x="15" y="265"/>
                  </a:lnTo>
                  <a:lnTo>
                    <a:pt x="15" y="261"/>
                  </a:lnTo>
                  <a:lnTo>
                    <a:pt x="19" y="261"/>
                  </a:lnTo>
                  <a:lnTo>
                    <a:pt x="23" y="261"/>
                  </a:lnTo>
                  <a:lnTo>
                    <a:pt x="23" y="258"/>
                  </a:lnTo>
                  <a:lnTo>
                    <a:pt x="23" y="254"/>
                  </a:lnTo>
                  <a:lnTo>
                    <a:pt x="27" y="254"/>
                  </a:lnTo>
                  <a:lnTo>
                    <a:pt x="27" y="250"/>
                  </a:lnTo>
                  <a:lnTo>
                    <a:pt x="31" y="250"/>
                  </a:lnTo>
                  <a:lnTo>
                    <a:pt x="31" y="246"/>
                  </a:lnTo>
                  <a:lnTo>
                    <a:pt x="31" y="250"/>
                  </a:lnTo>
                  <a:lnTo>
                    <a:pt x="35" y="250"/>
                  </a:lnTo>
                  <a:lnTo>
                    <a:pt x="39" y="250"/>
                  </a:lnTo>
                  <a:lnTo>
                    <a:pt x="43" y="250"/>
                  </a:lnTo>
                  <a:lnTo>
                    <a:pt x="43" y="246"/>
                  </a:lnTo>
                  <a:lnTo>
                    <a:pt x="47" y="246"/>
                  </a:lnTo>
                  <a:lnTo>
                    <a:pt x="51" y="246"/>
                  </a:lnTo>
                  <a:lnTo>
                    <a:pt x="51" y="242"/>
                  </a:lnTo>
                  <a:lnTo>
                    <a:pt x="55" y="242"/>
                  </a:lnTo>
                  <a:lnTo>
                    <a:pt x="55" y="238"/>
                  </a:lnTo>
                  <a:lnTo>
                    <a:pt x="58" y="238"/>
                  </a:lnTo>
                  <a:lnTo>
                    <a:pt x="58" y="234"/>
                  </a:lnTo>
                  <a:lnTo>
                    <a:pt x="62" y="234"/>
                  </a:lnTo>
                  <a:lnTo>
                    <a:pt x="62" y="238"/>
                  </a:lnTo>
                  <a:lnTo>
                    <a:pt x="66" y="238"/>
                  </a:lnTo>
                  <a:lnTo>
                    <a:pt x="66" y="234"/>
                  </a:lnTo>
                  <a:lnTo>
                    <a:pt x="66" y="230"/>
                  </a:lnTo>
                  <a:lnTo>
                    <a:pt x="66" y="226"/>
                  </a:lnTo>
                  <a:lnTo>
                    <a:pt x="70" y="226"/>
                  </a:lnTo>
                  <a:lnTo>
                    <a:pt x="70" y="222"/>
                  </a:lnTo>
                  <a:lnTo>
                    <a:pt x="74" y="222"/>
                  </a:lnTo>
                  <a:lnTo>
                    <a:pt x="74" y="218"/>
                  </a:lnTo>
                  <a:lnTo>
                    <a:pt x="78" y="218"/>
                  </a:lnTo>
                  <a:lnTo>
                    <a:pt x="78" y="215"/>
                  </a:lnTo>
                  <a:lnTo>
                    <a:pt x="82" y="215"/>
                  </a:lnTo>
                  <a:lnTo>
                    <a:pt x="86" y="215"/>
                  </a:lnTo>
                  <a:lnTo>
                    <a:pt x="90" y="215"/>
                  </a:lnTo>
                  <a:lnTo>
                    <a:pt x="90" y="218"/>
                  </a:lnTo>
                  <a:lnTo>
                    <a:pt x="94" y="218"/>
                  </a:lnTo>
                  <a:lnTo>
                    <a:pt x="98" y="218"/>
                  </a:lnTo>
                  <a:lnTo>
                    <a:pt x="101" y="215"/>
                  </a:lnTo>
                  <a:lnTo>
                    <a:pt x="105" y="215"/>
                  </a:lnTo>
                  <a:lnTo>
                    <a:pt x="109" y="215"/>
                  </a:lnTo>
                  <a:lnTo>
                    <a:pt x="109" y="211"/>
                  </a:lnTo>
                  <a:lnTo>
                    <a:pt x="113" y="211"/>
                  </a:lnTo>
                  <a:lnTo>
                    <a:pt x="117" y="211"/>
                  </a:lnTo>
                  <a:lnTo>
                    <a:pt x="117" y="215"/>
                  </a:lnTo>
                  <a:lnTo>
                    <a:pt x="117" y="211"/>
                  </a:lnTo>
                  <a:lnTo>
                    <a:pt x="121" y="211"/>
                  </a:lnTo>
                  <a:lnTo>
                    <a:pt x="125" y="211"/>
                  </a:lnTo>
                  <a:lnTo>
                    <a:pt x="125" y="207"/>
                  </a:lnTo>
                  <a:lnTo>
                    <a:pt x="129" y="207"/>
                  </a:lnTo>
                  <a:lnTo>
                    <a:pt x="129" y="203"/>
                  </a:lnTo>
                  <a:lnTo>
                    <a:pt x="133" y="203"/>
                  </a:lnTo>
                  <a:lnTo>
                    <a:pt x="133" y="199"/>
                  </a:lnTo>
                  <a:lnTo>
                    <a:pt x="133" y="195"/>
                  </a:lnTo>
                  <a:lnTo>
                    <a:pt x="129" y="195"/>
                  </a:lnTo>
                  <a:lnTo>
                    <a:pt x="129" y="191"/>
                  </a:lnTo>
                  <a:lnTo>
                    <a:pt x="133" y="191"/>
                  </a:lnTo>
                  <a:lnTo>
                    <a:pt x="133" y="187"/>
                  </a:lnTo>
                  <a:lnTo>
                    <a:pt x="129" y="187"/>
                  </a:lnTo>
                  <a:lnTo>
                    <a:pt x="129" y="183"/>
                  </a:lnTo>
                  <a:lnTo>
                    <a:pt x="133" y="183"/>
                  </a:lnTo>
                  <a:lnTo>
                    <a:pt x="133" y="179"/>
                  </a:lnTo>
                  <a:lnTo>
                    <a:pt x="133" y="175"/>
                  </a:lnTo>
                  <a:lnTo>
                    <a:pt x="133" y="172"/>
                  </a:lnTo>
                  <a:lnTo>
                    <a:pt x="137" y="172"/>
                  </a:lnTo>
                  <a:lnTo>
                    <a:pt x="137" y="168"/>
                  </a:lnTo>
                  <a:lnTo>
                    <a:pt x="133" y="168"/>
                  </a:lnTo>
                  <a:lnTo>
                    <a:pt x="133" y="164"/>
                  </a:lnTo>
                  <a:lnTo>
                    <a:pt x="137" y="164"/>
                  </a:lnTo>
                  <a:lnTo>
                    <a:pt x="141" y="164"/>
                  </a:lnTo>
                  <a:lnTo>
                    <a:pt x="144" y="164"/>
                  </a:lnTo>
                  <a:lnTo>
                    <a:pt x="144" y="160"/>
                  </a:lnTo>
                  <a:lnTo>
                    <a:pt x="148" y="160"/>
                  </a:lnTo>
                  <a:lnTo>
                    <a:pt x="148" y="156"/>
                  </a:lnTo>
                  <a:lnTo>
                    <a:pt x="152" y="156"/>
                  </a:lnTo>
                  <a:lnTo>
                    <a:pt x="152" y="160"/>
                  </a:lnTo>
                  <a:lnTo>
                    <a:pt x="156" y="160"/>
                  </a:lnTo>
                  <a:lnTo>
                    <a:pt x="156" y="164"/>
                  </a:lnTo>
                  <a:lnTo>
                    <a:pt x="160" y="164"/>
                  </a:lnTo>
                  <a:lnTo>
                    <a:pt x="160" y="160"/>
                  </a:lnTo>
                  <a:lnTo>
                    <a:pt x="160" y="164"/>
                  </a:lnTo>
                  <a:lnTo>
                    <a:pt x="160" y="160"/>
                  </a:lnTo>
                  <a:lnTo>
                    <a:pt x="164" y="160"/>
                  </a:lnTo>
                  <a:lnTo>
                    <a:pt x="164" y="156"/>
                  </a:lnTo>
                  <a:lnTo>
                    <a:pt x="164" y="160"/>
                  </a:lnTo>
                  <a:lnTo>
                    <a:pt x="168" y="160"/>
                  </a:lnTo>
                  <a:lnTo>
                    <a:pt x="168" y="156"/>
                  </a:lnTo>
                  <a:lnTo>
                    <a:pt x="172" y="156"/>
                  </a:lnTo>
                  <a:lnTo>
                    <a:pt x="176" y="156"/>
                  </a:lnTo>
                  <a:lnTo>
                    <a:pt x="176" y="152"/>
                  </a:lnTo>
                  <a:lnTo>
                    <a:pt x="180" y="152"/>
                  </a:lnTo>
                  <a:lnTo>
                    <a:pt x="176" y="152"/>
                  </a:lnTo>
                  <a:lnTo>
                    <a:pt x="176" y="148"/>
                  </a:lnTo>
                  <a:lnTo>
                    <a:pt x="180" y="148"/>
                  </a:lnTo>
                  <a:lnTo>
                    <a:pt x="180" y="144"/>
                  </a:lnTo>
                  <a:lnTo>
                    <a:pt x="180" y="140"/>
                  </a:lnTo>
                  <a:lnTo>
                    <a:pt x="184" y="140"/>
                  </a:lnTo>
                  <a:lnTo>
                    <a:pt x="184" y="136"/>
                  </a:lnTo>
                  <a:lnTo>
                    <a:pt x="184" y="132"/>
                  </a:lnTo>
                  <a:lnTo>
                    <a:pt x="184" y="129"/>
                  </a:lnTo>
                  <a:lnTo>
                    <a:pt x="187" y="129"/>
                  </a:lnTo>
                  <a:lnTo>
                    <a:pt x="187" y="132"/>
                  </a:lnTo>
                  <a:lnTo>
                    <a:pt x="191" y="132"/>
                  </a:lnTo>
                  <a:lnTo>
                    <a:pt x="195" y="132"/>
                  </a:lnTo>
                  <a:lnTo>
                    <a:pt x="195" y="129"/>
                  </a:lnTo>
                  <a:lnTo>
                    <a:pt x="195" y="125"/>
                  </a:lnTo>
                  <a:lnTo>
                    <a:pt x="199" y="125"/>
                  </a:lnTo>
                  <a:lnTo>
                    <a:pt x="199" y="121"/>
                  </a:lnTo>
                  <a:lnTo>
                    <a:pt x="195" y="121"/>
                  </a:lnTo>
                  <a:lnTo>
                    <a:pt x="199" y="121"/>
                  </a:lnTo>
                  <a:lnTo>
                    <a:pt x="199" y="117"/>
                  </a:lnTo>
                  <a:lnTo>
                    <a:pt x="199" y="113"/>
                  </a:lnTo>
                  <a:lnTo>
                    <a:pt x="199" y="109"/>
                  </a:lnTo>
                  <a:lnTo>
                    <a:pt x="203" y="109"/>
                  </a:lnTo>
                  <a:lnTo>
                    <a:pt x="203" y="105"/>
                  </a:lnTo>
                  <a:lnTo>
                    <a:pt x="207" y="105"/>
                  </a:lnTo>
                  <a:lnTo>
                    <a:pt x="207" y="101"/>
                  </a:lnTo>
                  <a:lnTo>
                    <a:pt x="211" y="101"/>
                  </a:lnTo>
                  <a:lnTo>
                    <a:pt x="211" y="97"/>
                  </a:lnTo>
                  <a:lnTo>
                    <a:pt x="215" y="97"/>
                  </a:lnTo>
                  <a:lnTo>
                    <a:pt x="215" y="93"/>
                  </a:lnTo>
                  <a:lnTo>
                    <a:pt x="219" y="93"/>
                  </a:lnTo>
                  <a:lnTo>
                    <a:pt x="215" y="93"/>
                  </a:lnTo>
                  <a:lnTo>
                    <a:pt x="215" y="89"/>
                  </a:lnTo>
                  <a:lnTo>
                    <a:pt x="219" y="89"/>
                  </a:lnTo>
                  <a:lnTo>
                    <a:pt x="215" y="89"/>
                  </a:lnTo>
                  <a:lnTo>
                    <a:pt x="219" y="89"/>
                  </a:lnTo>
                  <a:lnTo>
                    <a:pt x="219" y="86"/>
                  </a:lnTo>
                  <a:lnTo>
                    <a:pt x="219" y="82"/>
                  </a:lnTo>
                  <a:lnTo>
                    <a:pt x="223" y="82"/>
                  </a:lnTo>
                  <a:lnTo>
                    <a:pt x="223" y="78"/>
                  </a:lnTo>
                  <a:lnTo>
                    <a:pt x="227" y="78"/>
                  </a:lnTo>
                  <a:lnTo>
                    <a:pt x="230" y="78"/>
                  </a:lnTo>
                  <a:lnTo>
                    <a:pt x="234" y="78"/>
                  </a:lnTo>
                  <a:lnTo>
                    <a:pt x="234" y="74"/>
                  </a:lnTo>
                  <a:lnTo>
                    <a:pt x="234" y="70"/>
                  </a:lnTo>
                  <a:lnTo>
                    <a:pt x="234" y="66"/>
                  </a:lnTo>
                  <a:lnTo>
                    <a:pt x="234" y="62"/>
                  </a:lnTo>
                  <a:lnTo>
                    <a:pt x="238" y="62"/>
                  </a:lnTo>
                  <a:lnTo>
                    <a:pt x="238" y="58"/>
                  </a:lnTo>
                  <a:lnTo>
                    <a:pt x="242" y="54"/>
                  </a:lnTo>
                  <a:lnTo>
                    <a:pt x="242" y="50"/>
                  </a:lnTo>
                  <a:lnTo>
                    <a:pt x="246" y="50"/>
                  </a:lnTo>
                  <a:lnTo>
                    <a:pt x="246" y="47"/>
                  </a:lnTo>
                  <a:lnTo>
                    <a:pt x="246" y="43"/>
                  </a:lnTo>
                  <a:lnTo>
                    <a:pt x="250" y="43"/>
                  </a:lnTo>
                  <a:lnTo>
                    <a:pt x="250" y="39"/>
                  </a:lnTo>
                  <a:lnTo>
                    <a:pt x="250" y="35"/>
                  </a:lnTo>
                  <a:lnTo>
                    <a:pt x="250" y="39"/>
                  </a:lnTo>
                  <a:lnTo>
                    <a:pt x="246" y="39"/>
                  </a:lnTo>
                  <a:lnTo>
                    <a:pt x="246" y="35"/>
                  </a:lnTo>
                  <a:lnTo>
                    <a:pt x="250" y="35"/>
                  </a:lnTo>
                  <a:lnTo>
                    <a:pt x="250" y="31"/>
                  </a:lnTo>
                  <a:lnTo>
                    <a:pt x="250" y="35"/>
                  </a:lnTo>
                  <a:lnTo>
                    <a:pt x="254" y="35"/>
                  </a:lnTo>
                  <a:lnTo>
                    <a:pt x="258" y="35"/>
                  </a:lnTo>
                  <a:lnTo>
                    <a:pt x="258" y="31"/>
                  </a:lnTo>
                  <a:lnTo>
                    <a:pt x="258" y="27"/>
                  </a:lnTo>
                  <a:lnTo>
                    <a:pt x="262" y="27"/>
                  </a:lnTo>
                  <a:lnTo>
                    <a:pt x="262" y="23"/>
                  </a:lnTo>
                  <a:lnTo>
                    <a:pt x="266" y="23"/>
                  </a:lnTo>
                  <a:lnTo>
                    <a:pt x="266" y="19"/>
                  </a:lnTo>
                  <a:lnTo>
                    <a:pt x="270" y="19"/>
                  </a:lnTo>
                  <a:lnTo>
                    <a:pt x="270" y="15"/>
                  </a:lnTo>
                  <a:lnTo>
                    <a:pt x="273" y="19"/>
                  </a:lnTo>
                  <a:lnTo>
                    <a:pt x="273" y="15"/>
                  </a:lnTo>
                  <a:lnTo>
                    <a:pt x="277" y="15"/>
                  </a:lnTo>
                  <a:lnTo>
                    <a:pt x="277" y="11"/>
                  </a:lnTo>
                  <a:lnTo>
                    <a:pt x="281" y="11"/>
                  </a:lnTo>
                  <a:lnTo>
                    <a:pt x="281" y="7"/>
                  </a:lnTo>
                  <a:lnTo>
                    <a:pt x="281" y="4"/>
                  </a:lnTo>
                  <a:lnTo>
                    <a:pt x="285" y="4"/>
                  </a:lnTo>
                  <a:lnTo>
                    <a:pt x="285" y="0"/>
                  </a:lnTo>
                  <a:lnTo>
                    <a:pt x="281" y="0"/>
                  </a:lnTo>
                  <a:lnTo>
                    <a:pt x="285" y="0"/>
                  </a:lnTo>
                  <a:lnTo>
                    <a:pt x="285" y="4"/>
                  </a:lnTo>
                  <a:lnTo>
                    <a:pt x="289" y="4"/>
                  </a:lnTo>
                  <a:lnTo>
                    <a:pt x="289" y="7"/>
                  </a:lnTo>
                  <a:lnTo>
                    <a:pt x="293" y="7"/>
                  </a:lnTo>
                  <a:lnTo>
                    <a:pt x="297" y="7"/>
                  </a:lnTo>
                  <a:lnTo>
                    <a:pt x="297" y="11"/>
                  </a:lnTo>
                  <a:lnTo>
                    <a:pt x="301" y="11"/>
                  </a:lnTo>
                  <a:lnTo>
                    <a:pt x="301" y="15"/>
                  </a:lnTo>
                  <a:lnTo>
                    <a:pt x="301" y="19"/>
                  </a:lnTo>
                  <a:lnTo>
                    <a:pt x="297" y="19"/>
                  </a:lnTo>
                  <a:lnTo>
                    <a:pt x="297" y="23"/>
                  </a:lnTo>
                  <a:lnTo>
                    <a:pt x="301" y="23"/>
                  </a:lnTo>
                  <a:lnTo>
                    <a:pt x="301" y="27"/>
                  </a:lnTo>
                  <a:lnTo>
                    <a:pt x="305" y="27"/>
                  </a:lnTo>
                  <a:lnTo>
                    <a:pt x="305" y="31"/>
                  </a:lnTo>
                  <a:lnTo>
                    <a:pt x="305" y="35"/>
                  </a:lnTo>
                  <a:lnTo>
                    <a:pt x="309" y="35"/>
                  </a:lnTo>
                  <a:lnTo>
                    <a:pt x="309" y="39"/>
                  </a:lnTo>
                  <a:lnTo>
                    <a:pt x="313" y="39"/>
                  </a:lnTo>
                  <a:lnTo>
                    <a:pt x="313" y="43"/>
                  </a:lnTo>
                  <a:lnTo>
                    <a:pt x="316" y="43"/>
                  </a:lnTo>
                  <a:lnTo>
                    <a:pt x="316" y="47"/>
                  </a:lnTo>
                  <a:lnTo>
                    <a:pt x="320" y="47"/>
                  </a:lnTo>
                  <a:lnTo>
                    <a:pt x="320" y="50"/>
                  </a:lnTo>
                  <a:lnTo>
                    <a:pt x="324" y="50"/>
                  </a:lnTo>
                  <a:lnTo>
                    <a:pt x="324" y="54"/>
                  </a:lnTo>
                  <a:lnTo>
                    <a:pt x="324" y="58"/>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03" name="Freeform 7"/>
            <p:cNvSpPr>
              <a:spLocks/>
            </p:cNvSpPr>
            <p:nvPr/>
          </p:nvSpPr>
          <p:spPr bwMode="auto">
            <a:xfrm>
              <a:off x="1638" y="2217"/>
              <a:ext cx="407" cy="305"/>
            </a:xfrm>
            <a:custGeom>
              <a:avLst/>
              <a:gdLst>
                <a:gd name="T0" fmla="*/ 208 w 407"/>
                <a:gd name="T1" fmla="*/ 141 h 305"/>
                <a:gd name="T2" fmla="*/ 231 w 407"/>
                <a:gd name="T3" fmla="*/ 137 h 305"/>
                <a:gd name="T4" fmla="*/ 243 w 407"/>
                <a:gd name="T5" fmla="*/ 144 h 305"/>
                <a:gd name="T6" fmla="*/ 266 w 407"/>
                <a:gd name="T7" fmla="*/ 141 h 305"/>
                <a:gd name="T8" fmla="*/ 282 w 407"/>
                <a:gd name="T9" fmla="*/ 144 h 305"/>
                <a:gd name="T10" fmla="*/ 294 w 407"/>
                <a:gd name="T11" fmla="*/ 152 h 305"/>
                <a:gd name="T12" fmla="*/ 317 w 407"/>
                <a:gd name="T13" fmla="*/ 148 h 305"/>
                <a:gd name="T14" fmla="*/ 325 w 407"/>
                <a:gd name="T15" fmla="*/ 168 h 305"/>
                <a:gd name="T16" fmla="*/ 321 w 407"/>
                <a:gd name="T17" fmla="*/ 199 h 305"/>
                <a:gd name="T18" fmla="*/ 337 w 407"/>
                <a:gd name="T19" fmla="*/ 219 h 305"/>
                <a:gd name="T20" fmla="*/ 356 w 407"/>
                <a:gd name="T21" fmla="*/ 234 h 305"/>
                <a:gd name="T22" fmla="*/ 376 w 407"/>
                <a:gd name="T23" fmla="*/ 234 h 305"/>
                <a:gd name="T24" fmla="*/ 387 w 407"/>
                <a:gd name="T25" fmla="*/ 227 h 305"/>
                <a:gd name="T26" fmla="*/ 395 w 407"/>
                <a:gd name="T27" fmla="*/ 238 h 305"/>
                <a:gd name="T28" fmla="*/ 407 w 407"/>
                <a:gd name="T29" fmla="*/ 262 h 305"/>
                <a:gd name="T30" fmla="*/ 384 w 407"/>
                <a:gd name="T31" fmla="*/ 273 h 305"/>
                <a:gd name="T32" fmla="*/ 372 w 407"/>
                <a:gd name="T33" fmla="*/ 289 h 305"/>
                <a:gd name="T34" fmla="*/ 352 w 407"/>
                <a:gd name="T35" fmla="*/ 281 h 305"/>
                <a:gd name="T36" fmla="*/ 333 w 407"/>
                <a:gd name="T37" fmla="*/ 289 h 305"/>
                <a:gd name="T38" fmla="*/ 321 w 407"/>
                <a:gd name="T39" fmla="*/ 297 h 305"/>
                <a:gd name="T40" fmla="*/ 309 w 407"/>
                <a:gd name="T41" fmla="*/ 297 h 305"/>
                <a:gd name="T42" fmla="*/ 290 w 407"/>
                <a:gd name="T43" fmla="*/ 301 h 305"/>
                <a:gd name="T44" fmla="*/ 282 w 407"/>
                <a:gd name="T45" fmla="*/ 289 h 305"/>
                <a:gd name="T46" fmla="*/ 270 w 407"/>
                <a:gd name="T47" fmla="*/ 281 h 305"/>
                <a:gd name="T48" fmla="*/ 255 w 407"/>
                <a:gd name="T49" fmla="*/ 277 h 305"/>
                <a:gd name="T50" fmla="*/ 235 w 407"/>
                <a:gd name="T51" fmla="*/ 270 h 305"/>
                <a:gd name="T52" fmla="*/ 219 w 407"/>
                <a:gd name="T53" fmla="*/ 266 h 305"/>
                <a:gd name="T54" fmla="*/ 192 w 407"/>
                <a:gd name="T55" fmla="*/ 273 h 305"/>
                <a:gd name="T56" fmla="*/ 172 w 407"/>
                <a:gd name="T57" fmla="*/ 266 h 305"/>
                <a:gd name="T58" fmla="*/ 161 w 407"/>
                <a:gd name="T59" fmla="*/ 242 h 305"/>
                <a:gd name="T60" fmla="*/ 161 w 407"/>
                <a:gd name="T61" fmla="*/ 223 h 305"/>
                <a:gd name="T62" fmla="*/ 133 w 407"/>
                <a:gd name="T63" fmla="*/ 230 h 305"/>
                <a:gd name="T64" fmla="*/ 102 w 407"/>
                <a:gd name="T65" fmla="*/ 234 h 305"/>
                <a:gd name="T66" fmla="*/ 79 w 407"/>
                <a:gd name="T67" fmla="*/ 246 h 305"/>
                <a:gd name="T68" fmla="*/ 51 w 407"/>
                <a:gd name="T69" fmla="*/ 246 h 305"/>
                <a:gd name="T70" fmla="*/ 36 w 407"/>
                <a:gd name="T71" fmla="*/ 227 h 305"/>
                <a:gd name="T72" fmla="*/ 24 w 407"/>
                <a:gd name="T73" fmla="*/ 219 h 305"/>
                <a:gd name="T74" fmla="*/ 20 w 407"/>
                <a:gd name="T75" fmla="*/ 195 h 305"/>
                <a:gd name="T76" fmla="*/ 16 w 407"/>
                <a:gd name="T77" fmla="*/ 184 h 305"/>
                <a:gd name="T78" fmla="*/ 12 w 407"/>
                <a:gd name="T79" fmla="*/ 168 h 305"/>
                <a:gd name="T80" fmla="*/ 16 w 407"/>
                <a:gd name="T81" fmla="*/ 144 h 305"/>
                <a:gd name="T82" fmla="*/ 0 w 407"/>
                <a:gd name="T83" fmla="*/ 125 h 305"/>
                <a:gd name="T84" fmla="*/ 12 w 407"/>
                <a:gd name="T85" fmla="*/ 117 h 305"/>
                <a:gd name="T86" fmla="*/ 20 w 407"/>
                <a:gd name="T87" fmla="*/ 98 h 305"/>
                <a:gd name="T88" fmla="*/ 20 w 407"/>
                <a:gd name="T89" fmla="*/ 78 h 305"/>
                <a:gd name="T90" fmla="*/ 24 w 407"/>
                <a:gd name="T91" fmla="*/ 55 h 305"/>
                <a:gd name="T92" fmla="*/ 43 w 407"/>
                <a:gd name="T93" fmla="*/ 62 h 305"/>
                <a:gd name="T94" fmla="*/ 55 w 407"/>
                <a:gd name="T95" fmla="*/ 62 h 305"/>
                <a:gd name="T96" fmla="*/ 59 w 407"/>
                <a:gd name="T97" fmla="*/ 55 h 305"/>
                <a:gd name="T98" fmla="*/ 67 w 407"/>
                <a:gd name="T99" fmla="*/ 43 h 305"/>
                <a:gd name="T100" fmla="*/ 83 w 407"/>
                <a:gd name="T101" fmla="*/ 31 h 305"/>
                <a:gd name="T102" fmla="*/ 94 w 407"/>
                <a:gd name="T103" fmla="*/ 15 h 305"/>
                <a:gd name="T104" fmla="*/ 118 w 407"/>
                <a:gd name="T105" fmla="*/ 4 h 305"/>
                <a:gd name="T106" fmla="*/ 137 w 407"/>
                <a:gd name="T107" fmla="*/ 4 h 305"/>
                <a:gd name="T108" fmla="*/ 137 w 407"/>
                <a:gd name="T109" fmla="*/ 31 h 305"/>
                <a:gd name="T110" fmla="*/ 145 w 407"/>
                <a:gd name="T111" fmla="*/ 51 h 305"/>
                <a:gd name="T112" fmla="*/ 149 w 407"/>
                <a:gd name="T113" fmla="*/ 66 h 305"/>
                <a:gd name="T114" fmla="*/ 157 w 407"/>
                <a:gd name="T115" fmla="*/ 78 h 305"/>
                <a:gd name="T116" fmla="*/ 172 w 407"/>
                <a:gd name="T117" fmla="*/ 101 h 305"/>
                <a:gd name="T118" fmla="*/ 180 w 407"/>
                <a:gd name="T119" fmla="*/ 121 h 30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07"/>
                <a:gd name="T181" fmla="*/ 0 h 305"/>
                <a:gd name="T182" fmla="*/ 407 w 407"/>
                <a:gd name="T183" fmla="*/ 305 h 30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07" h="305">
                  <a:moveTo>
                    <a:pt x="192" y="141"/>
                  </a:moveTo>
                  <a:lnTo>
                    <a:pt x="192" y="144"/>
                  </a:lnTo>
                  <a:lnTo>
                    <a:pt x="196" y="144"/>
                  </a:lnTo>
                  <a:lnTo>
                    <a:pt x="200" y="144"/>
                  </a:lnTo>
                  <a:lnTo>
                    <a:pt x="200" y="141"/>
                  </a:lnTo>
                  <a:lnTo>
                    <a:pt x="204" y="141"/>
                  </a:lnTo>
                  <a:lnTo>
                    <a:pt x="208" y="141"/>
                  </a:lnTo>
                  <a:lnTo>
                    <a:pt x="208" y="144"/>
                  </a:lnTo>
                  <a:lnTo>
                    <a:pt x="208" y="141"/>
                  </a:lnTo>
                  <a:lnTo>
                    <a:pt x="208" y="144"/>
                  </a:lnTo>
                  <a:lnTo>
                    <a:pt x="212" y="144"/>
                  </a:lnTo>
                  <a:lnTo>
                    <a:pt x="215" y="144"/>
                  </a:lnTo>
                  <a:lnTo>
                    <a:pt x="215" y="141"/>
                  </a:lnTo>
                  <a:lnTo>
                    <a:pt x="219" y="141"/>
                  </a:lnTo>
                  <a:lnTo>
                    <a:pt x="219" y="137"/>
                  </a:lnTo>
                  <a:lnTo>
                    <a:pt x="223" y="137"/>
                  </a:lnTo>
                  <a:lnTo>
                    <a:pt x="227" y="137"/>
                  </a:lnTo>
                  <a:lnTo>
                    <a:pt x="231" y="137"/>
                  </a:lnTo>
                  <a:lnTo>
                    <a:pt x="231" y="133"/>
                  </a:lnTo>
                  <a:lnTo>
                    <a:pt x="235" y="133"/>
                  </a:lnTo>
                  <a:lnTo>
                    <a:pt x="235" y="129"/>
                  </a:lnTo>
                  <a:lnTo>
                    <a:pt x="235" y="133"/>
                  </a:lnTo>
                  <a:lnTo>
                    <a:pt x="239" y="133"/>
                  </a:lnTo>
                  <a:lnTo>
                    <a:pt x="239" y="137"/>
                  </a:lnTo>
                  <a:lnTo>
                    <a:pt x="239" y="141"/>
                  </a:lnTo>
                  <a:lnTo>
                    <a:pt x="243" y="141"/>
                  </a:lnTo>
                  <a:lnTo>
                    <a:pt x="243" y="144"/>
                  </a:lnTo>
                  <a:lnTo>
                    <a:pt x="247" y="144"/>
                  </a:lnTo>
                  <a:lnTo>
                    <a:pt x="247" y="148"/>
                  </a:lnTo>
                  <a:lnTo>
                    <a:pt x="251" y="148"/>
                  </a:lnTo>
                  <a:lnTo>
                    <a:pt x="255" y="148"/>
                  </a:lnTo>
                  <a:lnTo>
                    <a:pt x="255" y="144"/>
                  </a:lnTo>
                  <a:lnTo>
                    <a:pt x="258" y="144"/>
                  </a:lnTo>
                  <a:lnTo>
                    <a:pt x="262" y="144"/>
                  </a:lnTo>
                  <a:lnTo>
                    <a:pt x="266" y="144"/>
                  </a:lnTo>
                  <a:lnTo>
                    <a:pt x="266" y="141"/>
                  </a:lnTo>
                  <a:lnTo>
                    <a:pt x="266" y="144"/>
                  </a:lnTo>
                  <a:lnTo>
                    <a:pt x="266" y="141"/>
                  </a:lnTo>
                  <a:lnTo>
                    <a:pt x="270" y="141"/>
                  </a:lnTo>
                  <a:lnTo>
                    <a:pt x="274" y="141"/>
                  </a:lnTo>
                  <a:lnTo>
                    <a:pt x="278" y="141"/>
                  </a:lnTo>
                  <a:lnTo>
                    <a:pt x="278" y="137"/>
                  </a:lnTo>
                  <a:lnTo>
                    <a:pt x="282" y="137"/>
                  </a:lnTo>
                  <a:lnTo>
                    <a:pt x="282" y="141"/>
                  </a:lnTo>
                  <a:lnTo>
                    <a:pt x="282" y="144"/>
                  </a:lnTo>
                  <a:lnTo>
                    <a:pt x="286" y="144"/>
                  </a:lnTo>
                  <a:lnTo>
                    <a:pt x="282" y="144"/>
                  </a:lnTo>
                  <a:lnTo>
                    <a:pt x="282" y="141"/>
                  </a:lnTo>
                  <a:lnTo>
                    <a:pt x="286" y="141"/>
                  </a:lnTo>
                  <a:lnTo>
                    <a:pt x="286" y="144"/>
                  </a:lnTo>
                  <a:lnTo>
                    <a:pt x="286" y="148"/>
                  </a:lnTo>
                  <a:lnTo>
                    <a:pt x="286" y="152"/>
                  </a:lnTo>
                  <a:lnTo>
                    <a:pt x="290" y="152"/>
                  </a:lnTo>
                  <a:lnTo>
                    <a:pt x="294" y="152"/>
                  </a:lnTo>
                  <a:lnTo>
                    <a:pt x="294" y="156"/>
                  </a:lnTo>
                  <a:lnTo>
                    <a:pt x="298" y="156"/>
                  </a:lnTo>
                  <a:lnTo>
                    <a:pt x="301" y="156"/>
                  </a:lnTo>
                  <a:lnTo>
                    <a:pt x="305" y="156"/>
                  </a:lnTo>
                  <a:lnTo>
                    <a:pt x="309" y="156"/>
                  </a:lnTo>
                  <a:lnTo>
                    <a:pt x="309" y="152"/>
                  </a:lnTo>
                  <a:lnTo>
                    <a:pt x="313" y="152"/>
                  </a:lnTo>
                  <a:lnTo>
                    <a:pt x="317" y="152"/>
                  </a:lnTo>
                  <a:lnTo>
                    <a:pt x="317" y="148"/>
                  </a:lnTo>
                  <a:lnTo>
                    <a:pt x="321" y="148"/>
                  </a:lnTo>
                  <a:lnTo>
                    <a:pt x="321" y="144"/>
                  </a:lnTo>
                  <a:lnTo>
                    <a:pt x="321" y="148"/>
                  </a:lnTo>
                  <a:lnTo>
                    <a:pt x="321" y="152"/>
                  </a:lnTo>
                  <a:lnTo>
                    <a:pt x="321" y="156"/>
                  </a:lnTo>
                  <a:lnTo>
                    <a:pt x="321" y="160"/>
                  </a:lnTo>
                  <a:lnTo>
                    <a:pt x="325" y="160"/>
                  </a:lnTo>
                  <a:lnTo>
                    <a:pt x="325" y="164"/>
                  </a:lnTo>
                  <a:lnTo>
                    <a:pt x="325" y="168"/>
                  </a:lnTo>
                  <a:lnTo>
                    <a:pt x="325" y="172"/>
                  </a:lnTo>
                  <a:lnTo>
                    <a:pt x="325" y="176"/>
                  </a:lnTo>
                  <a:lnTo>
                    <a:pt x="325" y="180"/>
                  </a:lnTo>
                  <a:lnTo>
                    <a:pt x="325" y="184"/>
                  </a:lnTo>
                  <a:lnTo>
                    <a:pt x="325" y="187"/>
                  </a:lnTo>
                  <a:lnTo>
                    <a:pt x="325" y="191"/>
                  </a:lnTo>
                  <a:lnTo>
                    <a:pt x="325" y="195"/>
                  </a:lnTo>
                  <a:lnTo>
                    <a:pt x="325" y="199"/>
                  </a:lnTo>
                  <a:lnTo>
                    <a:pt x="321" y="199"/>
                  </a:lnTo>
                  <a:lnTo>
                    <a:pt x="321" y="203"/>
                  </a:lnTo>
                  <a:lnTo>
                    <a:pt x="325" y="203"/>
                  </a:lnTo>
                  <a:lnTo>
                    <a:pt x="325" y="207"/>
                  </a:lnTo>
                  <a:lnTo>
                    <a:pt x="329" y="207"/>
                  </a:lnTo>
                  <a:lnTo>
                    <a:pt x="329" y="211"/>
                  </a:lnTo>
                  <a:lnTo>
                    <a:pt x="333" y="211"/>
                  </a:lnTo>
                  <a:lnTo>
                    <a:pt x="333" y="215"/>
                  </a:lnTo>
                  <a:lnTo>
                    <a:pt x="337" y="215"/>
                  </a:lnTo>
                  <a:lnTo>
                    <a:pt x="337" y="219"/>
                  </a:lnTo>
                  <a:lnTo>
                    <a:pt x="341" y="219"/>
                  </a:lnTo>
                  <a:lnTo>
                    <a:pt x="341" y="223"/>
                  </a:lnTo>
                  <a:lnTo>
                    <a:pt x="344" y="223"/>
                  </a:lnTo>
                  <a:lnTo>
                    <a:pt x="344" y="227"/>
                  </a:lnTo>
                  <a:lnTo>
                    <a:pt x="348" y="227"/>
                  </a:lnTo>
                  <a:lnTo>
                    <a:pt x="348" y="230"/>
                  </a:lnTo>
                  <a:lnTo>
                    <a:pt x="352" y="230"/>
                  </a:lnTo>
                  <a:lnTo>
                    <a:pt x="352" y="234"/>
                  </a:lnTo>
                  <a:lnTo>
                    <a:pt x="356" y="234"/>
                  </a:lnTo>
                  <a:lnTo>
                    <a:pt x="360" y="234"/>
                  </a:lnTo>
                  <a:lnTo>
                    <a:pt x="360" y="238"/>
                  </a:lnTo>
                  <a:lnTo>
                    <a:pt x="360" y="234"/>
                  </a:lnTo>
                  <a:lnTo>
                    <a:pt x="360" y="238"/>
                  </a:lnTo>
                  <a:lnTo>
                    <a:pt x="364" y="238"/>
                  </a:lnTo>
                  <a:lnTo>
                    <a:pt x="364" y="234"/>
                  </a:lnTo>
                  <a:lnTo>
                    <a:pt x="368" y="234"/>
                  </a:lnTo>
                  <a:lnTo>
                    <a:pt x="372" y="234"/>
                  </a:lnTo>
                  <a:lnTo>
                    <a:pt x="376" y="234"/>
                  </a:lnTo>
                  <a:lnTo>
                    <a:pt x="380" y="234"/>
                  </a:lnTo>
                  <a:lnTo>
                    <a:pt x="376" y="234"/>
                  </a:lnTo>
                  <a:lnTo>
                    <a:pt x="380" y="234"/>
                  </a:lnTo>
                  <a:lnTo>
                    <a:pt x="380" y="230"/>
                  </a:lnTo>
                  <a:lnTo>
                    <a:pt x="380" y="234"/>
                  </a:lnTo>
                  <a:lnTo>
                    <a:pt x="380" y="230"/>
                  </a:lnTo>
                  <a:lnTo>
                    <a:pt x="384" y="230"/>
                  </a:lnTo>
                  <a:lnTo>
                    <a:pt x="387" y="230"/>
                  </a:lnTo>
                  <a:lnTo>
                    <a:pt x="387" y="227"/>
                  </a:lnTo>
                  <a:lnTo>
                    <a:pt x="387" y="230"/>
                  </a:lnTo>
                  <a:lnTo>
                    <a:pt x="387" y="227"/>
                  </a:lnTo>
                  <a:lnTo>
                    <a:pt x="391" y="227"/>
                  </a:lnTo>
                  <a:lnTo>
                    <a:pt x="395" y="227"/>
                  </a:lnTo>
                  <a:lnTo>
                    <a:pt x="395" y="223"/>
                  </a:lnTo>
                  <a:lnTo>
                    <a:pt x="395" y="227"/>
                  </a:lnTo>
                  <a:lnTo>
                    <a:pt x="395" y="230"/>
                  </a:lnTo>
                  <a:lnTo>
                    <a:pt x="395" y="234"/>
                  </a:lnTo>
                  <a:lnTo>
                    <a:pt x="395" y="238"/>
                  </a:lnTo>
                  <a:lnTo>
                    <a:pt x="395" y="242"/>
                  </a:lnTo>
                  <a:lnTo>
                    <a:pt x="395" y="246"/>
                  </a:lnTo>
                  <a:lnTo>
                    <a:pt x="395" y="250"/>
                  </a:lnTo>
                  <a:lnTo>
                    <a:pt x="395" y="254"/>
                  </a:lnTo>
                  <a:lnTo>
                    <a:pt x="395" y="258"/>
                  </a:lnTo>
                  <a:lnTo>
                    <a:pt x="399" y="258"/>
                  </a:lnTo>
                  <a:lnTo>
                    <a:pt x="403" y="258"/>
                  </a:lnTo>
                  <a:lnTo>
                    <a:pt x="407" y="258"/>
                  </a:lnTo>
                  <a:lnTo>
                    <a:pt x="407" y="262"/>
                  </a:lnTo>
                  <a:lnTo>
                    <a:pt x="407" y="266"/>
                  </a:lnTo>
                  <a:lnTo>
                    <a:pt x="407" y="270"/>
                  </a:lnTo>
                  <a:lnTo>
                    <a:pt x="407" y="273"/>
                  </a:lnTo>
                  <a:lnTo>
                    <a:pt x="403" y="273"/>
                  </a:lnTo>
                  <a:lnTo>
                    <a:pt x="399" y="273"/>
                  </a:lnTo>
                  <a:lnTo>
                    <a:pt x="395" y="273"/>
                  </a:lnTo>
                  <a:lnTo>
                    <a:pt x="391" y="273"/>
                  </a:lnTo>
                  <a:lnTo>
                    <a:pt x="387" y="273"/>
                  </a:lnTo>
                  <a:lnTo>
                    <a:pt x="384" y="273"/>
                  </a:lnTo>
                  <a:lnTo>
                    <a:pt x="384" y="277"/>
                  </a:lnTo>
                  <a:lnTo>
                    <a:pt x="380" y="277"/>
                  </a:lnTo>
                  <a:lnTo>
                    <a:pt x="376" y="277"/>
                  </a:lnTo>
                  <a:lnTo>
                    <a:pt x="376" y="281"/>
                  </a:lnTo>
                  <a:lnTo>
                    <a:pt x="372" y="281"/>
                  </a:lnTo>
                  <a:lnTo>
                    <a:pt x="372" y="285"/>
                  </a:lnTo>
                  <a:lnTo>
                    <a:pt x="376" y="285"/>
                  </a:lnTo>
                  <a:lnTo>
                    <a:pt x="372" y="285"/>
                  </a:lnTo>
                  <a:lnTo>
                    <a:pt x="372" y="289"/>
                  </a:lnTo>
                  <a:lnTo>
                    <a:pt x="368" y="289"/>
                  </a:lnTo>
                  <a:lnTo>
                    <a:pt x="364" y="289"/>
                  </a:lnTo>
                  <a:lnTo>
                    <a:pt x="368" y="289"/>
                  </a:lnTo>
                  <a:lnTo>
                    <a:pt x="364" y="289"/>
                  </a:lnTo>
                  <a:lnTo>
                    <a:pt x="364" y="285"/>
                  </a:lnTo>
                  <a:lnTo>
                    <a:pt x="360" y="285"/>
                  </a:lnTo>
                  <a:lnTo>
                    <a:pt x="360" y="281"/>
                  </a:lnTo>
                  <a:lnTo>
                    <a:pt x="356" y="281"/>
                  </a:lnTo>
                  <a:lnTo>
                    <a:pt x="352" y="281"/>
                  </a:lnTo>
                  <a:lnTo>
                    <a:pt x="348" y="281"/>
                  </a:lnTo>
                  <a:lnTo>
                    <a:pt x="344" y="281"/>
                  </a:lnTo>
                  <a:lnTo>
                    <a:pt x="344" y="285"/>
                  </a:lnTo>
                  <a:lnTo>
                    <a:pt x="341" y="285"/>
                  </a:lnTo>
                  <a:lnTo>
                    <a:pt x="341" y="289"/>
                  </a:lnTo>
                  <a:lnTo>
                    <a:pt x="337" y="289"/>
                  </a:lnTo>
                  <a:lnTo>
                    <a:pt x="337" y="293"/>
                  </a:lnTo>
                  <a:lnTo>
                    <a:pt x="337" y="289"/>
                  </a:lnTo>
                  <a:lnTo>
                    <a:pt x="333" y="289"/>
                  </a:lnTo>
                  <a:lnTo>
                    <a:pt x="333" y="293"/>
                  </a:lnTo>
                  <a:lnTo>
                    <a:pt x="329" y="293"/>
                  </a:lnTo>
                  <a:lnTo>
                    <a:pt x="329" y="297"/>
                  </a:lnTo>
                  <a:lnTo>
                    <a:pt x="325" y="297"/>
                  </a:lnTo>
                  <a:lnTo>
                    <a:pt x="325" y="293"/>
                  </a:lnTo>
                  <a:lnTo>
                    <a:pt x="325" y="297"/>
                  </a:lnTo>
                  <a:lnTo>
                    <a:pt x="321" y="297"/>
                  </a:lnTo>
                  <a:lnTo>
                    <a:pt x="317" y="297"/>
                  </a:lnTo>
                  <a:lnTo>
                    <a:pt x="321" y="297"/>
                  </a:lnTo>
                  <a:lnTo>
                    <a:pt x="321" y="293"/>
                  </a:lnTo>
                  <a:lnTo>
                    <a:pt x="317" y="293"/>
                  </a:lnTo>
                  <a:lnTo>
                    <a:pt x="317" y="297"/>
                  </a:lnTo>
                  <a:lnTo>
                    <a:pt x="317" y="293"/>
                  </a:lnTo>
                  <a:lnTo>
                    <a:pt x="313" y="293"/>
                  </a:lnTo>
                  <a:lnTo>
                    <a:pt x="313" y="297"/>
                  </a:lnTo>
                  <a:lnTo>
                    <a:pt x="317" y="297"/>
                  </a:lnTo>
                  <a:lnTo>
                    <a:pt x="313" y="297"/>
                  </a:lnTo>
                  <a:lnTo>
                    <a:pt x="309" y="297"/>
                  </a:lnTo>
                  <a:lnTo>
                    <a:pt x="305" y="297"/>
                  </a:lnTo>
                  <a:lnTo>
                    <a:pt x="301" y="297"/>
                  </a:lnTo>
                  <a:lnTo>
                    <a:pt x="301" y="293"/>
                  </a:lnTo>
                  <a:lnTo>
                    <a:pt x="298" y="293"/>
                  </a:lnTo>
                  <a:lnTo>
                    <a:pt x="298" y="297"/>
                  </a:lnTo>
                  <a:lnTo>
                    <a:pt x="294" y="297"/>
                  </a:lnTo>
                  <a:lnTo>
                    <a:pt x="290" y="301"/>
                  </a:lnTo>
                  <a:lnTo>
                    <a:pt x="294" y="301"/>
                  </a:lnTo>
                  <a:lnTo>
                    <a:pt x="290" y="301"/>
                  </a:lnTo>
                  <a:lnTo>
                    <a:pt x="290" y="305"/>
                  </a:lnTo>
                  <a:lnTo>
                    <a:pt x="286" y="305"/>
                  </a:lnTo>
                  <a:lnTo>
                    <a:pt x="286" y="301"/>
                  </a:lnTo>
                  <a:lnTo>
                    <a:pt x="282" y="301"/>
                  </a:lnTo>
                  <a:lnTo>
                    <a:pt x="282" y="297"/>
                  </a:lnTo>
                  <a:lnTo>
                    <a:pt x="282" y="293"/>
                  </a:lnTo>
                  <a:lnTo>
                    <a:pt x="278" y="293"/>
                  </a:lnTo>
                  <a:lnTo>
                    <a:pt x="278" y="289"/>
                  </a:lnTo>
                  <a:lnTo>
                    <a:pt x="282" y="289"/>
                  </a:lnTo>
                  <a:lnTo>
                    <a:pt x="278" y="289"/>
                  </a:lnTo>
                  <a:lnTo>
                    <a:pt x="282" y="289"/>
                  </a:lnTo>
                  <a:lnTo>
                    <a:pt x="278" y="289"/>
                  </a:lnTo>
                  <a:lnTo>
                    <a:pt x="278" y="285"/>
                  </a:lnTo>
                  <a:lnTo>
                    <a:pt x="274" y="285"/>
                  </a:lnTo>
                  <a:lnTo>
                    <a:pt x="274" y="281"/>
                  </a:lnTo>
                  <a:lnTo>
                    <a:pt x="274" y="285"/>
                  </a:lnTo>
                  <a:lnTo>
                    <a:pt x="274" y="281"/>
                  </a:lnTo>
                  <a:lnTo>
                    <a:pt x="270" y="281"/>
                  </a:lnTo>
                  <a:lnTo>
                    <a:pt x="266" y="281"/>
                  </a:lnTo>
                  <a:lnTo>
                    <a:pt x="266" y="277"/>
                  </a:lnTo>
                  <a:lnTo>
                    <a:pt x="262" y="277"/>
                  </a:lnTo>
                  <a:lnTo>
                    <a:pt x="258" y="277"/>
                  </a:lnTo>
                  <a:lnTo>
                    <a:pt x="258" y="273"/>
                  </a:lnTo>
                  <a:lnTo>
                    <a:pt x="258" y="277"/>
                  </a:lnTo>
                  <a:lnTo>
                    <a:pt x="258" y="273"/>
                  </a:lnTo>
                  <a:lnTo>
                    <a:pt x="255" y="273"/>
                  </a:lnTo>
                  <a:lnTo>
                    <a:pt x="255" y="277"/>
                  </a:lnTo>
                  <a:lnTo>
                    <a:pt x="251" y="277"/>
                  </a:lnTo>
                  <a:lnTo>
                    <a:pt x="251" y="273"/>
                  </a:lnTo>
                  <a:lnTo>
                    <a:pt x="251" y="277"/>
                  </a:lnTo>
                  <a:lnTo>
                    <a:pt x="247" y="277"/>
                  </a:lnTo>
                  <a:lnTo>
                    <a:pt x="247" y="273"/>
                  </a:lnTo>
                  <a:lnTo>
                    <a:pt x="247" y="270"/>
                  </a:lnTo>
                  <a:lnTo>
                    <a:pt x="243" y="270"/>
                  </a:lnTo>
                  <a:lnTo>
                    <a:pt x="239" y="270"/>
                  </a:lnTo>
                  <a:lnTo>
                    <a:pt x="235" y="270"/>
                  </a:lnTo>
                  <a:lnTo>
                    <a:pt x="235" y="266"/>
                  </a:lnTo>
                  <a:lnTo>
                    <a:pt x="231" y="266"/>
                  </a:lnTo>
                  <a:lnTo>
                    <a:pt x="227" y="266"/>
                  </a:lnTo>
                  <a:lnTo>
                    <a:pt x="227" y="270"/>
                  </a:lnTo>
                  <a:lnTo>
                    <a:pt x="227" y="266"/>
                  </a:lnTo>
                  <a:lnTo>
                    <a:pt x="223" y="266"/>
                  </a:lnTo>
                  <a:lnTo>
                    <a:pt x="223" y="270"/>
                  </a:lnTo>
                  <a:lnTo>
                    <a:pt x="219" y="270"/>
                  </a:lnTo>
                  <a:lnTo>
                    <a:pt x="219" y="266"/>
                  </a:lnTo>
                  <a:lnTo>
                    <a:pt x="215" y="266"/>
                  </a:lnTo>
                  <a:lnTo>
                    <a:pt x="212" y="266"/>
                  </a:lnTo>
                  <a:lnTo>
                    <a:pt x="208" y="266"/>
                  </a:lnTo>
                  <a:lnTo>
                    <a:pt x="204" y="266"/>
                  </a:lnTo>
                  <a:lnTo>
                    <a:pt x="204" y="270"/>
                  </a:lnTo>
                  <a:lnTo>
                    <a:pt x="200" y="270"/>
                  </a:lnTo>
                  <a:lnTo>
                    <a:pt x="196" y="270"/>
                  </a:lnTo>
                  <a:lnTo>
                    <a:pt x="196" y="273"/>
                  </a:lnTo>
                  <a:lnTo>
                    <a:pt x="192" y="273"/>
                  </a:lnTo>
                  <a:lnTo>
                    <a:pt x="192" y="270"/>
                  </a:lnTo>
                  <a:lnTo>
                    <a:pt x="188" y="270"/>
                  </a:lnTo>
                  <a:lnTo>
                    <a:pt x="184" y="270"/>
                  </a:lnTo>
                  <a:lnTo>
                    <a:pt x="180" y="270"/>
                  </a:lnTo>
                  <a:lnTo>
                    <a:pt x="180" y="273"/>
                  </a:lnTo>
                  <a:lnTo>
                    <a:pt x="180" y="270"/>
                  </a:lnTo>
                  <a:lnTo>
                    <a:pt x="176" y="270"/>
                  </a:lnTo>
                  <a:lnTo>
                    <a:pt x="176" y="266"/>
                  </a:lnTo>
                  <a:lnTo>
                    <a:pt x="172" y="266"/>
                  </a:lnTo>
                  <a:lnTo>
                    <a:pt x="169" y="266"/>
                  </a:lnTo>
                  <a:lnTo>
                    <a:pt x="165" y="266"/>
                  </a:lnTo>
                  <a:lnTo>
                    <a:pt x="161" y="266"/>
                  </a:lnTo>
                  <a:lnTo>
                    <a:pt x="161" y="262"/>
                  </a:lnTo>
                  <a:lnTo>
                    <a:pt x="161" y="258"/>
                  </a:lnTo>
                  <a:lnTo>
                    <a:pt x="161" y="254"/>
                  </a:lnTo>
                  <a:lnTo>
                    <a:pt x="161" y="250"/>
                  </a:lnTo>
                  <a:lnTo>
                    <a:pt x="161" y="246"/>
                  </a:lnTo>
                  <a:lnTo>
                    <a:pt x="161" y="242"/>
                  </a:lnTo>
                  <a:lnTo>
                    <a:pt x="157" y="242"/>
                  </a:lnTo>
                  <a:lnTo>
                    <a:pt x="157" y="238"/>
                  </a:lnTo>
                  <a:lnTo>
                    <a:pt x="157" y="234"/>
                  </a:lnTo>
                  <a:lnTo>
                    <a:pt x="157" y="230"/>
                  </a:lnTo>
                  <a:lnTo>
                    <a:pt x="157" y="227"/>
                  </a:lnTo>
                  <a:lnTo>
                    <a:pt x="161" y="227"/>
                  </a:lnTo>
                  <a:lnTo>
                    <a:pt x="161" y="223"/>
                  </a:lnTo>
                  <a:lnTo>
                    <a:pt x="161" y="219"/>
                  </a:lnTo>
                  <a:lnTo>
                    <a:pt x="161" y="223"/>
                  </a:lnTo>
                  <a:lnTo>
                    <a:pt x="157" y="223"/>
                  </a:lnTo>
                  <a:lnTo>
                    <a:pt x="153" y="223"/>
                  </a:lnTo>
                  <a:lnTo>
                    <a:pt x="149" y="223"/>
                  </a:lnTo>
                  <a:lnTo>
                    <a:pt x="145" y="223"/>
                  </a:lnTo>
                  <a:lnTo>
                    <a:pt x="145" y="227"/>
                  </a:lnTo>
                  <a:lnTo>
                    <a:pt x="141" y="227"/>
                  </a:lnTo>
                  <a:lnTo>
                    <a:pt x="137" y="227"/>
                  </a:lnTo>
                  <a:lnTo>
                    <a:pt x="133" y="227"/>
                  </a:lnTo>
                  <a:lnTo>
                    <a:pt x="133" y="230"/>
                  </a:lnTo>
                  <a:lnTo>
                    <a:pt x="129" y="230"/>
                  </a:lnTo>
                  <a:lnTo>
                    <a:pt x="126" y="230"/>
                  </a:lnTo>
                  <a:lnTo>
                    <a:pt x="122" y="230"/>
                  </a:lnTo>
                  <a:lnTo>
                    <a:pt x="118" y="230"/>
                  </a:lnTo>
                  <a:lnTo>
                    <a:pt x="114" y="230"/>
                  </a:lnTo>
                  <a:lnTo>
                    <a:pt x="114" y="234"/>
                  </a:lnTo>
                  <a:lnTo>
                    <a:pt x="110" y="234"/>
                  </a:lnTo>
                  <a:lnTo>
                    <a:pt x="106" y="234"/>
                  </a:lnTo>
                  <a:lnTo>
                    <a:pt x="102" y="234"/>
                  </a:lnTo>
                  <a:lnTo>
                    <a:pt x="98" y="234"/>
                  </a:lnTo>
                  <a:lnTo>
                    <a:pt x="94" y="234"/>
                  </a:lnTo>
                  <a:lnTo>
                    <a:pt x="90" y="234"/>
                  </a:lnTo>
                  <a:lnTo>
                    <a:pt x="90" y="238"/>
                  </a:lnTo>
                  <a:lnTo>
                    <a:pt x="86" y="238"/>
                  </a:lnTo>
                  <a:lnTo>
                    <a:pt x="83" y="238"/>
                  </a:lnTo>
                  <a:lnTo>
                    <a:pt x="83" y="242"/>
                  </a:lnTo>
                  <a:lnTo>
                    <a:pt x="83" y="246"/>
                  </a:lnTo>
                  <a:lnTo>
                    <a:pt x="79" y="246"/>
                  </a:lnTo>
                  <a:lnTo>
                    <a:pt x="75" y="246"/>
                  </a:lnTo>
                  <a:lnTo>
                    <a:pt x="71" y="246"/>
                  </a:lnTo>
                  <a:lnTo>
                    <a:pt x="71" y="242"/>
                  </a:lnTo>
                  <a:lnTo>
                    <a:pt x="67" y="242"/>
                  </a:lnTo>
                  <a:lnTo>
                    <a:pt x="63" y="242"/>
                  </a:lnTo>
                  <a:lnTo>
                    <a:pt x="59" y="242"/>
                  </a:lnTo>
                  <a:lnTo>
                    <a:pt x="59" y="246"/>
                  </a:lnTo>
                  <a:lnTo>
                    <a:pt x="55" y="246"/>
                  </a:lnTo>
                  <a:lnTo>
                    <a:pt x="51" y="246"/>
                  </a:lnTo>
                  <a:lnTo>
                    <a:pt x="47" y="246"/>
                  </a:lnTo>
                  <a:lnTo>
                    <a:pt x="43" y="246"/>
                  </a:lnTo>
                  <a:lnTo>
                    <a:pt x="43" y="242"/>
                  </a:lnTo>
                  <a:lnTo>
                    <a:pt x="43" y="238"/>
                  </a:lnTo>
                  <a:lnTo>
                    <a:pt x="43" y="234"/>
                  </a:lnTo>
                  <a:lnTo>
                    <a:pt x="40" y="234"/>
                  </a:lnTo>
                  <a:lnTo>
                    <a:pt x="40" y="230"/>
                  </a:lnTo>
                  <a:lnTo>
                    <a:pt x="40" y="227"/>
                  </a:lnTo>
                  <a:lnTo>
                    <a:pt x="36" y="227"/>
                  </a:lnTo>
                  <a:lnTo>
                    <a:pt x="32" y="227"/>
                  </a:lnTo>
                  <a:lnTo>
                    <a:pt x="32" y="230"/>
                  </a:lnTo>
                  <a:lnTo>
                    <a:pt x="28" y="230"/>
                  </a:lnTo>
                  <a:lnTo>
                    <a:pt x="24" y="230"/>
                  </a:lnTo>
                  <a:lnTo>
                    <a:pt x="24" y="227"/>
                  </a:lnTo>
                  <a:lnTo>
                    <a:pt x="20" y="227"/>
                  </a:lnTo>
                  <a:lnTo>
                    <a:pt x="20" y="223"/>
                  </a:lnTo>
                  <a:lnTo>
                    <a:pt x="20" y="219"/>
                  </a:lnTo>
                  <a:lnTo>
                    <a:pt x="24" y="219"/>
                  </a:lnTo>
                  <a:lnTo>
                    <a:pt x="24" y="215"/>
                  </a:lnTo>
                  <a:lnTo>
                    <a:pt x="24" y="211"/>
                  </a:lnTo>
                  <a:lnTo>
                    <a:pt x="24" y="207"/>
                  </a:lnTo>
                  <a:lnTo>
                    <a:pt x="24" y="203"/>
                  </a:lnTo>
                  <a:lnTo>
                    <a:pt x="20" y="203"/>
                  </a:lnTo>
                  <a:lnTo>
                    <a:pt x="24" y="203"/>
                  </a:lnTo>
                  <a:lnTo>
                    <a:pt x="20" y="203"/>
                  </a:lnTo>
                  <a:lnTo>
                    <a:pt x="20" y="199"/>
                  </a:lnTo>
                  <a:lnTo>
                    <a:pt x="20" y="195"/>
                  </a:lnTo>
                  <a:lnTo>
                    <a:pt x="16" y="191"/>
                  </a:lnTo>
                  <a:lnTo>
                    <a:pt x="20" y="191"/>
                  </a:lnTo>
                  <a:lnTo>
                    <a:pt x="16" y="191"/>
                  </a:lnTo>
                  <a:lnTo>
                    <a:pt x="16" y="187"/>
                  </a:lnTo>
                  <a:lnTo>
                    <a:pt x="20" y="187"/>
                  </a:lnTo>
                  <a:lnTo>
                    <a:pt x="16" y="187"/>
                  </a:lnTo>
                  <a:lnTo>
                    <a:pt x="20" y="187"/>
                  </a:lnTo>
                  <a:lnTo>
                    <a:pt x="20" y="184"/>
                  </a:lnTo>
                  <a:lnTo>
                    <a:pt x="16" y="184"/>
                  </a:lnTo>
                  <a:lnTo>
                    <a:pt x="20" y="184"/>
                  </a:lnTo>
                  <a:lnTo>
                    <a:pt x="16" y="184"/>
                  </a:lnTo>
                  <a:lnTo>
                    <a:pt x="20" y="184"/>
                  </a:lnTo>
                  <a:lnTo>
                    <a:pt x="16" y="184"/>
                  </a:lnTo>
                  <a:lnTo>
                    <a:pt x="16" y="180"/>
                  </a:lnTo>
                  <a:lnTo>
                    <a:pt x="12" y="180"/>
                  </a:lnTo>
                  <a:lnTo>
                    <a:pt x="12" y="176"/>
                  </a:lnTo>
                  <a:lnTo>
                    <a:pt x="12" y="172"/>
                  </a:lnTo>
                  <a:lnTo>
                    <a:pt x="12" y="168"/>
                  </a:lnTo>
                  <a:lnTo>
                    <a:pt x="12" y="164"/>
                  </a:lnTo>
                  <a:lnTo>
                    <a:pt x="16" y="164"/>
                  </a:lnTo>
                  <a:lnTo>
                    <a:pt x="16" y="160"/>
                  </a:lnTo>
                  <a:lnTo>
                    <a:pt x="16" y="156"/>
                  </a:lnTo>
                  <a:lnTo>
                    <a:pt x="16" y="152"/>
                  </a:lnTo>
                  <a:lnTo>
                    <a:pt x="20" y="152"/>
                  </a:lnTo>
                  <a:lnTo>
                    <a:pt x="20" y="148"/>
                  </a:lnTo>
                  <a:lnTo>
                    <a:pt x="20" y="144"/>
                  </a:lnTo>
                  <a:lnTo>
                    <a:pt x="16" y="144"/>
                  </a:lnTo>
                  <a:lnTo>
                    <a:pt x="16" y="141"/>
                  </a:lnTo>
                  <a:lnTo>
                    <a:pt x="12" y="141"/>
                  </a:lnTo>
                  <a:lnTo>
                    <a:pt x="8" y="141"/>
                  </a:lnTo>
                  <a:lnTo>
                    <a:pt x="8" y="137"/>
                  </a:lnTo>
                  <a:lnTo>
                    <a:pt x="4" y="137"/>
                  </a:lnTo>
                  <a:lnTo>
                    <a:pt x="4" y="133"/>
                  </a:lnTo>
                  <a:lnTo>
                    <a:pt x="0" y="133"/>
                  </a:lnTo>
                  <a:lnTo>
                    <a:pt x="0" y="129"/>
                  </a:lnTo>
                  <a:lnTo>
                    <a:pt x="0" y="125"/>
                  </a:lnTo>
                  <a:lnTo>
                    <a:pt x="0" y="129"/>
                  </a:lnTo>
                  <a:lnTo>
                    <a:pt x="4" y="129"/>
                  </a:lnTo>
                  <a:lnTo>
                    <a:pt x="4" y="125"/>
                  </a:lnTo>
                  <a:lnTo>
                    <a:pt x="8" y="125"/>
                  </a:lnTo>
                  <a:lnTo>
                    <a:pt x="4" y="125"/>
                  </a:lnTo>
                  <a:lnTo>
                    <a:pt x="4" y="121"/>
                  </a:lnTo>
                  <a:lnTo>
                    <a:pt x="8" y="121"/>
                  </a:lnTo>
                  <a:lnTo>
                    <a:pt x="8" y="117"/>
                  </a:lnTo>
                  <a:lnTo>
                    <a:pt x="12" y="117"/>
                  </a:lnTo>
                  <a:lnTo>
                    <a:pt x="12" y="113"/>
                  </a:lnTo>
                  <a:lnTo>
                    <a:pt x="12" y="109"/>
                  </a:lnTo>
                  <a:lnTo>
                    <a:pt x="12" y="105"/>
                  </a:lnTo>
                  <a:lnTo>
                    <a:pt x="12" y="101"/>
                  </a:lnTo>
                  <a:lnTo>
                    <a:pt x="16" y="101"/>
                  </a:lnTo>
                  <a:lnTo>
                    <a:pt x="12" y="101"/>
                  </a:lnTo>
                  <a:lnTo>
                    <a:pt x="16" y="101"/>
                  </a:lnTo>
                  <a:lnTo>
                    <a:pt x="16" y="98"/>
                  </a:lnTo>
                  <a:lnTo>
                    <a:pt x="20" y="98"/>
                  </a:lnTo>
                  <a:lnTo>
                    <a:pt x="20" y="94"/>
                  </a:lnTo>
                  <a:lnTo>
                    <a:pt x="20" y="90"/>
                  </a:lnTo>
                  <a:lnTo>
                    <a:pt x="20" y="86"/>
                  </a:lnTo>
                  <a:lnTo>
                    <a:pt x="24" y="86"/>
                  </a:lnTo>
                  <a:lnTo>
                    <a:pt x="20" y="86"/>
                  </a:lnTo>
                  <a:lnTo>
                    <a:pt x="20" y="82"/>
                  </a:lnTo>
                  <a:lnTo>
                    <a:pt x="20" y="78"/>
                  </a:lnTo>
                  <a:lnTo>
                    <a:pt x="20" y="82"/>
                  </a:lnTo>
                  <a:lnTo>
                    <a:pt x="20" y="78"/>
                  </a:lnTo>
                  <a:lnTo>
                    <a:pt x="24" y="78"/>
                  </a:lnTo>
                  <a:lnTo>
                    <a:pt x="24" y="74"/>
                  </a:lnTo>
                  <a:lnTo>
                    <a:pt x="24" y="70"/>
                  </a:lnTo>
                  <a:lnTo>
                    <a:pt x="24" y="66"/>
                  </a:lnTo>
                  <a:lnTo>
                    <a:pt x="20" y="66"/>
                  </a:lnTo>
                  <a:lnTo>
                    <a:pt x="20" y="62"/>
                  </a:lnTo>
                  <a:lnTo>
                    <a:pt x="20" y="58"/>
                  </a:lnTo>
                  <a:lnTo>
                    <a:pt x="24" y="58"/>
                  </a:lnTo>
                  <a:lnTo>
                    <a:pt x="24" y="55"/>
                  </a:lnTo>
                  <a:lnTo>
                    <a:pt x="24" y="51"/>
                  </a:lnTo>
                  <a:lnTo>
                    <a:pt x="28" y="51"/>
                  </a:lnTo>
                  <a:lnTo>
                    <a:pt x="28" y="55"/>
                  </a:lnTo>
                  <a:lnTo>
                    <a:pt x="28" y="58"/>
                  </a:lnTo>
                  <a:lnTo>
                    <a:pt x="32" y="58"/>
                  </a:lnTo>
                  <a:lnTo>
                    <a:pt x="36" y="58"/>
                  </a:lnTo>
                  <a:lnTo>
                    <a:pt x="36" y="62"/>
                  </a:lnTo>
                  <a:lnTo>
                    <a:pt x="40" y="62"/>
                  </a:lnTo>
                  <a:lnTo>
                    <a:pt x="43" y="62"/>
                  </a:lnTo>
                  <a:lnTo>
                    <a:pt x="43" y="66"/>
                  </a:lnTo>
                  <a:lnTo>
                    <a:pt x="47" y="66"/>
                  </a:lnTo>
                  <a:lnTo>
                    <a:pt x="47" y="62"/>
                  </a:lnTo>
                  <a:lnTo>
                    <a:pt x="47" y="58"/>
                  </a:lnTo>
                  <a:lnTo>
                    <a:pt x="51" y="58"/>
                  </a:lnTo>
                  <a:lnTo>
                    <a:pt x="51" y="62"/>
                  </a:lnTo>
                  <a:lnTo>
                    <a:pt x="55" y="62"/>
                  </a:lnTo>
                  <a:lnTo>
                    <a:pt x="51" y="62"/>
                  </a:lnTo>
                  <a:lnTo>
                    <a:pt x="55" y="62"/>
                  </a:lnTo>
                  <a:lnTo>
                    <a:pt x="55" y="66"/>
                  </a:lnTo>
                  <a:lnTo>
                    <a:pt x="55" y="62"/>
                  </a:lnTo>
                  <a:lnTo>
                    <a:pt x="59" y="62"/>
                  </a:lnTo>
                  <a:lnTo>
                    <a:pt x="59" y="58"/>
                  </a:lnTo>
                  <a:lnTo>
                    <a:pt x="59" y="55"/>
                  </a:lnTo>
                  <a:lnTo>
                    <a:pt x="55" y="55"/>
                  </a:lnTo>
                  <a:lnTo>
                    <a:pt x="55" y="51"/>
                  </a:lnTo>
                  <a:lnTo>
                    <a:pt x="59" y="51"/>
                  </a:lnTo>
                  <a:lnTo>
                    <a:pt x="59" y="55"/>
                  </a:lnTo>
                  <a:lnTo>
                    <a:pt x="63" y="55"/>
                  </a:lnTo>
                  <a:lnTo>
                    <a:pt x="63" y="51"/>
                  </a:lnTo>
                  <a:lnTo>
                    <a:pt x="63" y="47"/>
                  </a:lnTo>
                  <a:lnTo>
                    <a:pt x="63" y="43"/>
                  </a:lnTo>
                  <a:lnTo>
                    <a:pt x="63" y="39"/>
                  </a:lnTo>
                  <a:lnTo>
                    <a:pt x="67" y="39"/>
                  </a:lnTo>
                  <a:lnTo>
                    <a:pt x="67" y="43"/>
                  </a:lnTo>
                  <a:lnTo>
                    <a:pt x="67" y="39"/>
                  </a:lnTo>
                  <a:lnTo>
                    <a:pt x="67" y="43"/>
                  </a:lnTo>
                  <a:lnTo>
                    <a:pt x="71" y="43"/>
                  </a:lnTo>
                  <a:lnTo>
                    <a:pt x="71" y="39"/>
                  </a:lnTo>
                  <a:lnTo>
                    <a:pt x="71" y="43"/>
                  </a:lnTo>
                  <a:lnTo>
                    <a:pt x="75" y="43"/>
                  </a:lnTo>
                  <a:lnTo>
                    <a:pt x="75" y="39"/>
                  </a:lnTo>
                  <a:lnTo>
                    <a:pt x="79" y="39"/>
                  </a:lnTo>
                  <a:lnTo>
                    <a:pt x="79" y="35"/>
                  </a:lnTo>
                  <a:lnTo>
                    <a:pt x="83" y="35"/>
                  </a:lnTo>
                  <a:lnTo>
                    <a:pt x="83" y="31"/>
                  </a:lnTo>
                  <a:lnTo>
                    <a:pt x="83" y="27"/>
                  </a:lnTo>
                  <a:lnTo>
                    <a:pt x="83" y="23"/>
                  </a:lnTo>
                  <a:lnTo>
                    <a:pt x="79" y="23"/>
                  </a:lnTo>
                  <a:lnTo>
                    <a:pt x="79" y="19"/>
                  </a:lnTo>
                  <a:lnTo>
                    <a:pt x="83" y="19"/>
                  </a:lnTo>
                  <a:lnTo>
                    <a:pt x="83" y="15"/>
                  </a:lnTo>
                  <a:lnTo>
                    <a:pt x="86" y="15"/>
                  </a:lnTo>
                  <a:lnTo>
                    <a:pt x="90" y="15"/>
                  </a:lnTo>
                  <a:lnTo>
                    <a:pt x="94" y="15"/>
                  </a:lnTo>
                  <a:lnTo>
                    <a:pt x="98" y="15"/>
                  </a:lnTo>
                  <a:lnTo>
                    <a:pt x="102" y="15"/>
                  </a:lnTo>
                  <a:lnTo>
                    <a:pt x="102" y="12"/>
                  </a:lnTo>
                  <a:lnTo>
                    <a:pt x="106" y="12"/>
                  </a:lnTo>
                  <a:lnTo>
                    <a:pt x="110" y="12"/>
                  </a:lnTo>
                  <a:lnTo>
                    <a:pt x="110" y="8"/>
                  </a:lnTo>
                  <a:lnTo>
                    <a:pt x="114" y="8"/>
                  </a:lnTo>
                  <a:lnTo>
                    <a:pt x="114" y="4"/>
                  </a:lnTo>
                  <a:lnTo>
                    <a:pt x="118" y="4"/>
                  </a:lnTo>
                  <a:lnTo>
                    <a:pt x="122" y="4"/>
                  </a:lnTo>
                  <a:lnTo>
                    <a:pt x="122" y="0"/>
                  </a:lnTo>
                  <a:lnTo>
                    <a:pt x="126" y="0"/>
                  </a:lnTo>
                  <a:lnTo>
                    <a:pt x="126" y="4"/>
                  </a:lnTo>
                  <a:lnTo>
                    <a:pt x="129" y="4"/>
                  </a:lnTo>
                  <a:lnTo>
                    <a:pt x="133" y="4"/>
                  </a:lnTo>
                  <a:lnTo>
                    <a:pt x="133" y="0"/>
                  </a:lnTo>
                  <a:lnTo>
                    <a:pt x="137" y="0"/>
                  </a:lnTo>
                  <a:lnTo>
                    <a:pt x="137" y="4"/>
                  </a:lnTo>
                  <a:lnTo>
                    <a:pt x="137" y="8"/>
                  </a:lnTo>
                  <a:lnTo>
                    <a:pt x="133" y="8"/>
                  </a:lnTo>
                  <a:lnTo>
                    <a:pt x="133" y="12"/>
                  </a:lnTo>
                  <a:lnTo>
                    <a:pt x="137" y="12"/>
                  </a:lnTo>
                  <a:lnTo>
                    <a:pt x="137" y="15"/>
                  </a:lnTo>
                  <a:lnTo>
                    <a:pt x="137" y="19"/>
                  </a:lnTo>
                  <a:lnTo>
                    <a:pt x="137" y="23"/>
                  </a:lnTo>
                  <a:lnTo>
                    <a:pt x="137" y="27"/>
                  </a:lnTo>
                  <a:lnTo>
                    <a:pt x="137" y="31"/>
                  </a:lnTo>
                  <a:lnTo>
                    <a:pt x="137" y="35"/>
                  </a:lnTo>
                  <a:lnTo>
                    <a:pt x="137" y="39"/>
                  </a:lnTo>
                  <a:lnTo>
                    <a:pt x="137" y="43"/>
                  </a:lnTo>
                  <a:lnTo>
                    <a:pt x="141" y="43"/>
                  </a:lnTo>
                  <a:lnTo>
                    <a:pt x="141" y="47"/>
                  </a:lnTo>
                  <a:lnTo>
                    <a:pt x="141" y="51"/>
                  </a:lnTo>
                  <a:lnTo>
                    <a:pt x="145" y="51"/>
                  </a:lnTo>
                  <a:lnTo>
                    <a:pt x="141" y="51"/>
                  </a:lnTo>
                  <a:lnTo>
                    <a:pt x="145" y="51"/>
                  </a:lnTo>
                  <a:lnTo>
                    <a:pt x="141" y="51"/>
                  </a:lnTo>
                  <a:lnTo>
                    <a:pt x="145" y="51"/>
                  </a:lnTo>
                  <a:lnTo>
                    <a:pt x="145" y="55"/>
                  </a:lnTo>
                  <a:lnTo>
                    <a:pt x="141" y="55"/>
                  </a:lnTo>
                  <a:lnTo>
                    <a:pt x="141" y="58"/>
                  </a:lnTo>
                  <a:lnTo>
                    <a:pt x="141" y="62"/>
                  </a:lnTo>
                  <a:lnTo>
                    <a:pt x="145" y="62"/>
                  </a:lnTo>
                  <a:lnTo>
                    <a:pt x="145" y="66"/>
                  </a:lnTo>
                  <a:lnTo>
                    <a:pt x="149" y="66"/>
                  </a:lnTo>
                  <a:lnTo>
                    <a:pt x="149" y="70"/>
                  </a:lnTo>
                  <a:lnTo>
                    <a:pt x="149" y="74"/>
                  </a:lnTo>
                  <a:lnTo>
                    <a:pt x="153" y="74"/>
                  </a:lnTo>
                  <a:lnTo>
                    <a:pt x="149" y="74"/>
                  </a:lnTo>
                  <a:lnTo>
                    <a:pt x="153" y="74"/>
                  </a:lnTo>
                  <a:lnTo>
                    <a:pt x="153" y="78"/>
                  </a:lnTo>
                  <a:lnTo>
                    <a:pt x="157" y="78"/>
                  </a:lnTo>
                  <a:lnTo>
                    <a:pt x="157" y="82"/>
                  </a:lnTo>
                  <a:lnTo>
                    <a:pt x="157" y="78"/>
                  </a:lnTo>
                  <a:lnTo>
                    <a:pt x="157" y="82"/>
                  </a:lnTo>
                  <a:lnTo>
                    <a:pt x="161" y="82"/>
                  </a:lnTo>
                  <a:lnTo>
                    <a:pt x="161" y="86"/>
                  </a:lnTo>
                  <a:lnTo>
                    <a:pt x="165" y="90"/>
                  </a:lnTo>
                  <a:lnTo>
                    <a:pt x="165" y="94"/>
                  </a:lnTo>
                  <a:lnTo>
                    <a:pt x="169" y="94"/>
                  </a:lnTo>
                  <a:lnTo>
                    <a:pt x="169" y="98"/>
                  </a:lnTo>
                  <a:lnTo>
                    <a:pt x="172" y="98"/>
                  </a:lnTo>
                  <a:lnTo>
                    <a:pt x="172" y="101"/>
                  </a:lnTo>
                  <a:lnTo>
                    <a:pt x="172" y="105"/>
                  </a:lnTo>
                  <a:lnTo>
                    <a:pt x="172" y="109"/>
                  </a:lnTo>
                  <a:lnTo>
                    <a:pt x="176" y="109"/>
                  </a:lnTo>
                  <a:lnTo>
                    <a:pt x="176" y="113"/>
                  </a:lnTo>
                  <a:lnTo>
                    <a:pt x="172" y="113"/>
                  </a:lnTo>
                  <a:lnTo>
                    <a:pt x="172" y="117"/>
                  </a:lnTo>
                  <a:lnTo>
                    <a:pt x="172" y="121"/>
                  </a:lnTo>
                  <a:lnTo>
                    <a:pt x="176" y="121"/>
                  </a:lnTo>
                  <a:lnTo>
                    <a:pt x="180" y="121"/>
                  </a:lnTo>
                  <a:lnTo>
                    <a:pt x="180" y="125"/>
                  </a:lnTo>
                  <a:lnTo>
                    <a:pt x="184" y="125"/>
                  </a:lnTo>
                  <a:lnTo>
                    <a:pt x="184" y="129"/>
                  </a:lnTo>
                  <a:lnTo>
                    <a:pt x="188" y="129"/>
                  </a:lnTo>
                  <a:lnTo>
                    <a:pt x="188" y="133"/>
                  </a:lnTo>
                  <a:lnTo>
                    <a:pt x="188" y="137"/>
                  </a:lnTo>
                  <a:lnTo>
                    <a:pt x="192" y="137"/>
                  </a:lnTo>
                  <a:lnTo>
                    <a:pt x="192" y="141"/>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34" name="Freeform 8"/>
            <p:cNvSpPr>
              <a:spLocks/>
            </p:cNvSpPr>
            <p:nvPr/>
          </p:nvSpPr>
          <p:spPr bwMode="auto">
            <a:xfrm>
              <a:off x="1416" y="1830"/>
              <a:ext cx="496" cy="582"/>
            </a:xfrm>
            <a:custGeom>
              <a:avLst/>
              <a:gdLst>
                <a:gd name="T0" fmla="*/ 426 w 496"/>
                <a:gd name="T1" fmla="*/ 215 h 582"/>
                <a:gd name="T2" fmla="*/ 441 w 496"/>
                <a:gd name="T3" fmla="*/ 223 h 582"/>
                <a:gd name="T4" fmla="*/ 469 w 496"/>
                <a:gd name="T5" fmla="*/ 234 h 582"/>
                <a:gd name="T6" fmla="*/ 484 w 496"/>
                <a:gd name="T7" fmla="*/ 250 h 582"/>
                <a:gd name="T8" fmla="*/ 492 w 496"/>
                <a:gd name="T9" fmla="*/ 266 h 582"/>
                <a:gd name="T10" fmla="*/ 469 w 496"/>
                <a:gd name="T11" fmla="*/ 281 h 582"/>
                <a:gd name="T12" fmla="*/ 457 w 496"/>
                <a:gd name="T13" fmla="*/ 297 h 582"/>
                <a:gd name="T14" fmla="*/ 437 w 496"/>
                <a:gd name="T15" fmla="*/ 309 h 582"/>
                <a:gd name="T16" fmla="*/ 410 w 496"/>
                <a:gd name="T17" fmla="*/ 320 h 582"/>
                <a:gd name="T18" fmla="*/ 402 w 496"/>
                <a:gd name="T19" fmla="*/ 336 h 582"/>
                <a:gd name="T20" fmla="*/ 383 w 496"/>
                <a:gd name="T21" fmla="*/ 356 h 582"/>
                <a:gd name="T22" fmla="*/ 375 w 496"/>
                <a:gd name="T23" fmla="*/ 367 h 582"/>
                <a:gd name="T24" fmla="*/ 355 w 496"/>
                <a:gd name="T25" fmla="*/ 387 h 582"/>
                <a:gd name="T26" fmla="*/ 332 w 496"/>
                <a:gd name="T27" fmla="*/ 395 h 582"/>
                <a:gd name="T28" fmla="*/ 305 w 496"/>
                <a:gd name="T29" fmla="*/ 406 h 582"/>
                <a:gd name="T30" fmla="*/ 297 w 496"/>
                <a:gd name="T31" fmla="*/ 430 h 582"/>
                <a:gd name="T32" fmla="*/ 285 w 496"/>
                <a:gd name="T33" fmla="*/ 434 h 582"/>
                <a:gd name="T34" fmla="*/ 277 w 496"/>
                <a:gd name="T35" fmla="*/ 449 h 582"/>
                <a:gd name="T36" fmla="*/ 265 w 496"/>
                <a:gd name="T37" fmla="*/ 453 h 582"/>
                <a:gd name="T38" fmla="*/ 246 w 496"/>
                <a:gd name="T39" fmla="*/ 442 h 582"/>
                <a:gd name="T40" fmla="*/ 242 w 496"/>
                <a:gd name="T41" fmla="*/ 469 h 582"/>
                <a:gd name="T42" fmla="*/ 238 w 496"/>
                <a:gd name="T43" fmla="*/ 488 h 582"/>
                <a:gd name="T44" fmla="*/ 226 w 496"/>
                <a:gd name="T45" fmla="*/ 508 h 582"/>
                <a:gd name="T46" fmla="*/ 219 w 496"/>
                <a:gd name="T47" fmla="*/ 524 h 582"/>
                <a:gd name="T48" fmla="*/ 207 w 496"/>
                <a:gd name="T49" fmla="*/ 543 h 582"/>
                <a:gd name="T50" fmla="*/ 211 w 496"/>
                <a:gd name="T51" fmla="*/ 559 h 582"/>
                <a:gd name="T52" fmla="*/ 199 w 496"/>
                <a:gd name="T53" fmla="*/ 571 h 582"/>
                <a:gd name="T54" fmla="*/ 176 w 496"/>
                <a:gd name="T55" fmla="*/ 578 h 582"/>
                <a:gd name="T56" fmla="*/ 148 w 496"/>
                <a:gd name="T57" fmla="*/ 563 h 582"/>
                <a:gd name="T58" fmla="*/ 136 w 496"/>
                <a:gd name="T59" fmla="*/ 543 h 582"/>
                <a:gd name="T60" fmla="*/ 117 w 496"/>
                <a:gd name="T61" fmla="*/ 524 h 582"/>
                <a:gd name="T62" fmla="*/ 109 w 496"/>
                <a:gd name="T63" fmla="*/ 492 h 582"/>
                <a:gd name="T64" fmla="*/ 105 w 496"/>
                <a:gd name="T65" fmla="*/ 473 h 582"/>
                <a:gd name="T66" fmla="*/ 93 w 496"/>
                <a:gd name="T67" fmla="*/ 453 h 582"/>
                <a:gd name="T68" fmla="*/ 58 w 496"/>
                <a:gd name="T69" fmla="*/ 457 h 582"/>
                <a:gd name="T70" fmla="*/ 23 w 496"/>
                <a:gd name="T71" fmla="*/ 461 h 582"/>
                <a:gd name="T72" fmla="*/ 7 w 496"/>
                <a:gd name="T73" fmla="*/ 434 h 582"/>
                <a:gd name="T74" fmla="*/ 35 w 496"/>
                <a:gd name="T75" fmla="*/ 399 h 582"/>
                <a:gd name="T76" fmla="*/ 27 w 496"/>
                <a:gd name="T77" fmla="*/ 344 h 582"/>
                <a:gd name="T78" fmla="*/ 43 w 496"/>
                <a:gd name="T79" fmla="*/ 289 h 582"/>
                <a:gd name="T80" fmla="*/ 35 w 496"/>
                <a:gd name="T81" fmla="*/ 238 h 582"/>
                <a:gd name="T82" fmla="*/ 31 w 496"/>
                <a:gd name="T83" fmla="*/ 164 h 582"/>
                <a:gd name="T84" fmla="*/ 70 w 496"/>
                <a:gd name="T85" fmla="*/ 109 h 582"/>
                <a:gd name="T86" fmla="*/ 117 w 496"/>
                <a:gd name="T87" fmla="*/ 113 h 582"/>
                <a:gd name="T88" fmla="*/ 156 w 496"/>
                <a:gd name="T89" fmla="*/ 78 h 582"/>
                <a:gd name="T90" fmla="*/ 195 w 496"/>
                <a:gd name="T91" fmla="*/ 82 h 582"/>
                <a:gd name="T92" fmla="*/ 238 w 496"/>
                <a:gd name="T93" fmla="*/ 47 h 582"/>
                <a:gd name="T94" fmla="*/ 262 w 496"/>
                <a:gd name="T95" fmla="*/ 19 h 582"/>
                <a:gd name="T96" fmla="*/ 297 w 496"/>
                <a:gd name="T97" fmla="*/ 8 h 582"/>
                <a:gd name="T98" fmla="*/ 308 w 496"/>
                <a:gd name="T99" fmla="*/ 12 h 582"/>
                <a:gd name="T100" fmla="*/ 301 w 496"/>
                <a:gd name="T101" fmla="*/ 35 h 582"/>
                <a:gd name="T102" fmla="*/ 285 w 496"/>
                <a:gd name="T103" fmla="*/ 51 h 582"/>
                <a:gd name="T104" fmla="*/ 293 w 496"/>
                <a:gd name="T105" fmla="*/ 82 h 582"/>
                <a:gd name="T106" fmla="*/ 289 w 496"/>
                <a:gd name="T107" fmla="*/ 101 h 582"/>
                <a:gd name="T108" fmla="*/ 293 w 496"/>
                <a:gd name="T109" fmla="*/ 137 h 582"/>
                <a:gd name="T110" fmla="*/ 312 w 496"/>
                <a:gd name="T111" fmla="*/ 141 h 582"/>
                <a:gd name="T112" fmla="*/ 328 w 496"/>
                <a:gd name="T113" fmla="*/ 164 h 582"/>
                <a:gd name="T114" fmla="*/ 351 w 496"/>
                <a:gd name="T115" fmla="*/ 164 h 582"/>
                <a:gd name="T116" fmla="*/ 375 w 496"/>
                <a:gd name="T117" fmla="*/ 148 h 582"/>
                <a:gd name="T118" fmla="*/ 394 w 496"/>
                <a:gd name="T119" fmla="*/ 156 h 582"/>
                <a:gd name="T120" fmla="*/ 414 w 496"/>
                <a:gd name="T121" fmla="*/ 164 h 582"/>
                <a:gd name="T122" fmla="*/ 410 w 496"/>
                <a:gd name="T123" fmla="*/ 184 h 582"/>
                <a:gd name="T124" fmla="*/ 406 w 496"/>
                <a:gd name="T125" fmla="*/ 207 h 5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96"/>
                <a:gd name="T190" fmla="*/ 0 h 582"/>
                <a:gd name="T191" fmla="*/ 496 w 496"/>
                <a:gd name="T192" fmla="*/ 582 h 5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96" h="582">
                  <a:moveTo>
                    <a:pt x="406" y="207"/>
                  </a:moveTo>
                  <a:lnTo>
                    <a:pt x="410" y="207"/>
                  </a:lnTo>
                  <a:lnTo>
                    <a:pt x="410" y="211"/>
                  </a:lnTo>
                  <a:lnTo>
                    <a:pt x="414" y="211"/>
                  </a:lnTo>
                  <a:lnTo>
                    <a:pt x="410" y="211"/>
                  </a:lnTo>
                  <a:lnTo>
                    <a:pt x="414" y="211"/>
                  </a:lnTo>
                  <a:lnTo>
                    <a:pt x="418" y="211"/>
                  </a:lnTo>
                  <a:lnTo>
                    <a:pt x="422" y="211"/>
                  </a:lnTo>
                  <a:lnTo>
                    <a:pt x="422" y="215"/>
                  </a:lnTo>
                  <a:lnTo>
                    <a:pt x="426" y="215"/>
                  </a:lnTo>
                  <a:lnTo>
                    <a:pt x="426" y="219"/>
                  </a:lnTo>
                  <a:lnTo>
                    <a:pt x="430" y="219"/>
                  </a:lnTo>
                  <a:lnTo>
                    <a:pt x="434" y="219"/>
                  </a:lnTo>
                  <a:lnTo>
                    <a:pt x="437" y="219"/>
                  </a:lnTo>
                  <a:lnTo>
                    <a:pt x="437" y="223"/>
                  </a:lnTo>
                  <a:lnTo>
                    <a:pt x="437" y="219"/>
                  </a:lnTo>
                  <a:lnTo>
                    <a:pt x="437" y="223"/>
                  </a:lnTo>
                  <a:lnTo>
                    <a:pt x="441" y="223"/>
                  </a:lnTo>
                  <a:lnTo>
                    <a:pt x="441" y="219"/>
                  </a:lnTo>
                  <a:lnTo>
                    <a:pt x="441" y="223"/>
                  </a:lnTo>
                  <a:lnTo>
                    <a:pt x="445" y="223"/>
                  </a:lnTo>
                  <a:lnTo>
                    <a:pt x="449" y="223"/>
                  </a:lnTo>
                  <a:lnTo>
                    <a:pt x="453" y="223"/>
                  </a:lnTo>
                  <a:lnTo>
                    <a:pt x="457" y="223"/>
                  </a:lnTo>
                  <a:lnTo>
                    <a:pt x="461" y="223"/>
                  </a:lnTo>
                  <a:lnTo>
                    <a:pt x="461" y="227"/>
                  </a:lnTo>
                  <a:lnTo>
                    <a:pt x="465" y="227"/>
                  </a:lnTo>
                  <a:lnTo>
                    <a:pt x="469" y="227"/>
                  </a:lnTo>
                  <a:lnTo>
                    <a:pt x="469" y="230"/>
                  </a:lnTo>
                  <a:lnTo>
                    <a:pt x="469" y="234"/>
                  </a:lnTo>
                  <a:lnTo>
                    <a:pt x="469" y="238"/>
                  </a:lnTo>
                  <a:lnTo>
                    <a:pt x="473" y="238"/>
                  </a:lnTo>
                  <a:lnTo>
                    <a:pt x="473" y="242"/>
                  </a:lnTo>
                  <a:lnTo>
                    <a:pt x="473" y="246"/>
                  </a:lnTo>
                  <a:lnTo>
                    <a:pt x="473" y="242"/>
                  </a:lnTo>
                  <a:lnTo>
                    <a:pt x="477" y="242"/>
                  </a:lnTo>
                  <a:lnTo>
                    <a:pt x="477" y="246"/>
                  </a:lnTo>
                  <a:lnTo>
                    <a:pt x="477" y="250"/>
                  </a:lnTo>
                  <a:lnTo>
                    <a:pt x="480" y="250"/>
                  </a:lnTo>
                  <a:lnTo>
                    <a:pt x="484" y="250"/>
                  </a:lnTo>
                  <a:lnTo>
                    <a:pt x="480" y="250"/>
                  </a:lnTo>
                  <a:lnTo>
                    <a:pt x="484" y="250"/>
                  </a:lnTo>
                  <a:lnTo>
                    <a:pt x="484" y="254"/>
                  </a:lnTo>
                  <a:lnTo>
                    <a:pt x="488" y="254"/>
                  </a:lnTo>
                  <a:lnTo>
                    <a:pt x="488" y="258"/>
                  </a:lnTo>
                  <a:lnTo>
                    <a:pt x="492" y="258"/>
                  </a:lnTo>
                  <a:lnTo>
                    <a:pt x="496" y="258"/>
                  </a:lnTo>
                  <a:lnTo>
                    <a:pt x="492" y="258"/>
                  </a:lnTo>
                  <a:lnTo>
                    <a:pt x="492" y="262"/>
                  </a:lnTo>
                  <a:lnTo>
                    <a:pt x="492" y="266"/>
                  </a:lnTo>
                  <a:lnTo>
                    <a:pt x="492" y="270"/>
                  </a:lnTo>
                  <a:lnTo>
                    <a:pt x="488" y="270"/>
                  </a:lnTo>
                  <a:lnTo>
                    <a:pt x="484" y="270"/>
                  </a:lnTo>
                  <a:lnTo>
                    <a:pt x="480" y="270"/>
                  </a:lnTo>
                  <a:lnTo>
                    <a:pt x="480" y="273"/>
                  </a:lnTo>
                  <a:lnTo>
                    <a:pt x="477" y="273"/>
                  </a:lnTo>
                  <a:lnTo>
                    <a:pt x="477" y="277"/>
                  </a:lnTo>
                  <a:lnTo>
                    <a:pt x="473" y="277"/>
                  </a:lnTo>
                  <a:lnTo>
                    <a:pt x="469" y="277"/>
                  </a:lnTo>
                  <a:lnTo>
                    <a:pt x="469" y="281"/>
                  </a:lnTo>
                  <a:lnTo>
                    <a:pt x="469" y="277"/>
                  </a:lnTo>
                  <a:lnTo>
                    <a:pt x="465" y="277"/>
                  </a:lnTo>
                  <a:lnTo>
                    <a:pt x="465" y="281"/>
                  </a:lnTo>
                  <a:lnTo>
                    <a:pt x="461" y="281"/>
                  </a:lnTo>
                  <a:lnTo>
                    <a:pt x="461" y="285"/>
                  </a:lnTo>
                  <a:lnTo>
                    <a:pt x="461" y="289"/>
                  </a:lnTo>
                  <a:lnTo>
                    <a:pt x="461" y="293"/>
                  </a:lnTo>
                  <a:lnTo>
                    <a:pt x="461" y="297"/>
                  </a:lnTo>
                  <a:lnTo>
                    <a:pt x="457" y="301"/>
                  </a:lnTo>
                  <a:lnTo>
                    <a:pt x="457" y="297"/>
                  </a:lnTo>
                  <a:lnTo>
                    <a:pt x="457" y="301"/>
                  </a:lnTo>
                  <a:lnTo>
                    <a:pt x="453" y="301"/>
                  </a:lnTo>
                  <a:lnTo>
                    <a:pt x="449" y="301"/>
                  </a:lnTo>
                  <a:lnTo>
                    <a:pt x="445" y="301"/>
                  </a:lnTo>
                  <a:lnTo>
                    <a:pt x="445" y="305"/>
                  </a:lnTo>
                  <a:lnTo>
                    <a:pt x="441" y="305"/>
                  </a:lnTo>
                  <a:lnTo>
                    <a:pt x="441" y="309"/>
                  </a:lnTo>
                  <a:lnTo>
                    <a:pt x="437" y="309"/>
                  </a:lnTo>
                  <a:lnTo>
                    <a:pt x="437" y="313"/>
                  </a:lnTo>
                  <a:lnTo>
                    <a:pt x="437" y="309"/>
                  </a:lnTo>
                  <a:lnTo>
                    <a:pt x="434" y="309"/>
                  </a:lnTo>
                  <a:lnTo>
                    <a:pt x="434" y="313"/>
                  </a:lnTo>
                  <a:lnTo>
                    <a:pt x="430" y="313"/>
                  </a:lnTo>
                  <a:lnTo>
                    <a:pt x="430" y="316"/>
                  </a:lnTo>
                  <a:lnTo>
                    <a:pt x="426" y="316"/>
                  </a:lnTo>
                  <a:lnTo>
                    <a:pt x="422" y="316"/>
                  </a:lnTo>
                  <a:lnTo>
                    <a:pt x="418" y="316"/>
                  </a:lnTo>
                  <a:lnTo>
                    <a:pt x="418" y="320"/>
                  </a:lnTo>
                  <a:lnTo>
                    <a:pt x="414" y="320"/>
                  </a:lnTo>
                  <a:lnTo>
                    <a:pt x="410" y="320"/>
                  </a:lnTo>
                  <a:lnTo>
                    <a:pt x="410" y="324"/>
                  </a:lnTo>
                  <a:lnTo>
                    <a:pt x="410" y="328"/>
                  </a:lnTo>
                  <a:lnTo>
                    <a:pt x="410" y="332"/>
                  </a:lnTo>
                  <a:lnTo>
                    <a:pt x="414" y="332"/>
                  </a:lnTo>
                  <a:lnTo>
                    <a:pt x="414" y="336"/>
                  </a:lnTo>
                  <a:lnTo>
                    <a:pt x="410" y="336"/>
                  </a:lnTo>
                  <a:lnTo>
                    <a:pt x="406" y="336"/>
                  </a:lnTo>
                  <a:lnTo>
                    <a:pt x="406" y="340"/>
                  </a:lnTo>
                  <a:lnTo>
                    <a:pt x="402" y="340"/>
                  </a:lnTo>
                  <a:lnTo>
                    <a:pt x="402" y="336"/>
                  </a:lnTo>
                  <a:lnTo>
                    <a:pt x="398" y="336"/>
                  </a:lnTo>
                  <a:lnTo>
                    <a:pt x="398" y="340"/>
                  </a:lnTo>
                  <a:lnTo>
                    <a:pt x="394" y="340"/>
                  </a:lnTo>
                  <a:lnTo>
                    <a:pt x="394" y="344"/>
                  </a:lnTo>
                  <a:lnTo>
                    <a:pt x="391" y="344"/>
                  </a:lnTo>
                  <a:lnTo>
                    <a:pt x="391" y="348"/>
                  </a:lnTo>
                  <a:lnTo>
                    <a:pt x="387" y="348"/>
                  </a:lnTo>
                  <a:lnTo>
                    <a:pt x="383" y="348"/>
                  </a:lnTo>
                  <a:lnTo>
                    <a:pt x="383" y="352"/>
                  </a:lnTo>
                  <a:lnTo>
                    <a:pt x="383" y="356"/>
                  </a:lnTo>
                  <a:lnTo>
                    <a:pt x="379" y="356"/>
                  </a:lnTo>
                  <a:lnTo>
                    <a:pt x="379" y="359"/>
                  </a:lnTo>
                  <a:lnTo>
                    <a:pt x="383" y="359"/>
                  </a:lnTo>
                  <a:lnTo>
                    <a:pt x="379" y="359"/>
                  </a:lnTo>
                  <a:lnTo>
                    <a:pt x="383" y="359"/>
                  </a:lnTo>
                  <a:lnTo>
                    <a:pt x="379" y="363"/>
                  </a:lnTo>
                  <a:lnTo>
                    <a:pt x="383" y="363"/>
                  </a:lnTo>
                  <a:lnTo>
                    <a:pt x="379" y="363"/>
                  </a:lnTo>
                  <a:lnTo>
                    <a:pt x="379" y="367"/>
                  </a:lnTo>
                  <a:lnTo>
                    <a:pt x="375" y="367"/>
                  </a:lnTo>
                  <a:lnTo>
                    <a:pt x="371" y="367"/>
                  </a:lnTo>
                  <a:lnTo>
                    <a:pt x="371" y="371"/>
                  </a:lnTo>
                  <a:lnTo>
                    <a:pt x="367" y="371"/>
                  </a:lnTo>
                  <a:lnTo>
                    <a:pt x="367" y="375"/>
                  </a:lnTo>
                  <a:lnTo>
                    <a:pt x="363" y="375"/>
                  </a:lnTo>
                  <a:lnTo>
                    <a:pt x="359" y="375"/>
                  </a:lnTo>
                  <a:lnTo>
                    <a:pt x="359" y="379"/>
                  </a:lnTo>
                  <a:lnTo>
                    <a:pt x="355" y="379"/>
                  </a:lnTo>
                  <a:lnTo>
                    <a:pt x="355" y="383"/>
                  </a:lnTo>
                  <a:lnTo>
                    <a:pt x="355" y="387"/>
                  </a:lnTo>
                  <a:lnTo>
                    <a:pt x="355" y="391"/>
                  </a:lnTo>
                  <a:lnTo>
                    <a:pt x="351" y="391"/>
                  </a:lnTo>
                  <a:lnTo>
                    <a:pt x="348" y="391"/>
                  </a:lnTo>
                  <a:lnTo>
                    <a:pt x="348" y="387"/>
                  </a:lnTo>
                  <a:lnTo>
                    <a:pt x="344" y="387"/>
                  </a:lnTo>
                  <a:lnTo>
                    <a:pt x="344" y="391"/>
                  </a:lnTo>
                  <a:lnTo>
                    <a:pt x="340" y="391"/>
                  </a:lnTo>
                  <a:lnTo>
                    <a:pt x="336" y="391"/>
                  </a:lnTo>
                  <a:lnTo>
                    <a:pt x="336" y="395"/>
                  </a:lnTo>
                  <a:lnTo>
                    <a:pt x="332" y="395"/>
                  </a:lnTo>
                  <a:lnTo>
                    <a:pt x="332" y="399"/>
                  </a:lnTo>
                  <a:lnTo>
                    <a:pt x="328" y="399"/>
                  </a:lnTo>
                  <a:lnTo>
                    <a:pt x="324" y="399"/>
                  </a:lnTo>
                  <a:lnTo>
                    <a:pt x="324" y="402"/>
                  </a:lnTo>
                  <a:lnTo>
                    <a:pt x="320" y="402"/>
                  </a:lnTo>
                  <a:lnTo>
                    <a:pt x="316" y="402"/>
                  </a:lnTo>
                  <a:lnTo>
                    <a:pt x="312" y="402"/>
                  </a:lnTo>
                  <a:lnTo>
                    <a:pt x="308" y="402"/>
                  </a:lnTo>
                  <a:lnTo>
                    <a:pt x="305" y="402"/>
                  </a:lnTo>
                  <a:lnTo>
                    <a:pt x="305" y="406"/>
                  </a:lnTo>
                  <a:lnTo>
                    <a:pt x="301" y="406"/>
                  </a:lnTo>
                  <a:lnTo>
                    <a:pt x="301" y="410"/>
                  </a:lnTo>
                  <a:lnTo>
                    <a:pt x="305" y="410"/>
                  </a:lnTo>
                  <a:lnTo>
                    <a:pt x="305" y="414"/>
                  </a:lnTo>
                  <a:lnTo>
                    <a:pt x="305" y="418"/>
                  </a:lnTo>
                  <a:lnTo>
                    <a:pt x="305" y="422"/>
                  </a:lnTo>
                  <a:lnTo>
                    <a:pt x="301" y="422"/>
                  </a:lnTo>
                  <a:lnTo>
                    <a:pt x="301" y="426"/>
                  </a:lnTo>
                  <a:lnTo>
                    <a:pt x="297" y="426"/>
                  </a:lnTo>
                  <a:lnTo>
                    <a:pt x="297" y="430"/>
                  </a:lnTo>
                  <a:lnTo>
                    <a:pt x="293" y="430"/>
                  </a:lnTo>
                  <a:lnTo>
                    <a:pt x="293" y="426"/>
                  </a:lnTo>
                  <a:lnTo>
                    <a:pt x="293" y="430"/>
                  </a:lnTo>
                  <a:lnTo>
                    <a:pt x="289" y="430"/>
                  </a:lnTo>
                  <a:lnTo>
                    <a:pt x="289" y="426"/>
                  </a:lnTo>
                  <a:lnTo>
                    <a:pt x="289" y="430"/>
                  </a:lnTo>
                  <a:lnTo>
                    <a:pt x="289" y="426"/>
                  </a:lnTo>
                  <a:lnTo>
                    <a:pt x="285" y="426"/>
                  </a:lnTo>
                  <a:lnTo>
                    <a:pt x="285" y="430"/>
                  </a:lnTo>
                  <a:lnTo>
                    <a:pt x="285" y="434"/>
                  </a:lnTo>
                  <a:lnTo>
                    <a:pt x="285" y="438"/>
                  </a:lnTo>
                  <a:lnTo>
                    <a:pt x="285" y="442"/>
                  </a:lnTo>
                  <a:lnTo>
                    <a:pt x="281" y="442"/>
                  </a:lnTo>
                  <a:lnTo>
                    <a:pt x="281" y="438"/>
                  </a:lnTo>
                  <a:lnTo>
                    <a:pt x="277" y="438"/>
                  </a:lnTo>
                  <a:lnTo>
                    <a:pt x="277" y="442"/>
                  </a:lnTo>
                  <a:lnTo>
                    <a:pt x="281" y="442"/>
                  </a:lnTo>
                  <a:lnTo>
                    <a:pt x="281" y="445"/>
                  </a:lnTo>
                  <a:lnTo>
                    <a:pt x="281" y="449"/>
                  </a:lnTo>
                  <a:lnTo>
                    <a:pt x="277" y="449"/>
                  </a:lnTo>
                  <a:lnTo>
                    <a:pt x="277" y="453"/>
                  </a:lnTo>
                  <a:lnTo>
                    <a:pt x="277" y="449"/>
                  </a:lnTo>
                  <a:lnTo>
                    <a:pt x="273" y="449"/>
                  </a:lnTo>
                  <a:lnTo>
                    <a:pt x="277" y="449"/>
                  </a:lnTo>
                  <a:lnTo>
                    <a:pt x="273" y="449"/>
                  </a:lnTo>
                  <a:lnTo>
                    <a:pt x="273" y="445"/>
                  </a:lnTo>
                  <a:lnTo>
                    <a:pt x="269" y="445"/>
                  </a:lnTo>
                  <a:lnTo>
                    <a:pt x="269" y="449"/>
                  </a:lnTo>
                  <a:lnTo>
                    <a:pt x="269" y="453"/>
                  </a:lnTo>
                  <a:lnTo>
                    <a:pt x="265" y="453"/>
                  </a:lnTo>
                  <a:lnTo>
                    <a:pt x="265" y="449"/>
                  </a:lnTo>
                  <a:lnTo>
                    <a:pt x="262" y="449"/>
                  </a:lnTo>
                  <a:lnTo>
                    <a:pt x="258" y="449"/>
                  </a:lnTo>
                  <a:lnTo>
                    <a:pt x="258" y="445"/>
                  </a:lnTo>
                  <a:lnTo>
                    <a:pt x="254" y="445"/>
                  </a:lnTo>
                  <a:lnTo>
                    <a:pt x="250" y="445"/>
                  </a:lnTo>
                  <a:lnTo>
                    <a:pt x="250" y="442"/>
                  </a:lnTo>
                  <a:lnTo>
                    <a:pt x="250" y="438"/>
                  </a:lnTo>
                  <a:lnTo>
                    <a:pt x="246" y="438"/>
                  </a:lnTo>
                  <a:lnTo>
                    <a:pt x="246" y="442"/>
                  </a:lnTo>
                  <a:lnTo>
                    <a:pt x="246" y="445"/>
                  </a:lnTo>
                  <a:lnTo>
                    <a:pt x="242" y="445"/>
                  </a:lnTo>
                  <a:lnTo>
                    <a:pt x="242" y="449"/>
                  </a:lnTo>
                  <a:lnTo>
                    <a:pt x="242" y="453"/>
                  </a:lnTo>
                  <a:lnTo>
                    <a:pt x="246" y="453"/>
                  </a:lnTo>
                  <a:lnTo>
                    <a:pt x="246" y="457"/>
                  </a:lnTo>
                  <a:lnTo>
                    <a:pt x="246" y="461"/>
                  </a:lnTo>
                  <a:lnTo>
                    <a:pt x="246" y="465"/>
                  </a:lnTo>
                  <a:lnTo>
                    <a:pt x="242" y="465"/>
                  </a:lnTo>
                  <a:lnTo>
                    <a:pt x="242" y="469"/>
                  </a:lnTo>
                  <a:lnTo>
                    <a:pt x="242" y="465"/>
                  </a:lnTo>
                  <a:lnTo>
                    <a:pt x="242" y="469"/>
                  </a:lnTo>
                  <a:lnTo>
                    <a:pt x="242" y="473"/>
                  </a:lnTo>
                  <a:lnTo>
                    <a:pt x="246" y="473"/>
                  </a:lnTo>
                  <a:lnTo>
                    <a:pt x="242" y="473"/>
                  </a:lnTo>
                  <a:lnTo>
                    <a:pt x="242" y="477"/>
                  </a:lnTo>
                  <a:lnTo>
                    <a:pt x="242" y="481"/>
                  </a:lnTo>
                  <a:lnTo>
                    <a:pt x="242" y="485"/>
                  </a:lnTo>
                  <a:lnTo>
                    <a:pt x="238" y="485"/>
                  </a:lnTo>
                  <a:lnTo>
                    <a:pt x="238" y="488"/>
                  </a:lnTo>
                  <a:lnTo>
                    <a:pt x="234" y="488"/>
                  </a:lnTo>
                  <a:lnTo>
                    <a:pt x="238" y="488"/>
                  </a:lnTo>
                  <a:lnTo>
                    <a:pt x="234" y="488"/>
                  </a:lnTo>
                  <a:lnTo>
                    <a:pt x="234" y="492"/>
                  </a:lnTo>
                  <a:lnTo>
                    <a:pt x="234" y="496"/>
                  </a:lnTo>
                  <a:lnTo>
                    <a:pt x="234" y="500"/>
                  </a:lnTo>
                  <a:lnTo>
                    <a:pt x="234" y="504"/>
                  </a:lnTo>
                  <a:lnTo>
                    <a:pt x="230" y="504"/>
                  </a:lnTo>
                  <a:lnTo>
                    <a:pt x="230" y="508"/>
                  </a:lnTo>
                  <a:lnTo>
                    <a:pt x="226" y="508"/>
                  </a:lnTo>
                  <a:lnTo>
                    <a:pt x="226" y="512"/>
                  </a:lnTo>
                  <a:lnTo>
                    <a:pt x="230" y="512"/>
                  </a:lnTo>
                  <a:lnTo>
                    <a:pt x="226" y="512"/>
                  </a:lnTo>
                  <a:lnTo>
                    <a:pt x="226" y="516"/>
                  </a:lnTo>
                  <a:lnTo>
                    <a:pt x="222" y="516"/>
                  </a:lnTo>
                  <a:lnTo>
                    <a:pt x="222" y="512"/>
                  </a:lnTo>
                  <a:lnTo>
                    <a:pt x="222" y="516"/>
                  </a:lnTo>
                  <a:lnTo>
                    <a:pt x="222" y="520"/>
                  </a:lnTo>
                  <a:lnTo>
                    <a:pt x="222" y="524"/>
                  </a:lnTo>
                  <a:lnTo>
                    <a:pt x="219" y="524"/>
                  </a:lnTo>
                  <a:lnTo>
                    <a:pt x="219" y="520"/>
                  </a:lnTo>
                  <a:lnTo>
                    <a:pt x="215" y="520"/>
                  </a:lnTo>
                  <a:lnTo>
                    <a:pt x="215" y="524"/>
                  </a:lnTo>
                  <a:lnTo>
                    <a:pt x="211" y="524"/>
                  </a:lnTo>
                  <a:lnTo>
                    <a:pt x="207" y="524"/>
                  </a:lnTo>
                  <a:lnTo>
                    <a:pt x="207" y="528"/>
                  </a:lnTo>
                  <a:lnTo>
                    <a:pt x="207" y="531"/>
                  </a:lnTo>
                  <a:lnTo>
                    <a:pt x="207" y="535"/>
                  </a:lnTo>
                  <a:lnTo>
                    <a:pt x="207" y="539"/>
                  </a:lnTo>
                  <a:lnTo>
                    <a:pt x="207" y="543"/>
                  </a:lnTo>
                  <a:lnTo>
                    <a:pt x="203" y="543"/>
                  </a:lnTo>
                  <a:lnTo>
                    <a:pt x="207" y="543"/>
                  </a:lnTo>
                  <a:lnTo>
                    <a:pt x="207" y="547"/>
                  </a:lnTo>
                  <a:lnTo>
                    <a:pt x="207" y="551"/>
                  </a:lnTo>
                  <a:lnTo>
                    <a:pt x="211" y="555"/>
                  </a:lnTo>
                  <a:lnTo>
                    <a:pt x="207" y="555"/>
                  </a:lnTo>
                  <a:lnTo>
                    <a:pt x="211" y="555"/>
                  </a:lnTo>
                  <a:lnTo>
                    <a:pt x="207" y="555"/>
                  </a:lnTo>
                  <a:lnTo>
                    <a:pt x="207" y="559"/>
                  </a:lnTo>
                  <a:lnTo>
                    <a:pt x="211" y="559"/>
                  </a:lnTo>
                  <a:lnTo>
                    <a:pt x="207" y="559"/>
                  </a:lnTo>
                  <a:lnTo>
                    <a:pt x="211" y="559"/>
                  </a:lnTo>
                  <a:lnTo>
                    <a:pt x="211" y="563"/>
                  </a:lnTo>
                  <a:lnTo>
                    <a:pt x="207" y="563"/>
                  </a:lnTo>
                  <a:lnTo>
                    <a:pt x="211" y="563"/>
                  </a:lnTo>
                  <a:lnTo>
                    <a:pt x="211" y="567"/>
                  </a:lnTo>
                  <a:lnTo>
                    <a:pt x="207" y="567"/>
                  </a:lnTo>
                  <a:lnTo>
                    <a:pt x="203" y="567"/>
                  </a:lnTo>
                  <a:lnTo>
                    <a:pt x="203" y="571"/>
                  </a:lnTo>
                  <a:lnTo>
                    <a:pt x="199" y="571"/>
                  </a:lnTo>
                  <a:lnTo>
                    <a:pt x="199" y="574"/>
                  </a:lnTo>
                  <a:lnTo>
                    <a:pt x="195" y="574"/>
                  </a:lnTo>
                  <a:lnTo>
                    <a:pt x="191" y="574"/>
                  </a:lnTo>
                  <a:lnTo>
                    <a:pt x="191" y="578"/>
                  </a:lnTo>
                  <a:lnTo>
                    <a:pt x="187" y="578"/>
                  </a:lnTo>
                  <a:lnTo>
                    <a:pt x="187" y="582"/>
                  </a:lnTo>
                  <a:lnTo>
                    <a:pt x="183" y="582"/>
                  </a:lnTo>
                  <a:lnTo>
                    <a:pt x="179" y="582"/>
                  </a:lnTo>
                  <a:lnTo>
                    <a:pt x="176" y="582"/>
                  </a:lnTo>
                  <a:lnTo>
                    <a:pt x="176" y="578"/>
                  </a:lnTo>
                  <a:lnTo>
                    <a:pt x="172" y="578"/>
                  </a:lnTo>
                  <a:lnTo>
                    <a:pt x="172" y="574"/>
                  </a:lnTo>
                  <a:lnTo>
                    <a:pt x="172" y="571"/>
                  </a:lnTo>
                  <a:lnTo>
                    <a:pt x="168" y="567"/>
                  </a:lnTo>
                  <a:lnTo>
                    <a:pt x="164" y="567"/>
                  </a:lnTo>
                  <a:lnTo>
                    <a:pt x="160" y="567"/>
                  </a:lnTo>
                  <a:lnTo>
                    <a:pt x="156" y="567"/>
                  </a:lnTo>
                  <a:lnTo>
                    <a:pt x="152" y="567"/>
                  </a:lnTo>
                  <a:lnTo>
                    <a:pt x="152" y="563"/>
                  </a:lnTo>
                  <a:lnTo>
                    <a:pt x="148" y="563"/>
                  </a:lnTo>
                  <a:lnTo>
                    <a:pt x="148" y="559"/>
                  </a:lnTo>
                  <a:lnTo>
                    <a:pt x="152" y="559"/>
                  </a:lnTo>
                  <a:lnTo>
                    <a:pt x="152" y="555"/>
                  </a:lnTo>
                  <a:lnTo>
                    <a:pt x="148" y="555"/>
                  </a:lnTo>
                  <a:lnTo>
                    <a:pt x="148" y="551"/>
                  </a:lnTo>
                  <a:lnTo>
                    <a:pt x="144" y="551"/>
                  </a:lnTo>
                  <a:lnTo>
                    <a:pt x="144" y="547"/>
                  </a:lnTo>
                  <a:lnTo>
                    <a:pt x="140" y="547"/>
                  </a:lnTo>
                  <a:lnTo>
                    <a:pt x="140" y="543"/>
                  </a:lnTo>
                  <a:lnTo>
                    <a:pt x="136" y="543"/>
                  </a:lnTo>
                  <a:lnTo>
                    <a:pt x="136" y="539"/>
                  </a:lnTo>
                  <a:lnTo>
                    <a:pt x="133" y="539"/>
                  </a:lnTo>
                  <a:lnTo>
                    <a:pt x="133" y="535"/>
                  </a:lnTo>
                  <a:lnTo>
                    <a:pt x="129" y="535"/>
                  </a:lnTo>
                  <a:lnTo>
                    <a:pt x="125" y="535"/>
                  </a:lnTo>
                  <a:lnTo>
                    <a:pt x="125" y="531"/>
                  </a:lnTo>
                  <a:lnTo>
                    <a:pt x="121" y="531"/>
                  </a:lnTo>
                  <a:lnTo>
                    <a:pt x="121" y="528"/>
                  </a:lnTo>
                  <a:lnTo>
                    <a:pt x="117" y="528"/>
                  </a:lnTo>
                  <a:lnTo>
                    <a:pt x="117" y="524"/>
                  </a:lnTo>
                  <a:lnTo>
                    <a:pt x="117" y="520"/>
                  </a:lnTo>
                  <a:lnTo>
                    <a:pt x="117" y="516"/>
                  </a:lnTo>
                  <a:lnTo>
                    <a:pt x="117" y="512"/>
                  </a:lnTo>
                  <a:lnTo>
                    <a:pt x="117" y="508"/>
                  </a:lnTo>
                  <a:lnTo>
                    <a:pt x="113" y="508"/>
                  </a:lnTo>
                  <a:lnTo>
                    <a:pt x="113" y="504"/>
                  </a:lnTo>
                  <a:lnTo>
                    <a:pt x="113" y="500"/>
                  </a:lnTo>
                  <a:lnTo>
                    <a:pt x="109" y="500"/>
                  </a:lnTo>
                  <a:lnTo>
                    <a:pt x="109" y="496"/>
                  </a:lnTo>
                  <a:lnTo>
                    <a:pt x="109" y="492"/>
                  </a:lnTo>
                  <a:lnTo>
                    <a:pt x="105" y="492"/>
                  </a:lnTo>
                  <a:lnTo>
                    <a:pt x="105" y="488"/>
                  </a:lnTo>
                  <a:lnTo>
                    <a:pt x="105" y="485"/>
                  </a:lnTo>
                  <a:lnTo>
                    <a:pt x="101" y="485"/>
                  </a:lnTo>
                  <a:lnTo>
                    <a:pt x="105" y="485"/>
                  </a:lnTo>
                  <a:lnTo>
                    <a:pt x="101" y="485"/>
                  </a:lnTo>
                  <a:lnTo>
                    <a:pt x="101" y="481"/>
                  </a:lnTo>
                  <a:lnTo>
                    <a:pt x="105" y="481"/>
                  </a:lnTo>
                  <a:lnTo>
                    <a:pt x="105" y="477"/>
                  </a:lnTo>
                  <a:lnTo>
                    <a:pt x="105" y="473"/>
                  </a:lnTo>
                  <a:lnTo>
                    <a:pt x="105" y="469"/>
                  </a:lnTo>
                  <a:lnTo>
                    <a:pt x="105" y="465"/>
                  </a:lnTo>
                  <a:lnTo>
                    <a:pt x="105" y="461"/>
                  </a:lnTo>
                  <a:lnTo>
                    <a:pt x="109" y="461"/>
                  </a:lnTo>
                  <a:lnTo>
                    <a:pt x="105" y="461"/>
                  </a:lnTo>
                  <a:lnTo>
                    <a:pt x="105" y="457"/>
                  </a:lnTo>
                  <a:lnTo>
                    <a:pt x="101" y="457"/>
                  </a:lnTo>
                  <a:lnTo>
                    <a:pt x="97" y="457"/>
                  </a:lnTo>
                  <a:lnTo>
                    <a:pt x="97" y="453"/>
                  </a:lnTo>
                  <a:lnTo>
                    <a:pt x="93" y="453"/>
                  </a:lnTo>
                  <a:lnTo>
                    <a:pt x="93" y="457"/>
                  </a:lnTo>
                  <a:lnTo>
                    <a:pt x="90" y="457"/>
                  </a:lnTo>
                  <a:lnTo>
                    <a:pt x="86" y="457"/>
                  </a:lnTo>
                  <a:lnTo>
                    <a:pt x="82" y="457"/>
                  </a:lnTo>
                  <a:lnTo>
                    <a:pt x="78" y="457"/>
                  </a:lnTo>
                  <a:lnTo>
                    <a:pt x="74" y="457"/>
                  </a:lnTo>
                  <a:lnTo>
                    <a:pt x="70" y="457"/>
                  </a:lnTo>
                  <a:lnTo>
                    <a:pt x="66" y="457"/>
                  </a:lnTo>
                  <a:lnTo>
                    <a:pt x="62" y="457"/>
                  </a:lnTo>
                  <a:lnTo>
                    <a:pt x="58" y="457"/>
                  </a:lnTo>
                  <a:lnTo>
                    <a:pt x="54" y="457"/>
                  </a:lnTo>
                  <a:lnTo>
                    <a:pt x="50" y="457"/>
                  </a:lnTo>
                  <a:lnTo>
                    <a:pt x="47" y="457"/>
                  </a:lnTo>
                  <a:lnTo>
                    <a:pt x="43" y="457"/>
                  </a:lnTo>
                  <a:lnTo>
                    <a:pt x="39" y="457"/>
                  </a:lnTo>
                  <a:lnTo>
                    <a:pt x="35" y="457"/>
                  </a:lnTo>
                  <a:lnTo>
                    <a:pt x="31" y="457"/>
                  </a:lnTo>
                  <a:lnTo>
                    <a:pt x="31" y="461"/>
                  </a:lnTo>
                  <a:lnTo>
                    <a:pt x="27" y="461"/>
                  </a:lnTo>
                  <a:lnTo>
                    <a:pt x="23" y="461"/>
                  </a:lnTo>
                  <a:lnTo>
                    <a:pt x="19" y="461"/>
                  </a:lnTo>
                  <a:lnTo>
                    <a:pt x="15" y="461"/>
                  </a:lnTo>
                  <a:lnTo>
                    <a:pt x="11" y="461"/>
                  </a:lnTo>
                  <a:lnTo>
                    <a:pt x="7" y="461"/>
                  </a:lnTo>
                  <a:lnTo>
                    <a:pt x="4" y="461"/>
                  </a:lnTo>
                  <a:lnTo>
                    <a:pt x="0" y="461"/>
                  </a:lnTo>
                  <a:lnTo>
                    <a:pt x="0" y="457"/>
                  </a:lnTo>
                  <a:lnTo>
                    <a:pt x="7" y="445"/>
                  </a:lnTo>
                  <a:lnTo>
                    <a:pt x="4" y="442"/>
                  </a:lnTo>
                  <a:lnTo>
                    <a:pt x="7" y="434"/>
                  </a:lnTo>
                  <a:lnTo>
                    <a:pt x="7" y="430"/>
                  </a:lnTo>
                  <a:lnTo>
                    <a:pt x="11" y="422"/>
                  </a:lnTo>
                  <a:lnTo>
                    <a:pt x="15" y="418"/>
                  </a:lnTo>
                  <a:lnTo>
                    <a:pt x="15" y="414"/>
                  </a:lnTo>
                  <a:lnTo>
                    <a:pt x="23" y="414"/>
                  </a:lnTo>
                  <a:lnTo>
                    <a:pt x="23" y="410"/>
                  </a:lnTo>
                  <a:lnTo>
                    <a:pt x="27" y="406"/>
                  </a:lnTo>
                  <a:lnTo>
                    <a:pt x="27" y="402"/>
                  </a:lnTo>
                  <a:lnTo>
                    <a:pt x="31" y="399"/>
                  </a:lnTo>
                  <a:lnTo>
                    <a:pt x="35" y="399"/>
                  </a:lnTo>
                  <a:lnTo>
                    <a:pt x="43" y="395"/>
                  </a:lnTo>
                  <a:lnTo>
                    <a:pt x="43" y="391"/>
                  </a:lnTo>
                  <a:lnTo>
                    <a:pt x="43" y="387"/>
                  </a:lnTo>
                  <a:lnTo>
                    <a:pt x="39" y="379"/>
                  </a:lnTo>
                  <a:lnTo>
                    <a:pt x="35" y="379"/>
                  </a:lnTo>
                  <a:lnTo>
                    <a:pt x="35" y="375"/>
                  </a:lnTo>
                  <a:lnTo>
                    <a:pt x="27" y="367"/>
                  </a:lnTo>
                  <a:lnTo>
                    <a:pt x="23" y="352"/>
                  </a:lnTo>
                  <a:lnTo>
                    <a:pt x="23" y="344"/>
                  </a:lnTo>
                  <a:lnTo>
                    <a:pt x="27" y="344"/>
                  </a:lnTo>
                  <a:lnTo>
                    <a:pt x="27" y="340"/>
                  </a:lnTo>
                  <a:lnTo>
                    <a:pt x="27" y="328"/>
                  </a:lnTo>
                  <a:lnTo>
                    <a:pt x="31" y="324"/>
                  </a:lnTo>
                  <a:lnTo>
                    <a:pt x="35" y="320"/>
                  </a:lnTo>
                  <a:lnTo>
                    <a:pt x="35" y="313"/>
                  </a:lnTo>
                  <a:lnTo>
                    <a:pt x="31" y="309"/>
                  </a:lnTo>
                  <a:lnTo>
                    <a:pt x="31" y="305"/>
                  </a:lnTo>
                  <a:lnTo>
                    <a:pt x="35" y="297"/>
                  </a:lnTo>
                  <a:lnTo>
                    <a:pt x="39" y="293"/>
                  </a:lnTo>
                  <a:lnTo>
                    <a:pt x="43" y="289"/>
                  </a:lnTo>
                  <a:lnTo>
                    <a:pt x="43" y="285"/>
                  </a:lnTo>
                  <a:lnTo>
                    <a:pt x="43" y="277"/>
                  </a:lnTo>
                  <a:lnTo>
                    <a:pt x="43" y="273"/>
                  </a:lnTo>
                  <a:lnTo>
                    <a:pt x="43" y="270"/>
                  </a:lnTo>
                  <a:lnTo>
                    <a:pt x="43" y="266"/>
                  </a:lnTo>
                  <a:lnTo>
                    <a:pt x="47" y="254"/>
                  </a:lnTo>
                  <a:lnTo>
                    <a:pt x="47" y="250"/>
                  </a:lnTo>
                  <a:lnTo>
                    <a:pt x="47" y="246"/>
                  </a:lnTo>
                  <a:lnTo>
                    <a:pt x="43" y="242"/>
                  </a:lnTo>
                  <a:lnTo>
                    <a:pt x="35" y="238"/>
                  </a:lnTo>
                  <a:lnTo>
                    <a:pt x="27" y="227"/>
                  </a:lnTo>
                  <a:lnTo>
                    <a:pt x="23" y="227"/>
                  </a:lnTo>
                  <a:lnTo>
                    <a:pt x="19" y="223"/>
                  </a:lnTo>
                  <a:lnTo>
                    <a:pt x="15" y="219"/>
                  </a:lnTo>
                  <a:lnTo>
                    <a:pt x="15" y="215"/>
                  </a:lnTo>
                  <a:lnTo>
                    <a:pt x="15" y="191"/>
                  </a:lnTo>
                  <a:lnTo>
                    <a:pt x="19" y="180"/>
                  </a:lnTo>
                  <a:lnTo>
                    <a:pt x="19" y="176"/>
                  </a:lnTo>
                  <a:lnTo>
                    <a:pt x="23" y="172"/>
                  </a:lnTo>
                  <a:lnTo>
                    <a:pt x="31" y="164"/>
                  </a:lnTo>
                  <a:lnTo>
                    <a:pt x="39" y="156"/>
                  </a:lnTo>
                  <a:lnTo>
                    <a:pt x="39" y="152"/>
                  </a:lnTo>
                  <a:lnTo>
                    <a:pt x="43" y="141"/>
                  </a:lnTo>
                  <a:lnTo>
                    <a:pt x="43" y="133"/>
                  </a:lnTo>
                  <a:lnTo>
                    <a:pt x="47" y="133"/>
                  </a:lnTo>
                  <a:lnTo>
                    <a:pt x="50" y="125"/>
                  </a:lnTo>
                  <a:lnTo>
                    <a:pt x="54" y="121"/>
                  </a:lnTo>
                  <a:lnTo>
                    <a:pt x="62" y="113"/>
                  </a:lnTo>
                  <a:lnTo>
                    <a:pt x="66" y="109"/>
                  </a:lnTo>
                  <a:lnTo>
                    <a:pt x="70" y="109"/>
                  </a:lnTo>
                  <a:lnTo>
                    <a:pt x="74" y="105"/>
                  </a:lnTo>
                  <a:lnTo>
                    <a:pt x="78" y="105"/>
                  </a:lnTo>
                  <a:lnTo>
                    <a:pt x="82" y="109"/>
                  </a:lnTo>
                  <a:lnTo>
                    <a:pt x="86" y="113"/>
                  </a:lnTo>
                  <a:lnTo>
                    <a:pt x="90" y="113"/>
                  </a:lnTo>
                  <a:lnTo>
                    <a:pt x="93" y="105"/>
                  </a:lnTo>
                  <a:lnTo>
                    <a:pt x="97" y="105"/>
                  </a:lnTo>
                  <a:lnTo>
                    <a:pt x="105" y="105"/>
                  </a:lnTo>
                  <a:lnTo>
                    <a:pt x="113" y="109"/>
                  </a:lnTo>
                  <a:lnTo>
                    <a:pt x="117" y="113"/>
                  </a:lnTo>
                  <a:lnTo>
                    <a:pt x="117" y="125"/>
                  </a:lnTo>
                  <a:lnTo>
                    <a:pt x="121" y="125"/>
                  </a:lnTo>
                  <a:lnTo>
                    <a:pt x="125" y="121"/>
                  </a:lnTo>
                  <a:lnTo>
                    <a:pt x="125" y="113"/>
                  </a:lnTo>
                  <a:lnTo>
                    <a:pt x="129" y="109"/>
                  </a:lnTo>
                  <a:lnTo>
                    <a:pt x="136" y="105"/>
                  </a:lnTo>
                  <a:lnTo>
                    <a:pt x="140" y="105"/>
                  </a:lnTo>
                  <a:lnTo>
                    <a:pt x="144" y="98"/>
                  </a:lnTo>
                  <a:lnTo>
                    <a:pt x="156" y="86"/>
                  </a:lnTo>
                  <a:lnTo>
                    <a:pt x="156" y="78"/>
                  </a:lnTo>
                  <a:lnTo>
                    <a:pt x="160" y="78"/>
                  </a:lnTo>
                  <a:lnTo>
                    <a:pt x="164" y="78"/>
                  </a:lnTo>
                  <a:lnTo>
                    <a:pt x="168" y="78"/>
                  </a:lnTo>
                  <a:lnTo>
                    <a:pt x="172" y="78"/>
                  </a:lnTo>
                  <a:lnTo>
                    <a:pt x="172" y="74"/>
                  </a:lnTo>
                  <a:lnTo>
                    <a:pt x="179" y="74"/>
                  </a:lnTo>
                  <a:lnTo>
                    <a:pt x="183" y="74"/>
                  </a:lnTo>
                  <a:lnTo>
                    <a:pt x="187" y="78"/>
                  </a:lnTo>
                  <a:lnTo>
                    <a:pt x="191" y="82"/>
                  </a:lnTo>
                  <a:lnTo>
                    <a:pt x="195" y="82"/>
                  </a:lnTo>
                  <a:lnTo>
                    <a:pt x="199" y="86"/>
                  </a:lnTo>
                  <a:lnTo>
                    <a:pt x="203" y="82"/>
                  </a:lnTo>
                  <a:lnTo>
                    <a:pt x="211" y="78"/>
                  </a:lnTo>
                  <a:lnTo>
                    <a:pt x="215" y="74"/>
                  </a:lnTo>
                  <a:lnTo>
                    <a:pt x="219" y="74"/>
                  </a:lnTo>
                  <a:lnTo>
                    <a:pt x="222" y="70"/>
                  </a:lnTo>
                  <a:lnTo>
                    <a:pt x="226" y="66"/>
                  </a:lnTo>
                  <a:lnTo>
                    <a:pt x="226" y="62"/>
                  </a:lnTo>
                  <a:lnTo>
                    <a:pt x="234" y="51"/>
                  </a:lnTo>
                  <a:lnTo>
                    <a:pt x="238" y="47"/>
                  </a:lnTo>
                  <a:lnTo>
                    <a:pt x="242" y="43"/>
                  </a:lnTo>
                  <a:lnTo>
                    <a:pt x="246" y="43"/>
                  </a:lnTo>
                  <a:lnTo>
                    <a:pt x="250" y="43"/>
                  </a:lnTo>
                  <a:lnTo>
                    <a:pt x="254" y="39"/>
                  </a:lnTo>
                  <a:lnTo>
                    <a:pt x="254" y="35"/>
                  </a:lnTo>
                  <a:lnTo>
                    <a:pt x="250" y="27"/>
                  </a:lnTo>
                  <a:lnTo>
                    <a:pt x="250" y="23"/>
                  </a:lnTo>
                  <a:lnTo>
                    <a:pt x="254" y="19"/>
                  </a:lnTo>
                  <a:lnTo>
                    <a:pt x="258" y="19"/>
                  </a:lnTo>
                  <a:lnTo>
                    <a:pt x="262" y="19"/>
                  </a:lnTo>
                  <a:lnTo>
                    <a:pt x="265" y="15"/>
                  </a:lnTo>
                  <a:lnTo>
                    <a:pt x="265" y="12"/>
                  </a:lnTo>
                  <a:lnTo>
                    <a:pt x="269" y="12"/>
                  </a:lnTo>
                  <a:lnTo>
                    <a:pt x="273" y="8"/>
                  </a:lnTo>
                  <a:lnTo>
                    <a:pt x="281" y="4"/>
                  </a:lnTo>
                  <a:lnTo>
                    <a:pt x="285" y="4"/>
                  </a:lnTo>
                  <a:lnTo>
                    <a:pt x="285" y="8"/>
                  </a:lnTo>
                  <a:lnTo>
                    <a:pt x="289" y="8"/>
                  </a:lnTo>
                  <a:lnTo>
                    <a:pt x="293" y="8"/>
                  </a:lnTo>
                  <a:lnTo>
                    <a:pt x="297" y="8"/>
                  </a:lnTo>
                  <a:lnTo>
                    <a:pt x="301" y="8"/>
                  </a:lnTo>
                  <a:lnTo>
                    <a:pt x="301" y="4"/>
                  </a:lnTo>
                  <a:lnTo>
                    <a:pt x="305" y="4"/>
                  </a:lnTo>
                  <a:lnTo>
                    <a:pt x="305" y="0"/>
                  </a:lnTo>
                  <a:lnTo>
                    <a:pt x="308" y="0"/>
                  </a:lnTo>
                  <a:lnTo>
                    <a:pt x="308" y="4"/>
                  </a:lnTo>
                  <a:lnTo>
                    <a:pt x="312" y="4"/>
                  </a:lnTo>
                  <a:lnTo>
                    <a:pt x="312" y="8"/>
                  </a:lnTo>
                  <a:lnTo>
                    <a:pt x="308" y="8"/>
                  </a:lnTo>
                  <a:lnTo>
                    <a:pt x="308" y="12"/>
                  </a:lnTo>
                  <a:lnTo>
                    <a:pt x="308" y="15"/>
                  </a:lnTo>
                  <a:lnTo>
                    <a:pt x="305" y="15"/>
                  </a:lnTo>
                  <a:lnTo>
                    <a:pt x="305" y="19"/>
                  </a:lnTo>
                  <a:lnTo>
                    <a:pt x="305" y="23"/>
                  </a:lnTo>
                  <a:lnTo>
                    <a:pt x="301" y="23"/>
                  </a:lnTo>
                  <a:lnTo>
                    <a:pt x="301" y="27"/>
                  </a:lnTo>
                  <a:lnTo>
                    <a:pt x="301" y="31"/>
                  </a:lnTo>
                  <a:lnTo>
                    <a:pt x="301" y="35"/>
                  </a:lnTo>
                  <a:lnTo>
                    <a:pt x="305" y="35"/>
                  </a:lnTo>
                  <a:lnTo>
                    <a:pt x="301" y="35"/>
                  </a:lnTo>
                  <a:lnTo>
                    <a:pt x="297" y="35"/>
                  </a:lnTo>
                  <a:lnTo>
                    <a:pt x="297" y="39"/>
                  </a:lnTo>
                  <a:lnTo>
                    <a:pt x="293" y="39"/>
                  </a:lnTo>
                  <a:lnTo>
                    <a:pt x="289" y="39"/>
                  </a:lnTo>
                  <a:lnTo>
                    <a:pt x="285" y="39"/>
                  </a:lnTo>
                  <a:lnTo>
                    <a:pt x="281" y="43"/>
                  </a:lnTo>
                  <a:lnTo>
                    <a:pt x="277" y="43"/>
                  </a:lnTo>
                  <a:lnTo>
                    <a:pt x="281" y="47"/>
                  </a:lnTo>
                  <a:lnTo>
                    <a:pt x="285" y="47"/>
                  </a:lnTo>
                  <a:lnTo>
                    <a:pt x="285" y="51"/>
                  </a:lnTo>
                  <a:lnTo>
                    <a:pt x="285" y="55"/>
                  </a:lnTo>
                  <a:lnTo>
                    <a:pt x="285" y="58"/>
                  </a:lnTo>
                  <a:lnTo>
                    <a:pt x="285" y="62"/>
                  </a:lnTo>
                  <a:lnTo>
                    <a:pt x="289" y="62"/>
                  </a:lnTo>
                  <a:lnTo>
                    <a:pt x="289" y="66"/>
                  </a:lnTo>
                  <a:lnTo>
                    <a:pt x="289" y="70"/>
                  </a:lnTo>
                  <a:lnTo>
                    <a:pt x="289" y="74"/>
                  </a:lnTo>
                  <a:lnTo>
                    <a:pt x="293" y="74"/>
                  </a:lnTo>
                  <a:lnTo>
                    <a:pt x="293" y="78"/>
                  </a:lnTo>
                  <a:lnTo>
                    <a:pt x="293" y="82"/>
                  </a:lnTo>
                  <a:lnTo>
                    <a:pt x="297" y="82"/>
                  </a:lnTo>
                  <a:lnTo>
                    <a:pt x="297" y="86"/>
                  </a:lnTo>
                  <a:lnTo>
                    <a:pt x="301" y="86"/>
                  </a:lnTo>
                  <a:lnTo>
                    <a:pt x="301" y="90"/>
                  </a:lnTo>
                  <a:lnTo>
                    <a:pt x="301" y="94"/>
                  </a:lnTo>
                  <a:lnTo>
                    <a:pt x="297" y="94"/>
                  </a:lnTo>
                  <a:lnTo>
                    <a:pt x="297" y="98"/>
                  </a:lnTo>
                  <a:lnTo>
                    <a:pt x="293" y="98"/>
                  </a:lnTo>
                  <a:lnTo>
                    <a:pt x="293" y="101"/>
                  </a:lnTo>
                  <a:lnTo>
                    <a:pt x="289" y="101"/>
                  </a:lnTo>
                  <a:lnTo>
                    <a:pt x="289" y="105"/>
                  </a:lnTo>
                  <a:lnTo>
                    <a:pt x="289" y="109"/>
                  </a:lnTo>
                  <a:lnTo>
                    <a:pt x="289" y="113"/>
                  </a:lnTo>
                  <a:lnTo>
                    <a:pt x="289" y="117"/>
                  </a:lnTo>
                  <a:lnTo>
                    <a:pt x="289" y="121"/>
                  </a:lnTo>
                  <a:lnTo>
                    <a:pt x="289" y="125"/>
                  </a:lnTo>
                  <a:lnTo>
                    <a:pt x="289" y="129"/>
                  </a:lnTo>
                  <a:lnTo>
                    <a:pt x="289" y="133"/>
                  </a:lnTo>
                  <a:lnTo>
                    <a:pt x="293" y="133"/>
                  </a:lnTo>
                  <a:lnTo>
                    <a:pt x="293" y="137"/>
                  </a:lnTo>
                  <a:lnTo>
                    <a:pt x="293" y="141"/>
                  </a:lnTo>
                  <a:lnTo>
                    <a:pt x="293" y="144"/>
                  </a:lnTo>
                  <a:lnTo>
                    <a:pt x="297" y="144"/>
                  </a:lnTo>
                  <a:lnTo>
                    <a:pt x="301" y="144"/>
                  </a:lnTo>
                  <a:lnTo>
                    <a:pt x="301" y="141"/>
                  </a:lnTo>
                  <a:lnTo>
                    <a:pt x="305" y="141"/>
                  </a:lnTo>
                  <a:lnTo>
                    <a:pt x="305" y="137"/>
                  </a:lnTo>
                  <a:lnTo>
                    <a:pt x="308" y="137"/>
                  </a:lnTo>
                  <a:lnTo>
                    <a:pt x="312" y="137"/>
                  </a:lnTo>
                  <a:lnTo>
                    <a:pt x="312" y="141"/>
                  </a:lnTo>
                  <a:lnTo>
                    <a:pt x="316" y="141"/>
                  </a:lnTo>
                  <a:lnTo>
                    <a:pt x="316" y="144"/>
                  </a:lnTo>
                  <a:lnTo>
                    <a:pt x="320" y="144"/>
                  </a:lnTo>
                  <a:lnTo>
                    <a:pt x="320" y="148"/>
                  </a:lnTo>
                  <a:lnTo>
                    <a:pt x="320" y="152"/>
                  </a:lnTo>
                  <a:lnTo>
                    <a:pt x="324" y="152"/>
                  </a:lnTo>
                  <a:lnTo>
                    <a:pt x="324" y="156"/>
                  </a:lnTo>
                  <a:lnTo>
                    <a:pt x="324" y="160"/>
                  </a:lnTo>
                  <a:lnTo>
                    <a:pt x="328" y="160"/>
                  </a:lnTo>
                  <a:lnTo>
                    <a:pt x="328" y="164"/>
                  </a:lnTo>
                  <a:lnTo>
                    <a:pt x="332" y="164"/>
                  </a:lnTo>
                  <a:lnTo>
                    <a:pt x="332" y="168"/>
                  </a:lnTo>
                  <a:lnTo>
                    <a:pt x="332" y="172"/>
                  </a:lnTo>
                  <a:lnTo>
                    <a:pt x="336" y="172"/>
                  </a:lnTo>
                  <a:lnTo>
                    <a:pt x="340" y="172"/>
                  </a:lnTo>
                  <a:lnTo>
                    <a:pt x="340" y="168"/>
                  </a:lnTo>
                  <a:lnTo>
                    <a:pt x="344" y="168"/>
                  </a:lnTo>
                  <a:lnTo>
                    <a:pt x="348" y="168"/>
                  </a:lnTo>
                  <a:lnTo>
                    <a:pt x="351" y="168"/>
                  </a:lnTo>
                  <a:lnTo>
                    <a:pt x="351" y="164"/>
                  </a:lnTo>
                  <a:lnTo>
                    <a:pt x="355" y="164"/>
                  </a:lnTo>
                  <a:lnTo>
                    <a:pt x="359" y="164"/>
                  </a:lnTo>
                  <a:lnTo>
                    <a:pt x="359" y="160"/>
                  </a:lnTo>
                  <a:lnTo>
                    <a:pt x="363" y="160"/>
                  </a:lnTo>
                  <a:lnTo>
                    <a:pt x="363" y="156"/>
                  </a:lnTo>
                  <a:lnTo>
                    <a:pt x="367" y="156"/>
                  </a:lnTo>
                  <a:lnTo>
                    <a:pt x="367" y="152"/>
                  </a:lnTo>
                  <a:lnTo>
                    <a:pt x="371" y="152"/>
                  </a:lnTo>
                  <a:lnTo>
                    <a:pt x="375" y="152"/>
                  </a:lnTo>
                  <a:lnTo>
                    <a:pt x="375" y="148"/>
                  </a:lnTo>
                  <a:lnTo>
                    <a:pt x="379" y="148"/>
                  </a:lnTo>
                  <a:lnTo>
                    <a:pt x="383" y="148"/>
                  </a:lnTo>
                  <a:lnTo>
                    <a:pt x="383" y="144"/>
                  </a:lnTo>
                  <a:lnTo>
                    <a:pt x="387" y="144"/>
                  </a:lnTo>
                  <a:lnTo>
                    <a:pt x="387" y="148"/>
                  </a:lnTo>
                  <a:lnTo>
                    <a:pt x="387" y="152"/>
                  </a:lnTo>
                  <a:lnTo>
                    <a:pt x="391" y="156"/>
                  </a:lnTo>
                  <a:lnTo>
                    <a:pt x="391" y="152"/>
                  </a:lnTo>
                  <a:lnTo>
                    <a:pt x="391" y="156"/>
                  </a:lnTo>
                  <a:lnTo>
                    <a:pt x="394" y="156"/>
                  </a:lnTo>
                  <a:lnTo>
                    <a:pt x="394" y="160"/>
                  </a:lnTo>
                  <a:lnTo>
                    <a:pt x="398" y="160"/>
                  </a:lnTo>
                  <a:lnTo>
                    <a:pt x="402" y="156"/>
                  </a:lnTo>
                  <a:lnTo>
                    <a:pt x="406" y="156"/>
                  </a:lnTo>
                  <a:lnTo>
                    <a:pt x="410" y="156"/>
                  </a:lnTo>
                  <a:lnTo>
                    <a:pt x="414" y="156"/>
                  </a:lnTo>
                  <a:lnTo>
                    <a:pt x="414" y="160"/>
                  </a:lnTo>
                  <a:lnTo>
                    <a:pt x="418" y="160"/>
                  </a:lnTo>
                  <a:lnTo>
                    <a:pt x="414" y="160"/>
                  </a:lnTo>
                  <a:lnTo>
                    <a:pt x="414" y="164"/>
                  </a:lnTo>
                  <a:lnTo>
                    <a:pt x="418" y="164"/>
                  </a:lnTo>
                  <a:lnTo>
                    <a:pt x="418" y="168"/>
                  </a:lnTo>
                  <a:lnTo>
                    <a:pt x="414" y="168"/>
                  </a:lnTo>
                  <a:lnTo>
                    <a:pt x="414" y="172"/>
                  </a:lnTo>
                  <a:lnTo>
                    <a:pt x="410" y="172"/>
                  </a:lnTo>
                  <a:lnTo>
                    <a:pt x="410" y="176"/>
                  </a:lnTo>
                  <a:lnTo>
                    <a:pt x="410" y="180"/>
                  </a:lnTo>
                  <a:lnTo>
                    <a:pt x="406" y="180"/>
                  </a:lnTo>
                  <a:lnTo>
                    <a:pt x="410" y="180"/>
                  </a:lnTo>
                  <a:lnTo>
                    <a:pt x="410" y="184"/>
                  </a:lnTo>
                  <a:lnTo>
                    <a:pt x="414" y="184"/>
                  </a:lnTo>
                  <a:lnTo>
                    <a:pt x="414" y="187"/>
                  </a:lnTo>
                  <a:lnTo>
                    <a:pt x="410" y="187"/>
                  </a:lnTo>
                  <a:lnTo>
                    <a:pt x="410" y="191"/>
                  </a:lnTo>
                  <a:lnTo>
                    <a:pt x="410" y="195"/>
                  </a:lnTo>
                  <a:lnTo>
                    <a:pt x="410" y="199"/>
                  </a:lnTo>
                  <a:lnTo>
                    <a:pt x="406" y="199"/>
                  </a:lnTo>
                  <a:lnTo>
                    <a:pt x="406" y="203"/>
                  </a:lnTo>
                  <a:lnTo>
                    <a:pt x="410" y="207"/>
                  </a:lnTo>
                  <a:lnTo>
                    <a:pt x="406" y="207"/>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35" name="Freeform 9"/>
            <p:cNvSpPr>
              <a:spLocks/>
            </p:cNvSpPr>
            <p:nvPr/>
          </p:nvSpPr>
          <p:spPr bwMode="auto">
            <a:xfrm>
              <a:off x="1564" y="2350"/>
              <a:ext cx="473" cy="520"/>
            </a:xfrm>
            <a:custGeom>
              <a:avLst/>
              <a:gdLst>
                <a:gd name="T0" fmla="*/ 411 w 473"/>
                <a:gd name="T1" fmla="*/ 156 h 520"/>
                <a:gd name="T2" fmla="*/ 438 w 473"/>
                <a:gd name="T3" fmla="*/ 156 h 520"/>
                <a:gd name="T4" fmla="*/ 450 w 473"/>
                <a:gd name="T5" fmla="*/ 148 h 520"/>
                <a:gd name="T6" fmla="*/ 438 w 473"/>
                <a:gd name="T7" fmla="*/ 172 h 520"/>
                <a:gd name="T8" fmla="*/ 442 w 473"/>
                <a:gd name="T9" fmla="*/ 187 h 520"/>
                <a:gd name="T10" fmla="*/ 465 w 473"/>
                <a:gd name="T11" fmla="*/ 176 h 520"/>
                <a:gd name="T12" fmla="*/ 458 w 473"/>
                <a:gd name="T13" fmla="*/ 191 h 520"/>
                <a:gd name="T14" fmla="*/ 438 w 473"/>
                <a:gd name="T15" fmla="*/ 207 h 520"/>
                <a:gd name="T16" fmla="*/ 430 w 473"/>
                <a:gd name="T17" fmla="*/ 226 h 520"/>
                <a:gd name="T18" fmla="*/ 411 w 473"/>
                <a:gd name="T19" fmla="*/ 254 h 520"/>
                <a:gd name="T20" fmla="*/ 403 w 473"/>
                <a:gd name="T21" fmla="*/ 273 h 520"/>
                <a:gd name="T22" fmla="*/ 383 w 473"/>
                <a:gd name="T23" fmla="*/ 297 h 520"/>
                <a:gd name="T24" fmla="*/ 372 w 473"/>
                <a:gd name="T25" fmla="*/ 312 h 520"/>
                <a:gd name="T26" fmla="*/ 356 w 473"/>
                <a:gd name="T27" fmla="*/ 332 h 520"/>
                <a:gd name="T28" fmla="*/ 340 w 473"/>
                <a:gd name="T29" fmla="*/ 336 h 520"/>
                <a:gd name="T30" fmla="*/ 325 w 473"/>
                <a:gd name="T31" fmla="*/ 348 h 520"/>
                <a:gd name="T32" fmla="*/ 321 w 473"/>
                <a:gd name="T33" fmla="*/ 371 h 520"/>
                <a:gd name="T34" fmla="*/ 301 w 473"/>
                <a:gd name="T35" fmla="*/ 387 h 520"/>
                <a:gd name="T36" fmla="*/ 266 w 473"/>
                <a:gd name="T37" fmla="*/ 391 h 520"/>
                <a:gd name="T38" fmla="*/ 250 w 473"/>
                <a:gd name="T39" fmla="*/ 410 h 520"/>
                <a:gd name="T40" fmla="*/ 223 w 473"/>
                <a:gd name="T41" fmla="*/ 426 h 520"/>
                <a:gd name="T42" fmla="*/ 203 w 473"/>
                <a:gd name="T43" fmla="*/ 441 h 520"/>
                <a:gd name="T44" fmla="*/ 203 w 473"/>
                <a:gd name="T45" fmla="*/ 469 h 520"/>
                <a:gd name="T46" fmla="*/ 200 w 473"/>
                <a:gd name="T47" fmla="*/ 484 h 520"/>
                <a:gd name="T48" fmla="*/ 192 w 473"/>
                <a:gd name="T49" fmla="*/ 512 h 520"/>
                <a:gd name="T50" fmla="*/ 168 w 473"/>
                <a:gd name="T51" fmla="*/ 477 h 520"/>
                <a:gd name="T52" fmla="*/ 121 w 473"/>
                <a:gd name="T53" fmla="*/ 437 h 520"/>
                <a:gd name="T54" fmla="*/ 78 w 473"/>
                <a:gd name="T55" fmla="*/ 375 h 520"/>
                <a:gd name="T56" fmla="*/ 43 w 473"/>
                <a:gd name="T57" fmla="*/ 340 h 520"/>
                <a:gd name="T58" fmla="*/ 47 w 473"/>
                <a:gd name="T59" fmla="*/ 316 h 520"/>
                <a:gd name="T60" fmla="*/ 47 w 473"/>
                <a:gd name="T61" fmla="*/ 289 h 520"/>
                <a:gd name="T62" fmla="*/ 39 w 473"/>
                <a:gd name="T63" fmla="*/ 262 h 520"/>
                <a:gd name="T64" fmla="*/ 43 w 473"/>
                <a:gd name="T65" fmla="*/ 238 h 520"/>
                <a:gd name="T66" fmla="*/ 28 w 473"/>
                <a:gd name="T67" fmla="*/ 211 h 520"/>
                <a:gd name="T68" fmla="*/ 12 w 473"/>
                <a:gd name="T69" fmla="*/ 183 h 520"/>
                <a:gd name="T70" fmla="*/ 0 w 473"/>
                <a:gd name="T71" fmla="*/ 156 h 520"/>
                <a:gd name="T72" fmla="*/ 8 w 473"/>
                <a:gd name="T73" fmla="*/ 137 h 520"/>
                <a:gd name="T74" fmla="*/ 8 w 473"/>
                <a:gd name="T75" fmla="*/ 109 h 520"/>
                <a:gd name="T76" fmla="*/ 28 w 473"/>
                <a:gd name="T77" fmla="*/ 86 h 520"/>
                <a:gd name="T78" fmla="*/ 35 w 473"/>
                <a:gd name="T79" fmla="*/ 66 h 520"/>
                <a:gd name="T80" fmla="*/ 59 w 473"/>
                <a:gd name="T81" fmla="*/ 47 h 520"/>
                <a:gd name="T82" fmla="*/ 59 w 473"/>
                <a:gd name="T83" fmla="*/ 35 h 520"/>
                <a:gd name="T84" fmla="*/ 59 w 473"/>
                <a:gd name="T85" fmla="*/ 4 h 520"/>
                <a:gd name="T86" fmla="*/ 82 w 473"/>
                <a:gd name="T87" fmla="*/ 8 h 520"/>
                <a:gd name="T88" fmla="*/ 86 w 473"/>
                <a:gd name="T89" fmla="*/ 31 h 520"/>
                <a:gd name="T90" fmla="*/ 94 w 473"/>
                <a:gd name="T91" fmla="*/ 51 h 520"/>
                <a:gd name="T92" fmla="*/ 98 w 473"/>
                <a:gd name="T93" fmla="*/ 70 h 520"/>
                <a:gd name="T94" fmla="*/ 98 w 473"/>
                <a:gd name="T95" fmla="*/ 97 h 520"/>
                <a:gd name="T96" fmla="*/ 117 w 473"/>
                <a:gd name="T97" fmla="*/ 113 h 520"/>
                <a:gd name="T98" fmla="*/ 153 w 473"/>
                <a:gd name="T99" fmla="*/ 113 h 520"/>
                <a:gd name="T100" fmla="*/ 184 w 473"/>
                <a:gd name="T101" fmla="*/ 101 h 520"/>
                <a:gd name="T102" fmla="*/ 219 w 473"/>
                <a:gd name="T103" fmla="*/ 94 h 520"/>
                <a:gd name="T104" fmla="*/ 231 w 473"/>
                <a:gd name="T105" fmla="*/ 101 h 520"/>
                <a:gd name="T106" fmla="*/ 243 w 473"/>
                <a:gd name="T107" fmla="*/ 133 h 520"/>
                <a:gd name="T108" fmla="*/ 270 w 473"/>
                <a:gd name="T109" fmla="*/ 140 h 520"/>
                <a:gd name="T110" fmla="*/ 297 w 473"/>
                <a:gd name="T111" fmla="*/ 133 h 520"/>
                <a:gd name="T112" fmla="*/ 321 w 473"/>
                <a:gd name="T113" fmla="*/ 144 h 520"/>
                <a:gd name="T114" fmla="*/ 340 w 473"/>
                <a:gd name="T115" fmla="*/ 144 h 520"/>
                <a:gd name="T116" fmla="*/ 356 w 473"/>
                <a:gd name="T117" fmla="*/ 156 h 520"/>
                <a:gd name="T118" fmla="*/ 364 w 473"/>
                <a:gd name="T119" fmla="*/ 168 h 520"/>
                <a:gd name="T120" fmla="*/ 387 w 473"/>
                <a:gd name="T121" fmla="*/ 160 h 5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73"/>
                <a:gd name="T184" fmla="*/ 0 h 520"/>
                <a:gd name="T185" fmla="*/ 473 w 473"/>
                <a:gd name="T186" fmla="*/ 520 h 5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73" h="520">
                  <a:moveTo>
                    <a:pt x="395" y="164"/>
                  </a:moveTo>
                  <a:lnTo>
                    <a:pt x="399" y="164"/>
                  </a:lnTo>
                  <a:lnTo>
                    <a:pt x="399" y="160"/>
                  </a:lnTo>
                  <a:lnTo>
                    <a:pt x="399" y="164"/>
                  </a:lnTo>
                  <a:lnTo>
                    <a:pt x="403" y="164"/>
                  </a:lnTo>
                  <a:lnTo>
                    <a:pt x="403" y="160"/>
                  </a:lnTo>
                  <a:lnTo>
                    <a:pt x="407" y="160"/>
                  </a:lnTo>
                  <a:lnTo>
                    <a:pt x="407" y="156"/>
                  </a:lnTo>
                  <a:lnTo>
                    <a:pt x="411" y="156"/>
                  </a:lnTo>
                  <a:lnTo>
                    <a:pt x="411" y="160"/>
                  </a:lnTo>
                  <a:lnTo>
                    <a:pt x="411" y="156"/>
                  </a:lnTo>
                  <a:lnTo>
                    <a:pt x="415" y="156"/>
                  </a:lnTo>
                  <a:lnTo>
                    <a:pt x="415" y="152"/>
                  </a:lnTo>
                  <a:lnTo>
                    <a:pt x="418" y="152"/>
                  </a:lnTo>
                  <a:lnTo>
                    <a:pt x="418" y="148"/>
                  </a:lnTo>
                  <a:lnTo>
                    <a:pt x="422" y="148"/>
                  </a:lnTo>
                  <a:lnTo>
                    <a:pt x="426" y="148"/>
                  </a:lnTo>
                  <a:lnTo>
                    <a:pt x="430" y="148"/>
                  </a:lnTo>
                  <a:lnTo>
                    <a:pt x="434" y="148"/>
                  </a:lnTo>
                  <a:lnTo>
                    <a:pt x="434" y="152"/>
                  </a:lnTo>
                  <a:lnTo>
                    <a:pt x="438" y="152"/>
                  </a:lnTo>
                  <a:lnTo>
                    <a:pt x="438" y="156"/>
                  </a:lnTo>
                  <a:lnTo>
                    <a:pt x="442" y="156"/>
                  </a:lnTo>
                  <a:lnTo>
                    <a:pt x="438" y="156"/>
                  </a:lnTo>
                  <a:lnTo>
                    <a:pt x="442" y="156"/>
                  </a:lnTo>
                  <a:lnTo>
                    <a:pt x="446" y="156"/>
                  </a:lnTo>
                  <a:lnTo>
                    <a:pt x="446" y="152"/>
                  </a:lnTo>
                  <a:lnTo>
                    <a:pt x="450" y="152"/>
                  </a:lnTo>
                  <a:lnTo>
                    <a:pt x="446" y="152"/>
                  </a:lnTo>
                  <a:lnTo>
                    <a:pt x="446" y="148"/>
                  </a:lnTo>
                  <a:lnTo>
                    <a:pt x="450" y="148"/>
                  </a:lnTo>
                  <a:lnTo>
                    <a:pt x="454" y="148"/>
                  </a:lnTo>
                  <a:lnTo>
                    <a:pt x="450" y="148"/>
                  </a:lnTo>
                  <a:lnTo>
                    <a:pt x="450" y="152"/>
                  </a:lnTo>
                  <a:lnTo>
                    <a:pt x="450" y="156"/>
                  </a:lnTo>
                  <a:lnTo>
                    <a:pt x="454" y="156"/>
                  </a:lnTo>
                  <a:lnTo>
                    <a:pt x="454" y="160"/>
                  </a:lnTo>
                  <a:lnTo>
                    <a:pt x="454" y="164"/>
                  </a:lnTo>
                  <a:lnTo>
                    <a:pt x="450" y="164"/>
                  </a:lnTo>
                  <a:lnTo>
                    <a:pt x="446" y="164"/>
                  </a:lnTo>
                  <a:lnTo>
                    <a:pt x="446" y="168"/>
                  </a:lnTo>
                  <a:lnTo>
                    <a:pt x="442" y="168"/>
                  </a:lnTo>
                  <a:lnTo>
                    <a:pt x="442" y="172"/>
                  </a:lnTo>
                  <a:lnTo>
                    <a:pt x="438" y="172"/>
                  </a:lnTo>
                  <a:lnTo>
                    <a:pt x="438" y="176"/>
                  </a:lnTo>
                  <a:lnTo>
                    <a:pt x="434" y="176"/>
                  </a:lnTo>
                  <a:lnTo>
                    <a:pt x="434" y="180"/>
                  </a:lnTo>
                  <a:lnTo>
                    <a:pt x="430" y="180"/>
                  </a:lnTo>
                  <a:lnTo>
                    <a:pt x="430" y="183"/>
                  </a:lnTo>
                  <a:lnTo>
                    <a:pt x="430" y="187"/>
                  </a:lnTo>
                  <a:lnTo>
                    <a:pt x="434" y="187"/>
                  </a:lnTo>
                  <a:lnTo>
                    <a:pt x="438" y="187"/>
                  </a:lnTo>
                  <a:lnTo>
                    <a:pt x="438" y="191"/>
                  </a:lnTo>
                  <a:lnTo>
                    <a:pt x="438" y="187"/>
                  </a:lnTo>
                  <a:lnTo>
                    <a:pt x="442" y="187"/>
                  </a:lnTo>
                  <a:lnTo>
                    <a:pt x="442" y="183"/>
                  </a:lnTo>
                  <a:lnTo>
                    <a:pt x="446" y="183"/>
                  </a:lnTo>
                  <a:lnTo>
                    <a:pt x="446" y="180"/>
                  </a:lnTo>
                  <a:lnTo>
                    <a:pt x="450" y="180"/>
                  </a:lnTo>
                  <a:lnTo>
                    <a:pt x="450" y="183"/>
                  </a:lnTo>
                  <a:lnTo>
                    <a:pt x="450" y="180"/>
                  </a:lnTo>
                  <a:lnTo>
                    <a:pt x="454" y="180"/>
                  </a:lnTo>
                  <a:lnTo>
                    <a:pt x="458" y="180"/>
                  </a:lnTo>
                  <a:lnTo>
                    <a:pt x="461" y="180"/>
                  </a:lnTo>
                  <a:lnTo>
                    <a:pt x="461" y="176"/>
                  </a:lnTo>
                  <a:lnTo>
                    <a:pt x="465" y="176"/>
                  </a:lnTo>
                  <a:lnTo>
                    <a:pt x="469" y="176"/>
                  </a:lnTo>
                  <a:lnTo>
                    <a:pt x="473" y="176"/>
                  </a:lnTo>
                  <a:lnTo>
                    <a:pt x="473" y="180"/>
                  </a:lnTo>
                  <a:lnTo>
                    <a:pt x="469" y="180"/>
                  </a:lnTo>
                  <a:lnTo>
                    <a:pt x="469" y="183"/>
                  </a:lnTo>
                  <a:lnTo>
                    <a:pt x="469" y="187"/>
                  </a:lnTo>
                  <a:lnTo>
                    <a:pt x="465" y="187"/>
                  </a:lnTo>
                  <a:lnTo>
                    <a:pt x="465" y="191"/>
                  </a:lnTo>
                  <a:lnTo>
                    <a:pt x="461" y="191"/>
                  </a:lnTo>
                  <a:lnTo>
                    <a:pt x="461" y="195"/>
                  </a:lnTo>
                  <a:lnTo>
                    <a:pt x="458" y="191"/>
                  </a:lnTo>
                  <a:lnTo>
                    <a:pt x="458" y="195"/>
                  </a:lnTo>
                  <a:lnTo>
                    <a:pt x="454" y="195"/>
                  </a:lnTo>
                  <a:lnTo>
                    <a:pt x="454" y="199"/>
                  </a:lnTo>
                  <a:lnTo>
                    <a:pt x="450" y="199"/>
                  </a:lnTo>
                  <a:lnTo>
                    <a:pt x="450" y="203"/>
                  </a:lnTo>
                  <a:lnTo>
                    <a:pt x="446" y="203"/>
                  </a:lnTo>
                  <a:lnTo>
                    <a:pt x="446" y="207"/>
                  </a:lnTo>
                  <a:lnTo>
                    <a:pt x="446" y="211"/>
                  </a:lnTo>
                  <a:lnTo>
                    <a:pt x="442" y="211"/>
                  </a:lnTo>
                  <a:lnTo>
                    <a:pt x="438" y="211"/>
                  </a:lnTo>
                  <a:lnTo>
                    <a:pt x="438" y="207"/>
                  </a:lnTo>
                  <a:lnTo>
                    <a:pt x="438" y="211"/>
                  </a:lnTo>
                  <a:lnTo>
                    <a:pt x="434" y="211"/>
                  </a:lnTo>
                  <a:lnTo>
                    <a:pt x="434" y="215"/>
                  </a:lnTo>
                  <a:lnTo>
                    <a:pt x="438" y="215"/>
                  </a:lnTo>
                  <a:lnTo>
                    <a:pt x="438" y="211"/>
                  </a:lnTo>
                  <a:lnTo>
                    <a:pt x="438" y="215"/>
                  </a:lnTo>
                  <a:lnTo>
                    <a:pt x="438" y="219"/>
                  </a:lnTo>
                  <a:lnTo>
                    <a:pt x="434" y="219"/>
                  </a:lnTo>
                  <a:lnTo>
                    <a:pt x="434" y="223"/>
                  </a:lnTo>
                  <a:lnTo>
                    <a:pt x="434" y="226"/>
                  </a:lnTo>
                  <a:lnTo>
                    <a:pt x="430" y="226"/>
                  </a:lnTo>
                  <a:lnTo>
                    <a:pt x="430" y="230"/>
                  </a:lnTo>
                  <a:lnTo>
                    <a:pt x="426" y="234"/>
                  </a:lnTo>
                  <a:lnTo>
                    <a:pt x="426" y="238"/>
                  </a:lnTo>
                  <a:lnTo>
                    <a:pt x="422" y="238"/>
                  </a:lnTo>
                  <a:lnTo>
                    <a:pt x="422" y="242"/>
                  </a:lnTo>
                  <a:lnTo>
                    <a:pt x="422" y="246"/>
                  </a:lnTo>
                  <a:lnTo>
                    <a:pt x="422" y="250"/>
                  </a:lnTo>
                  <a:lnTo>
                    <a:pt x="422" y="254"/>
                  </a:lnTo>
                  <a:lnTo>
                    <a:pt x="418" y="254"/>
                  </a:lnTo>
                  <a:lnTo>
                    <a:pt x="415" y="254"/>
                  </a:lnTo>
                  <a:lnTo>
                    <a:pt x="411" y="254"/>
                  </a:lnTo>
                  <a:lnTo>
                    <a:pt x="411" y="258"/>
                  </a:lnTo>
                  <a:lnTo>
                    <a:pt x="407" y="258"/>
                  </a:lnTo>
                  <a:lnTo>
                    <a:pt x="407" y="262"/>
                  </a:lnTo>
                  <a:lnTo>
                    <a:pt x="407" y="265"/>
                  </a:lnTo>
                  <a:lnTo>
                    <a:pt x="403" y="265"/>
                  </a:lnTo>
                  <a:lnTo>
                    <a:pt x="407" y="265"/>
                  </a:lnTo>
                  <a:lnTo>
                    <a:pt x="403" y="265"/>
                  </a:lnTo>
                  <a:lnTo>
                    <a:pt x="403" y="269"/>
                  </a:lnTo>
                  <a:lnTo>
                    <a:pt x="407" y="269"/>
                  </a:lnTo>
                  <a:lnTo>
                    <a:pt x="403" y="269"/>
                  </a:lnTo>
                  <a:lnTo>
                    <a:pt x="403" y="273"/>
                  </a:lnTo>
                  <a:lnTo>
                    <a:pt x="399" y="273"/>
                  </a:lnTo>
                  <a:lnTo>
                    <a:pt x="399" y="277"/>
                  </a:lnTo>
                  <a:lnTo>
                    <a:pt x="395" y="277"/>
                  </a:lnTo>
                  <a:lnTo>
                    <a:pt x="395" y="281"/>
                  </a:lnTo>
                  <a:lnTo>
                    <a:pt x="391" y="281"/>
                  </a:lnTo>
                  <a:lnTo>
                    <a:pt x="391" y="285"/>
                  </a:lnTo>
                  <a:lnTo>
                    <a:pt x="387" y="285"/>
                  </a:lnTo>
                  <a:lnTo>
                    <a:pt x="387" y="289"/>
                  </a:lnTo>
                  <a:lnTo>
                    <a:pt x="387" y="293"/>
                  </a:lnTo>
                  <a:lnTo>
                    <a:pt x="387" y="297"/>
                  </a:lnTo>
                  <a:lnTo>
                    <a:pt x="383" y="297"/>
                  </a:lnTo>
                  <a:lnTo>
                    <a:pt x="387" y="297"/>
                  </a:lnTo>
                  <a:lnTo>
                    <a:pt x="387" y="301"/>
                  </a:lnTo>
                  <a:lnTo>
                    <a:pt x="383" y="301"/>
                  </a:lnTo>
                  <a:lnTo>
                    <a:pt x="383" y="305"/>
                  </a:lnTo>
                  <a:lnTo>
                    <a:pt x="383" y="308"/>
                  </a:lnTo>
                  <a:lnTo>
                    <a:pt x="379" y="308"/>
                  </a:lnTo>
                  <a:lnTo>
                    <a:pt x="375" y="308"/>
                  </a:lnTo>
                  <a:lnTo>
                    <a:pt x="375" y="305"/>
                  </a:lnTo>
                  <a:lnTo>
                    <a:pt x="372" y="305"/>
                  </a:lnTo>
                  <a:lnTo>
                    <a:pt x="372" y="308"/>
                  </a:lnTo>
                  <a:lnTo>
                    <a:pt x="372" y="312"/>
                  </a:lnTo>
                  <a:lnTo>
                    <a:pt x="372" y="316"/>
                  </a:lnTo>
                  <a:lnTo>
                    <a:pt x="368" y="316"/>
                  </a:lnTo>
                  <a:lnTo>
                    <a:pt x="368" y="320"/>
                  </a:lnTo>
                  <a:lnTo>
                    <a:pt x="368" y="324"/>
                  </a:lnTo>
                  <a:lnTo>
                    <a:pt x="364" y="324"/>
                  </a:lnTo>
                  <a:lnTo>
                    <a:pt x="364" y="328"/>
                  </a:lnTo>
                  <a:lnTo>
                    <a:pt x="368" y="328"/>
                  </a:lnTo>
                  <a:lnTo>
                    <a:pt x="364" y="328"/>
                  </a:lnTo>
                  <a:lnTo>
                    <a:pt x="364" y="332"/>
                  </a:lnTo>
                  <a:lnTo>
                    <a:pt x="360" y="332"/>
                  </a:lnTo>
                  <a:lnTo>
                    <a:pt x="356" y="332"/>
                  </a:lnTo>
                  <a:lnTo>
                    <a:pt x="356" y="336"/>
                  </a:lnTo>
                  <a:lnTo>
                    <a:pt x="352" y="336"/>
                  </a:lnTo>
                  <a:lnTo>
                    <a:pt x="352" y="332"/>
                  </a:lnTo>
                  <a:lnTo>
                    <a:pt x="352" y="336"/>
                  </a:lnTo>
                  <a:lnTo>
                    <a:pt x="348" y="336"/>
                  </a:lnTo>
                  <a:lnTo>
                    <a:pt x="348" y="340"/>
                  </a:lnTo>
                  <a:lnTo>
                    <a:pt x="348" y="336"/>
                  </a:lnTo>
                  <a:lnTo>
                    <a:pt x="348" y="340"/>
                  </a:lnTo>
                  <a:lnTo>
                    <a:pt x="344" y="340"/>
                  </a:lnTo>
                  <a:lnTo>
                    <a:pt x="344" y="336"/>
                  </a:lnTo>
                  <a:lnTo>
                    <a:pt x="340" y="336"/>
                  </a:lnTo>
                  <a:lnTo>
                    <a:pt x="340" y="332"/>
                  </a:lnTo>
                  <a:lnTo>
                    <a:pt x="336" y="332"/>
                  </a:lnTo>
                  <a:lnTo>
                    <a:pt x="336" y="336"/>
                  </a:lnTo>
                  <a:lnTo>
                    <a:pt x="332" y="336"/>
                  </a:lnTo>
                  <a:lnTo>
                    <a:pt x="332" y="340"/>
                  </a:lnTo>
                  <a:lnTo>
                    <a:pt x="329" y="340"/>
                  </a:lnTo>
                  <a:lnTo>
                    <a:pt x="325" y="340"/>
                  </a:lnTo>
                  <a:lnTo>
                    <a:pt x="321" y="340"/>
                  </a:lnTo>
                  <a:lnTo>
                    <a:pt x="321" y="344"/>
                  </a:lnTo>
                  <a:lnTo>
                    <a:pt x="325" y="344"/>
                  </a:lnTo>
                  <a:lnTo>
                    <a:pt x="325" y="348"/>
                  </a:lnTo>
                  <a:lnTo>
                    <a:pt x="321" y="348"/>
                  </a:lnTo>
                  <a:lnTo>
                    <a:pt x="321" y="351"/>
                  </a:lnTo>
                  <a:lnTo>
                    <a:pt x="321" y="355"/>
                  </a:lnTo>
                  <a:lnTo>
                    <a:pt x="321" y="359"/>
                  </a:lnTo>
                  <a:lnTo>
                    <a:pt x="317" y="359"/>
                  </a:lnTo>
                  <a:lnTo>
                    <a:pt x="317" y="363"/>
                  </a:lnTo>
                  <a:lnTo>
                    <a:pt x="321" y="363"/>
                  </a:lnTo>
                  <a:lnTo>
                    <a:pt x="321" y="367"/>
                  </a:lnTo>
                  <a:lnTo>
                    <a:pt x="317" y="367"/>
                  </a:lnTo>
                  <a:lnTo>
                    <a:pt x="317" y="371"/>
                  </a:lnTo>
                  <a:lnTo>
                    <a:pt x="321" y="371"/>
                  </a:lnTo>
                  <a:lnTo>
                    <a:pt x="321" y="375"/>
                  </a:lnTo>
                  <a:lnTo>
                    <a:pt x="321" y="379"/>
                  </a:lnTo>
                  <a:lnTo>
                    <a:pt x="317" y="379"/>
                  </a:lnTo>
                  <a:lnTo>
                    <a:pt x="317" y="383"/>
                  </a:lnTo>
                  <a:lnTo>
                    <a:pt x="313" y="383"/>
                  </a:lnTo>
                  <a:lnTo>
                    <a:pt x="313" y="387"/>
                  </a:lnTo>
                  <a:lnTo>
                    <a:pt x="309" y="387"/>
                  </a:lnTo>
                  <a:lnTo>
                    <a:pt x="305" y="387"/>
                  </a:lnTo>
                  <a:lnTo>
                    <a:pt x="305" y="391"/>
                  </a:lnTo>
                  <a:lnTo>
                    <a:pt x="305" y="387"/>
                  </a:lnTo>
                  <a:lnTo>
                    <a:pt x="301" y="387"/>
                  </a:lnTo>
                  <a:lnTo>
                    <a:pt x="297" y="387"/>
                  </a:lnTo>
                  <a:lnTo>
                    <a:pt x="297" y="391"/>
                  </a:lnTo>
                  <a:lnTo>
                    <a:pt x="293" y="391"/>
                  </a:lnTo>
                  <a:lnTo>
                    <a:pt x="289" y="391"/>
                  </a:lnTo>
                  <a:lnTo>
                    <a:pt x="286" y="394"/>
                  </a:lnTo>
                  <a:lnTo>
                    <a:pt x="282" y="394"/>
                  </a:lnTo>
                  <a:lnTo>
                    <a:pt x="278" y="394"/>
                  </a:lnTo>
                  <a:lnTo>
                    <a:pt x="278" y="391"/>
                  </a:lnTo>
                  <a:lnTo>
                    <a:pt x="274" y="391"/>
                  </a:lnTo>
                  <a:lnTo>
                    <a:pt x="270" y="391"/>
                  </a:lnTo>
                  <a:lnTo>
                    <a:pt x="266" y="391"/>
                  </a:lnTo>
                  <a:lnTo>
                    <a:pt x="266" y="394"/>
                  </a:lnTo>
                  <a:lnTo>
                    <a:pt x="262" y="394"/>
                  </a:lnTo>
                  <a:lnTo>
                    <a:pt x="262" y="398"/>
                  </a:lnTo>
                  <a:lnTo>
                    <a:pt x="258" y="398"/>
                  </a:lnTo>
                  <a:lnTo>
                    <a:pt x="258" y="402"/>
                  </a:lnTo>
                  <a:lnTo>
                    <a:pt x="254" y="402"/>
                  </a:lnTo>
                  <a:lnTo>
                    <a:pt x="254" y="406"/>
                  </a:lnTo>
                  <a:lnTo>
                    <a:pt x="254" y="410"/>
                  </a:lnTo>
                  <a:lnTo>
                    <a:pt x="254" y="414"/>
                  </a:lnTo>
                  <a:lnTo>
                    <a:pt x="250" y="414"/>
                  </a:lnTo>
                  <a:lnTo>
                    <a:pt x="250" y="410"/>
                  </a:lnTo>
                  <a:lnTo>
                    <a:pt x="246" y="410"/>
                  </a:lnTo>
                  <a:lnTo>
                    <a:pt x="246" y="414"/>
                  </a:lnTo>
                  <a:lnTo>
                    <a:pt x="243" y="414"/>
                  </a:lnTo>
                  <a:lnTo>
                    <a:pt x="243" y="418"/>
                  </a:lnTo>
                  <a:lnTo>
                    <a:pt x="239" y="418"/>
                  </a:lnTo>
                  <a:lnTo>
                    <a:pt x="239" y="422"/>
                  </a:lnTo>
                  <a:lnTo>
                    <a:pt x="235" y="422"/>
                  </a:lnTo>
                  <a:lnTo>
                    <a:pt x="231" y="422"/>
                  </a:lnTo>
                  <a:lnTo>
                    <a:pt x="231" y="426"/>
                  </a:lnTo>
                  <a:lnTo>
                    <a:pt x="227" y="426"/>
                  </a:lnTo>
                  <a:lnTo>
                    <a:pt x="223" y="426"/>
                  </a:lnTo>
                  <a:lnTo>
                    <a:pt x="219" y="426"/>
                  </a:lnTo>
                  <a:lnTo>
                    <a:pt x="219" y="422"/>
                  </a:lnTo>
                  <a:lnTo>
                    <a:pt x="219" y="426"/>
                  </a:lnTo>
                  <a:lnTo>
                    <a:pt x="215" y="426"/>
                  </a:lnTo>
                  <a:lnTo>
                    <a:pt x="215" y="430"/>
                  </a:lnTo>
                  <a:lnTo>
                    <a:pt x="211" y="430"/>
                  </a:lnTo>
                  <a:lnTo>
                    <a:pt x="211" y="434"/>
                  </a:lnTo>
                  <a:lnTo>
                    <a:pt x="211" y="437"/>
                  </a:lnTo>
                  <a:lnTo>
                    <a:pt x="207" y="437"/>
                  </a:lnTo>
                  <a:lnTo>
                    <a:pt x="203" y="437"/>
                  </a:lnTo>
                  <a:lnTo>
                    <a:pt x="203" y="441"/>
                  </a:lnTo>
                  <a:lnTo>
                    <a:pt x="207" y="441"/>
                  </a:lnTo>
                  <a:lnTo>
                    <a:pt x="207" y="445"/>
                  </a:lnTo>
                  <a:lnTo>
                    <a:pt x="203" y="445"/>
                  </a:lnTo>
                  <a:lnTo>
                    <a:pt x="203" y="449"/>
                  </a:lnTo>
                  <a:lnTo>
                    <a:pt x="203" y="453"/>
                  </a:lnTo>
                  <a:lnTo>
                    <a:pt x="203" y="457"/>
                  </a:lnTo>
                  <a:lnTo>
                    <a:pt x="203" y="461"/>
                  </a:lnTo>
                  <a:lnTo>
                    <a:pt x="203" y="465"/>
                  </a:lnTo>
                  <a:lnTo>
                    <a:pt x="200" y="465"/>
                  </a:lnTo>
                  <a:lnTo>
                    <a:pt x="200" y="469"/>
                  </a:lnTo>
                  <a:lnTo>
                    <a:pt x="203" y="469"/>
                  </a:lnTo>
                  <a:lnTo>
                    <a:pt x="200" y="469"/>
                  </a:lnTo>
                  <a:lnTo>
                    <a:pt x="203" y="469"/>
                  </a:lnTo>
                  <a:lnTo>
                    <a:pt x="203" y="473"/>
                  </a:lnTo>
                  <a:lnTo>
                    <a:pt x="203" y="477"/>
                  </a:lnTo>
                  <a:lnTo>
                    <a:pt x="200" y="477"/>
                  </a:lnTo>
                  <a:lnTo>
                    <a:pt x="200" y="480"/>
                  </a:lnTo>
                  <a:lnTo>
                    <a:pt x="203" y="480"/>
                  </a:lnTo>
                  <a:lnTo>
                    <a:pt x="200" y="480"/>
                  </a:lnTo>
                  <a:lnTo>
                    <a:pt x="203" y="480"/>
                  </a:lnTo>
                  <a:lnTo>
                    <a:pt x="203" y="484"/>
                  </a:lnTo>
                  <a:lnTo>
                    <a:pt x="200" y="484"/>
                  </a:lnTo>
                  <a:lnTo>
                    <a:pt x="196" y="484"/>
                  </a:lnTo>
                  <a:lnTo>
                    <a:pt x="196" y="488"/>
                  </a:lnTo>
                  <a:lnTo>
                    <a:pt x="192" y="488"/>
                  </a:lnTo>
                  <a:lnTo>
                    <a:pt x="192" y="492"/>
                  </a:lnTo>
                  <a:lnTo>
                    <a:pt x="192" y="496"/>
                  </a:lnTo>
                  <a:lnTo>
                    <a:pt x="192" y="500"/>
                  </a:lnTo>
                  <a:lnTo>
                    <a:pt x="188" y="500"/>
                  </a:lnTo>
                  <a:lnTo>
                    <a:pt x="188" y="504"/>
                  </a:lnTo>
                  <a:lnTo>
                    <a:pt x="188" y="508"/>
                  </a:lnTo>
                  <a:lnTo>
                    <a:pt x="188" y="512"/>
                  </a:lnTo>
                  <a:lnTo>
                    <a:pt x="192" y="512"/>
                  </a:lnTo>
                  <a:lnTo>
                    <a:pt x="192" y="516"/>
                  </a:lnTo>
                  <a:lnTo>
                    <a:pt x="192" y="520"/>
                  </a:lnTo>
                  <a:lnTo>
                    <a:pt x="188" y="520"/>
                  </a:lnTo>
                  <a:lnTo>
                    <a:pt x="180" y="516"/>
                  </a:lnTo>
                  <a:lnTo>
                    <a:pt x="180" y="512"/>
                  </a:lnTo>
                  <a:lnTo>
                    <a:pt x="176" y="508"/>
                  </a:lnTo>
                  <a:lnTo>
                    <a:pt x="172" y="504"/>
                  </a:lnTo>
                  <a:lnTo>
                    <a:pt x="176" y="496"/>
                  </a:lnTo>
                  <a:lnTo>
                    <a:pt x="176" y="492"/>
                  </a:lnTo>
                  <a:lnTo>
                    <a:pt x="168" y="480"/>
                  </a:lnTo>
                  <a:lnTo>
                    <a:pt x="168" y="477"/>
                  </a:lnTo>
                  <a:lnTo>
                    <a:pt x="160" y="469"/>
                  </a:lnTo>
                  <a:lnTo>
                    <a:pt x="157" y="469"/>
                  </a:lnTo>
                  <a:lnTo>
                    <a:pt x="149" y="469"/>
                  </a:lnTo>
                  <a:lnTo>
                    <a:pt x="145" y="465"/>
                  </a:lnTo>
                  <a:lnTo>
                    <a:pt x="141" y="457"/>
                  </a:lnTo>
                  <a:lnTo>
                    <a:pt x="141" y="453"/>
                  </a:lnTo>
                  <a:lnTo>
                    <a:pt x="137" y="445"/>
                  </a:lnTo>
                  <a:lnTo>
                    <a:pt x="133" y="441"/>
                  </a:lnTo>
                  <a:lnTo>
                    <a:pt x="129" y="441"/>
                  </a:lnTo>
                  <a:lnTo>
                    <a:pt x="125" y="441"/>
                  </a:lnTo>
                  <a:lnTo>
                    <a:pt x="121" y="437"/>
                  </a:lnTo>
                  <a:lnTo>
                    <a:pt x="106" y="434"/>
                  </a:lnTo>
                  <a:lnTo>
                    <a:pt x="106" y="430"/>
                  </a:lnTo>
                  <a:lnTo>
                    <a:pt x="98" y="418"/>
                  </a:lnTo>
                  <a:lnTo>
                    <a:pt x="94" y="414"/>
                  </a:lnTo>
                  <a:lnTo>
                    <a:pt x="90" y="406"/>
                  </a:lnTo>
                  <a:lnTo>
                    <a:pt x="90" y="402"/>
                  </a:lnTo>
                  <a:lnTo>
                    <a:pt x="86" y="394"/>
                  </a:lnTo>
                  <a:lnTo>
                    <a:pt x="82" y="387"/>
                  </a:lnTo>
                  <a:lnTo>
                    <a:pt x="78" y="383"/>
                  </a:lnTo>
                  <a:lnTo>
                    <a:pt x="78" y="379"/>
                  </a:lnTo>
                  <a:lnTo>
                    <a:pt x="78" y="375"/>
                  </a:lnTo>
                  <a:lnTo>
                    <a:pt x="74" y="371"/>
                  </a:lnTo>
                  <a:lnTo>
                    <a:pt x="71" y="359"/>
                  </a:lnTo>
                  <a:lnTo>
                    <a:pt x="63" y="351"/>
                  </a:lnTo>
                  <a:lnTo>
                    <a:pt x="63" y="348"/>
                  </a:lnTo>
                  <a:lnTo>
                    <a:pt x="63" y="344"/>
                  </a:lnTo>
                  <a:lnTo>
                    <a:pt x="59" y="340"/>
                  </a:lnTo>
                  <a:lnTo>
                    <a:pt x="55" y="344"/>
                  </a:lnTo>
                  <a:lnTo>
                    <a:pt x="51" y="344"/>
                  </a:lnTo>
                  <a:lnTo>
                    <a:pt x="47" y="344"/>
                  </a:lnTo>
                  <a:lnTo>
                    <a:pt x="47" y="340"/>
                  </a:lnTo>
                  <a:lnTo>
                    <a:pt x="43" y="340"/>
                  </a:lnTo>
                  <a:lnTo>
                    <a:pt x="47" y="340"/>
                  </a:lnTo>
                  <a:lnTo>
                    <a:pt x="47" y="336"/>
                  </a:lnTo>
                  <a:lnTo>
                    <a:pt x="51" y="336"/>
                  </a:lnTo>
                  <a:lnTo>
                    <a:pt x="51" y="332"/>
                  </a:lnTo>
                  <a:lnTo>
                    <a:pt x="51" y="328"/>
                  </a:lnTo>
                  <a:lnTo>
                    <a:pt x="51" y="324"/>
                  </a:lnTo>
                  <a:lnTo>
                    <a:pt x="47" y="324"/>
                  </a:lnTo>
                  <a:lnTo>
                    <a:pt x="51" y="324"/>
                  </a:lnTo>
                  <a:lnTo>
                    <a:pt x="47" y="324"/>
                  </a:lnTo>
                  <a:lnTo>
                    <a:pt x="47" y="320"/>
                  </a:lnTo>
                  <a:lnTo>
                    <a:pt x="47" y="316"/>
                  </a:lnTo>
                  <a:lnTo>
                    <a:pt x="43" y="316"/>
                  </a:lnTo>
                  <a:lnTo>
                    <a:pt x="43" y="312"/>
                  </a:lnTo>
                  <a:lnTo>
                    <a:pt x="39" y="312"/>
                  </a:lnTo>
                  <a:lnTo>
                    <a:pt x="39" y="308"/>
                  </a:lnTo>
                  <a:lnTo>
                    <a:pt x="39" y="305"/>
                  </a:lnTo>
                  <a:lnTo>
                    <a:pt x="39" y="301"/>
                  </a:lnTo>
                  <a:lnTo>
                    <a:pt x="39" y="297"/>
                  </a:lnTo>
                  <a:lnTo>
                    <a:pt x="43" y="297"/>
                  </a:lnTo>
                  <a:lnTo>
                    <a:pt x="43" y="293"/>
                  </a:lnTo>
                  <a:lnTo>
                    <a:pt x="43" y="289"/>
                  </a:lnTo>
                  <a:lnTo>
                    <a:pt x="47" y="289"/>
                  </a:lnTo>
                  <a:lnTo>
                    <a:pt x="47" y="285"/>
                  </a:lnTo>
                  <a:lnTo>
                    <a:pt x="51" y="285"/>
                  </a:lnTo>
                  <a:lnTo>
                    <a:pt x="51" y="281"/>
                  </a:lnTo>
                  <a:lnTo>
                    <a:pt x="47" y="281"/>
                  </a:lnTo>
                  <a:lnTo>
                    <a:pt x="47" y="277"/>
                  </a:lnTo>
                  <a:lnTo>
                    <a:pt x="47" y="273"/>
                  </a:lnTo>
                  <a:lnTo>
                    <a:pt x="47" y="269"/>
                  </a:lnTo>
                  <a:lnTo>
                    <a:pt x="43" y="269"/>
                  </a:lnTo>
                  <a:lnTo>
                    <a:pt x="43" y="265"/>
                  </a:lnTo>
                  <a:lnTo>
                    <a:pt x="43" y="262"/>
                  </a:lnTo>
                  <a:lnTo>
                    <a:pt x="39" y="262"/>
                  </a:lnTo>
                  <a:lnTo>
                    <a:pt x="39" y="258"/>
                  </a:lnTo>
                  <a:lnTo>
                    <a:pt x="39" y="254"/>
                  </a:lnTo>
                  <a:lnTo>
                    <a:pt x="43" y="254"/>
                  </a:lnTo>
                  <a:lnTo>
                    <a:pt x="47" y="254"/>
                  </a:lnTo>
                  <a:lnTo>
                    <a:pt x="47" y="250"/>
                  </a:lnTo>
                  <a:lnTo>
                    <a:pt x="51" y="250"/>
                  </a:lnTo>
                  <a:lnTo>
                    <a:pt x="51" y="246"/>
                  </a:lnTo>
                  <a:lnTo>
                    <a:pt x="51" y="242"/>
                  </a:lnTo>
                  <a:lnTo>
                    <a:pt x="47" y="242"/>
                  </a:lnTo>
                  <a:lnTo>
                    <a:pt x="47" y="238"/>
                  </a:lnTo>
                  <a:lnTo>
                    <a:pt x="43" y="238"/>
                  </a:lnTo>
                  <a:lnTo>
                    <a:pt x="43" y="234"/>
                  </a:lnTo>
                  <a:lnTo>
                    <a:pt x="43" y="230"/>
                  </a:lnTo>
                  <a:lnTo>
                    <a:pt x="39" y="230"/>
                  </a:lnTo>
                  <a:lnTo>
                    <a:pt x="39" y="226"/>
                  </a:lnTo>
                  <a:lnTo>
                    <a:pt x="39" y="223"/>
                  </a:lnTo>
                  <a:lnTo>
                    <a:pt x="35" y="223"/>
                  </a:lnTo>
                  <a:lnTo>
                    <a:pt x="35" y="219"/>
                  </a:lnTo>
                  <a:lnTo>
                    <a:pt x="31" y="219"/>
                  </a:lnTo>
                  <a:lnTo>
                    <a:pt x="31" y="215"/>
                  </a:lnTo>
                  <a:lnTo>
                    <a:pt x="31" y="211"/>
                  </a:lnTo>
                  <a:lnTo>
                    <a:pt x="28" y="211"/>
                  </a:lnTo>
                  <a:lnTo>
                    <a:pt x="28" y="207"/>
                  </a:lnTo>
                  <a:lnTo>
                    <a:pt x="28" y="203"/>
                  </a:lnTo>
                  <a:lnTo>
                    <a:pt x="28" y="199"/>
                  </a:lnTo>
                  <a:lnTo>
                    <a:pt x="24" y="199"/>
                  </a:lnTo>
                  <a:lnTo>
                    <a:pt x="24" y="195"/>
                  </a:lnTo>
                  <a:lnTo>
                    <a:pt x="24" y="191"/>
                  </a:lnTo>
                  <a:lnTo>
                    <a:pt x="20" y="191"/>
                  </a:lnTo>
                  <a:lnTo>
                    <a:pt x="16" y="191"/>
                  </a:lnTo>
                  <a:lnTo>
                    <a:pt x="16" y="187"/>
                  </a:lnTo>
                  <a:lnTo>
                    <a:pt x="12" y="187"/>
                  </a:lnTo>
                  <a:lnTo>
                    <a:pt x="12" y="183"/>
                  </a:lnTo>
                  <a:lnTo>
                    <a:pt x="8" y="187"/>
                  </a:lnTo>
                  <a:lnTo>
                    <a:pt x="8" y="183"/>
                  </a:lnTo>
                  <a:lnTo>
                    <a:pt x="8" y="180"/>
                  </a:lnTo>
                  <a:lnTo>
                    <a:pt x="8" y="176"/>
                  </a:lnTo>
                  <a:lnTo>
                    <a:pt x="8" y="172"/>
                  </a:lnTo>
                  <a:lnTo>
                    <a:pt x="4" y="172"/>
                  </a:lnTo>
                  <a:lnTo>
                    <a:pt x="4" y="168"/>
                  </a:lnTo>
                  <a:lnTo>
                    <a:pt x="0" y="168"/>
                  </a:lnTo>
                  <a:lnTo>
                    <a:pt x="0" y="164"/>
                  </a:lnTo>
                  <a:lnTo>
                    <a:pt x="0" y="160"/>
                  </a:lnTo>
                  <a:lnTo>
                    <a:pt x="0" y="156"/>
                  </a:lnTo>
                  <a:lnTo>
                    <a:pt x="4" y="156"/>
                  </a:lnTo>
                  <a:lnTo>
                    <a:pt x="4" y="152"/>
                  </a:lnTo>
                  <a:lnTo>
                    <a:pt x="8" y="152"/>
                  </a:lnTo>
                  <a:lnTo>
                    <a:pt x="8" y="148"/>
                  </a:lnTo>
                  <a:lnTo>
                    <a:pt x="8" y="144"/>
                  </a:lnTo>
                  <a:lnTo>
                    <a:pt x="4" y="144"/>
                  </a:lnTo>
                  <a:lnTo>
                    <a:pt x="4" y="140"/>
                  </a:lnTo>
                  <a:lnTo>
                    <a:pt x="8" y="140"/>
                  </a:lnTo>
                  <a:lnTo>
                    <a:pt x="4" y="140"/>
                  </a:lnTo>
                  <a:lnTo>
                    <a:pt x="4" y="137"/>
                  </a:lnTo>
                  <a:lnTo>
                    <a:pt x="8" y="137"/>
                  </a:lnTo>
                  <a:lnTo>
                    <a:pt x="8" y="133"/>
                  </a:lnTo>
                  <a:lnTo>
                    <a:pt x="12" y="133"/>
                  </a:lnTo>
                  <a:lnTo>
                    <a:pt x="12" y="129"/>
                  </a:lnTo>
                  <a:lnTo>
                    <a:pt x="16" y="129"/>
                  </a:lnTo>
                  <a:lnTo>
                    <a:pt x="16" y="125"/>
                  </a:lnTo>
                  <a:lnTo>
                    <a:pt x="16" y="121"/>
                  </a:lnTo>
                  <a:lnTo>
                    <a:pt x="16" y="117"/>
                  </a:lnTo>
                  <a:lnTo>
                    <a:pt x="12" y="117"/>
                  </a:lnTo>
                  <a:lnTo>
                    <a:pt x="12" y="113"/>
                  </a:lnTo>
                  <a:lnTo>
                    <a:pt x="8" y="113"/>
                  </a:lnTo>
                  <a:lnTo>
                    <a:pt x="8" y="109"/>
                  </a:lnTo>
                  <a:lnTo>
                    <a:pt x="12" y="109"/>
                  </a:lnTo>
                  <a:lnTo>
                    <a:pt x="12" y="105"/>
                  </a:lnTo>
                  <a:lnTo>
                    <a:pt x="16" y="105"/>
                  </a:lnTo>
                  <a:lnTo>
                    <a:pt x="16" y="101"/>
                  </a:lnTo>
                  <a:lnTo>
                    <a:pt x="16" y="97"/>
                  </a:lnTo>
                  <a:lnTo>
                    <a:pt x="20" y="97"/>
                  </a:lnTo>
                  <a:lnTo>
                    <a:pt x="20" y="94"/>
                  </a:lnTo>
                  <a:lnTo>
                    <a:pt x="20" y="90"/>
                  </a:lnTo>
                  <a:lnTo>
                    <a:pt x="24" y="90"/>
                  </a:lnTo>
                  <a:lnTo>
                    <a:pt x="24" y="86"/>
                  </a:lnTo>
                  <a:lnTo>
                    <a:pt x="28" y="86"/>
                  </a:lnTo>
                  <a:lnTo>
                    <a:pt x="28" y="82"/>
                  </a:lnTo>
                  <a:lnTo>
                    <a:pt x="24" y="82"/>
                  </a:lnTo>
                  <a:lnTo>
                    <a:pt x="28" y="82"/>
                  </a:lnTo>
                  <a:lnTo>
                    <a:pt x="28" y="78"/>
                  </a:lnTo>
                  <a:lnTo>
                    <a:pt x="31" y="78"/>
                  </a:lnTo>
                  <a:lnTo>
                    <a:pt x="31" y="74"/>
                  </a:lnTo>
                  <a:lnTo>
                    <a:pt x="31" y="70"/>
                  </a:lnTo>
                  <a:lnTo>
                    <a:pt x="35" y="70"/>
                  </a:lnTo>
                  <a:lnTo>
                    <a:pt x="31" y="70"/>
                  </a:lnTo>
                  <a:lnTo>
                    <a:pt x="31" y="66"/>
                  </a:lnTo>
                  <a:lnTo>
                    <a:pt x="35" y="66"/>
                  </a:lnTo>
                  <a:lnTo>
                    <a:pt x="35" y="62"/>
                  </a:lnTo>
                  <a:lnTo>
                    <a:pt x="39" y="62"/>
                  </a:lnTo>
                  <a:lnTo>
                    <a:pt x="39" y="58"/>
                  </a:lnTo>
                  <a:lnTo>
                    <a:pt x="43" y="58"/>
                  </a:lnTo>
                  <a:lnTo>
                    <a:pt x="43" y="54"/>
                  </a:lnTo>
                  <a:lnTo>
                    <a:pt x="47" y="54"/>
                  </a:lnTo>
                  <a:lnTo>
                    <a:pt x="51" y="54"/>
                  </a:lnTo>
                  <a:lnTo>
                    <a:pt x="51" y="51"/>
                  </a:lnTo>
                  <a:lnTo>
                    <a:pt x="55" y="51"/>
                  </a:lnTo>
                  <a:lnTo>
                    <a:pt x="55" y="47"/>
                  </a:lnTo>
                  <a:lnTo>
                    <a:pt x="59" y="47"/>
                  </a:lnTo>
                  <a:lnTo>
                    <a:pt x="63" y="47"/>
                  </a:lnTo>
                  <a:lnTo>
                    <a:pt x="63" y="43"/>
                  </a:lnTo>
                  <a:lnTo>
                    <a:pt x="59" y="43"/>
                  </a:lnTo>
                  <a:lnTo>
                    <a:pt x="63" y="43"/>
                  </a:lnTo>
                  <a:lnTo>
                    <a:pt x="63" y="39"/>
                  </a:lnTo>
                  <a:lnTo>
                    <a:pt x="59" y="39"/>
                  </a:lnTo>
                  <a:lnTo>
                    <a:pt x="63" y="39"/>
                  </a:lnTo>
                  <a:lnTo>
                    <a:pt x="59" y="39"/>
                  </a:lnTo>
                  <a:lnTo>
                    <a:pt x="59" y="35"/>
                  </a:lnTo>
                  <a:lnTo>
                    <a:pt x="63" y="35"/>
                  </a:lnTo>
                  <a:lnTo>
                    <a:pt x="59" y="35"/>
                  </a:lnTo>
                  <a:lnTo>
                    <a:pt x="63" y="35"/>
                  </a:lnTo>
                  <a:lnTo>
                    <a:pt x="59" y="31"/>
                  </a:lnTo>
                  <a:lnTo>
                    <a:pt x="59" y="27"/>
                  </a:lnTo>
                  <a:lnTo>
                    <a:pt x="59" y="23"/>
                  </a:lnTo>
                  <a:lnTo>
                    <a:pt x="55" y="23"/>
                  </a:lnTo>
                  <a:lnTo>
                    <a:pt x="59" y="23"/>
                  </a:lnTo>
                  <a:lnTo>
                    <a:pt x="59" y="19"/>
                  </a:lnTo>
                  <a:lnTo>
                    <a:pt x="59" y="15"/>
                  </a:lnTo>
                  <a:lnTo>
                    <a:pt x="59" y="11"/>
                  </a:lnTo>
                  <a:lnTo>
                    <a:pt x="59" y="8"/>
                  </a:lnTo>
                  <a:lnTo>
                    <a:pt x="59" y="4"/>
                  </a:lnTo>
                  <a:lnTo>
                    <a:pt x="63" y="4"/>
                  </a:lnTo>
                  <a:lnTo>
                    <a:pt x="67" y="4"/>
                  </a:lnTo>
                  <a:lnTo>
                    <a:pt x="67" y="0"/>
                  </a:lnTo>
                  <a:lnTo>
                    <a:pt x="71" y="0"/>
                  </a:lnTo>
                  <a:lnTo>
                    <a:pt x="71" y="4"/>
                  </a:lnTo>
                  <a:lnTo>
                    <a:pt x="74" y="4"/>
                  </a:lnTo>
                  <a:lnTo>
                    <a:pt x="74" y="0"/>
                  </a:lnTo>
                  <a:lnTo>
                    <a:pt x="78" y="0"/>
                  </a:lnTo>
                  <a:lnTo>
                    <a:pt x="78" y="4"/>
                  </a:lnTo>
                  <a:lnTo>
                    <a:pt x="82" y="4"/>
                  </a:lnTo>
                  <a:lnTo>
                    <a:pt x="82" y="8"/>
                  </a:lnTo>
                  <a:lnTo>
                    <a:pt x="86" y="8"/>
                  </a:lnTo>
                  <a:lnTo>
                    <a:pt x="90" y="8"/>
                  </a:lnTo>
                  <a:lnTo>
                    <a:pt x="90" y="11"/>
                  </a:lnTo>
                  <a:lnTo>
                    <a:pt x="94" y="11"/>
                  </a:lnTo>
                  <a:lnTo>
                    <a:pt x="94" y="15"/>
                  </a:lnTo>
                  <a:lnTo>
                    <a:pt x="94" y="19"/>
                  </a:lnTo>
                  <a:lnTo>
                    <a:pt x="90" y="19"/>
                  </a:lnTo>
                  <a:lnTo>
                    <a:pt x="90" y="23"/>
                  </a:lnTo>
                  <a:lnTo>
                    <a:pt x="90" y="27"/>
                  </a:lnTo>
                  <a:lnTo>
                    <a:pt x="90" y="31"/>
                  </a:lnTo>
                  <a:lnTo>
                    <a:pt x="86" y="31"/>
                  </a:lnTo>
                  <a:lnTo>
                    <a:pt x="86" y="35"/>
                  </a:lnTo>
                  <a:lnTo>
                    <a:pt x="86" y="39"/>
                  </a:lnTo>
                  <a:lnTo>
                    <a:pt x="86" y="43"/>
                  </a:lnTo>
                  <a:lnTo>
                    <a:pt x="86" y="47"/>
                  </a:lnTo>
                  <a:lnTo>
                    <a:pt x="90" y="47"/>
                  </a:lnTo>
                  <a:lnTo>
                    <a:pt x="90" y="51"/>
                  </a:lnTo>
                  <a:lnTo>
                    <a:pt x="94" y="51"/>
                  </a:lnTo>
                  <a:lnTo>
                    <a:pt x="90" y="51"/>
                  </a:lnTo>
                  <a:lnTo>
                    <a:pt x="94" y="51"/>
                  </a:lnTo>
                  <a:lnTo>
                    <a:pt x="90" y="51"/>
                  </a:lnTo>
                  <a:lnTo>
                    <a:pt x="94" y="51"/>
                  </a:lnTo>
                  <a:lnTo>
                    <a:pt x="94" y="54"/>
                  </a:lnTo>
                  <a:lnTo>
                    <a:pt x="90" y="54"/>
                  </a:lnTo>
                  <a:lnTo>
                    <a:pt x="94" y="54"/>
                  </a:lnTo>
                  <a:lnTo>
                    <a:pt x="90" y="54"/>
                  </a:lnTo>
                  <a:lnTo>
                    <a:pt x="90" y="58"/>
                  </a:lnTo>
                  <a:lnTo>
                    <a:pt x="94" y="58"/>
                  </a:lnTo>
                  <a:lnTo>
                    <a:pt x="90" y="58"/>
                  </a:lnTo>
                  <a:lnTo>
                    <a:pt x="94" y="62"/>
                  </a:lnTo>
                  <a:lnTo>
                    <a:pt x="94" y="66"/>
                  </a:lnTo>
                  <a:lnTo>
                    <a:pt x="94" y="70"/>
                  </a:lnTo>
                  <a:lnTo>
                    <a:pt x="98" y="70"/>
                  </a:lnTo>
                  <a:lnTo>
                    <a:pt x="94" y="70"/>
                  </a:lnTo>
                  <a:lnTo>
                    <a:pt x="98" y="70"/>
                  </a:lnTo>
                  <a:lnTo>
                    <a:pt x="98" y="74"/>
                  </a:lnTo>
                  <a:lnTo>
                    <a:pt x="98" y="78"/>
                  </a:lnTo>
                  <a:lnTo>
                    <a:pt x="98" y="82"/>
                  </a:lnTo>
                  <a:lnTo>
                    <a:pt x="98" y="86"/>
                  </a:lnTo>
                  <a:lnTo>
                    <a:pt x="94" y="86"/>
                  </a:lnTo>
                  <a:lnTo>
                    <a:pt x="94" y="90"/>
                  </a:lnTo>
                  <a:lnTo>
                    <a:pt x="94" y="94"/>
                  </a:lnTo>
                  <a:lnTo>
                    <a:pt x="98" y="94"/>
                  </a:lnTo>
                  <a:lnTo>
                    <a:pt x="98" y="97"/>
                  </a:lnTo>
                  <a:lnTo>
                    <a:pt x="102" y="97"/>
                  </a:lnTo>
                  <a:lnTo>
                    <a:pt x="106" y="97"/>
                  </a:lnTo>
                  <a:lnTo>
                    <a:pt x="106" y="94"/>
                  </a:lnTo>
                  <a:lnTo>
                    <a:pt x="110" y="94"/>
                  </a:lnTo>
                  <a:lnTo>
                    <a:pt x="114" y="94"/>
                  </a:lnTo>
                  <a:lnTo>
                    <a:pt x="114" y="97"/>
                  </a:lnTo>
                  <a:lnTo>
                    <a:pt x="114" y="101"/>
                  </a:lnTo>
                  <a:lnTo>
                    <a:pt x="117" y="101"/>
                  </a:lnTo>
                  <a:lnTo>
                    <a:pt x="117" y="105"/>
                  </a:lnTo>
                  <a:lnTo>
                    <a:pt x="117" y="109"/>
                  </a:lnTo>
                  <a:lnTo>
                    <a:pt x="117" y="113"/>
                  </a:lnTo>
                  <a:lnTo>
                    <a:pt x="121" y="113"/>
                  </a:lnTo>
                  <a:lnTo>
                    <a:pt x="125" y="113"/>
                  </a:lnTo>
                  <a:lnTo>
                    <a:pt x="129" y="113"/>
                  </a:lnTo>
                  <a:lnTo>
                    <a:pt x="133" y="113"/>
                  </a:lnTo>
                  <a:lnTo>
                    <a:pt x="133" y="109"/>
                  </a:lnTo>
                  <a:lnTo>
                    <a:pt x="137" y="109"/>
                  </a:lnTo>
                  <a:lnTo>
                    <a:pt x="141" y="109"/>
                  </a:lnTo>
                  <a:lnTo>
                    <a:pt x="145" y="109"/>
                  </a:lnTo>
                  <a:lnTo>
                    <a:pt x="145" y="113"/>
                  </a:lnTo>
                  <a:lnTo>
                    <a:pt x="149" y="113"/>
                  </a:lnTo>
                  <a:lnTo>
                    <a:pt x="153" y="113"/>
                  </a:lnTo>
                  <a:lnTo>
                    <a:pt x="157" y="113"/>
                  </a:lnTo>
                  <a:lnTo>
                    <a:pt x="157" y="109"/>
                  </a:lnTo>
                  <a:lnTo>
                    <a:pt x="157" y="105"/>
                  </a:lnTo>
                  <a:lnTo>
                    <a:pt x="160" y="105"/>
                  </a:lnTo>
                  <a:lnTo>
                    <a:pt x="164" y="105"/>
                  </a:lnTo>
                  <a:lnTo>
                    <a:pt x="164" y="101"/>
                  </a:lnTo>
                  <a:lnTo>
                    <a:pt x="168" y="101"/>
                  </a:lnTo>
                  <a:lnTo>
                    <a:pt x="172" y="101"/>
                  </a:lnTo>
                  <a:lnTo>
                    <a:pt x="176" y="101"/>
                  </a:lnTo>
                  <a:lnTo>
                    <a:pt x="180" y="101"/>
                  </a:lnTo>
                  <a:lnTo>
                    <a:pt x="184" y="101"/>
                  </a:lnTo>
                  <a:lnTo>
                    <a:pt x="188" y="101"/>
                  </a:lnTo>
                  <a:lnTo>
                    <a:pt x="188" y="97"/>
                  </a:lnTo>
                  <a:lnTo>
                    <a:pt x="192" y="97"/>
                  </a:lnTo>
                  <a:lnTo>
                    <a:pt x="196" y="97"/>
                  </a:lnTo>
                  <a:lnTo>
                    <a:pt x="200" y="97"/>
                  </a:lnTo>
                  <a:lnTo>
                    <a:pt x="203" y="97"/>
                  </a:lnTo>
                  <a:lnTo>
                    <a:pt x="207" y="97"/>
                  </a:lnTo>
                  <a:lnTo>
                    <a:pt x="207" y="94"/>
                  </a:lnTo>
                  <a:lnTo>
                    <a:pt x="211" y="94"/>
                  </a:lnTo>
                  <a:lnTo>
                    <a:pt x="215" y="94"/>
                  </a:lnTo>
                  <a:lnTo>
                    <a:pt x="219" y="94"/>
                  </a:lnTo>
                  <a:lnTo>
                    <a:pt x="219" y="90"/>
                  </a:lnTo>
                  <a:lnTo>
                    <a:pt x="223" y="90"/>
                  </a:lnTo>
                  <a:lnTo>
                    <a:pt x="227" y="90"/>
                  </a:lnTo>
                  <a:lnTo>
                    <a:pt x="231" y="90"/>
                  </a:lnTo>
                  <a:lnTo>
                    <a:pt x="235" y="90"/>
                  </a:lnTo>
                  <a:lnTo>
                    <a:pt x="235" y="86"/>
                  </a:lnTo>
                  <a:lnTo>
                    <a:pt x="235" y="90"/>
                  </a:lnTo>
                  <a:lnTo>
                    <a:pt x="235" y="94"/>
                  </a:lnTo>
                  <a:lnTo>
                    <a:pt x="231" y="94"/>
                  </a:lnTo>
                  <a:lnTo>
                    <a:pt x="231" y="97"/>
                  </a:lnTo>
                  <a:lnTo>
                    <a:pt x="231" y="101"/>
                  </a:lnTo>
                  <a:lnTo>
                    <a:pt x="231" y="105"/>
                  </a:lnTo>
                  <a:lnTo>
                    <a:pt x="231" y="109"/>
                  </a:lnTo>
                  <a:lnTo>
                    <a:pt x="235" y="109"/>
                  </a:lnTo>
                  <a:lnTo>
                    <a:pt x="235" y="113"/>
                  </a:lnTo>
                  <a:lnTo>
                    <a:pt x="235" y="117"/>
                  </a:lnTo>
                  <a:lnTo>
                    <a:pt x="235" y="121"/>
                  </a:lnTo>
                  <a:lnTo>
                    <a:pt x="235" y="125"/>
                  </a:lnTo>
                  <a:lnTo>
                    <a:pt x="235" y="129"/>
                  </a:lnTo>
                  <a:lnTo>
                    <a:pt x="235" y="133"/>
                  </a:lnTo>
                  <a:lnTo>
                    <a:pt x="239" y="133"/>
                  </a:lnTo>
                  <a:lnTo>
                    <a:pt x="243" y="133"/>
                  </a:lnTo>
                  <a:lnTo>
                    <a:pt x="246" y="133"/>
                  </a:lnTo>
                  <a:lnTo>
                    <a:pt x="250" y="133"/>
                  </a:lnTo>
                  <a:lnTo>
                    <a:pt x="250" y="137"/>
                  </a:lnTo>
                  <a:lnTo>
                    <a:pt x="254" y="137"/>
                  </a:lnTo>
                  <a:lnTo>
                    <a:pt x="254" y="140"/>
                  </a:lnTo>
                  <a:lnTo>
                    <a:pt x="254" y="137"/>
                  </a:lnTo>
                  <a:lnTo>
                    <a:pt x="258" y="137"/>
                  </a:lnTo>
                  <a:lnTo>
                    <a:pt x="262" y="137"/>
                  </a:lnTo>
                  <a:lnTo>
                    <a:pt x="266" y="137"/>
                  </a:lnTo>
                  <a:lnTo>
                    <a:pt x="266" y="140"/>
                  </a:lnTo>
                  <a:lnTo>
                    <a:pt x="270" y="140"/>
                  </a:lnTo>
                  <a:lnTo>
                    <a:pt x="270" y="137"/>
                  </a:lnTo>
                  <a:lnTo>
                    <a:pt x="274" y="137"/>
                  </a:lnTo>
                  <a:lnTo>
                    <a:pt x="278" y="137"/>
                  </a:lnTo>
                  <a:lnTo>
                    <a:pt x="278" y="133"/>
                  </a:lnTo>
                  <a:lnTo>
                    <a:pt x="282" y="133"/>
                  </a:lnTo>
                  <a:lnTo>
                    <a:pt x="286" y="133"/>
                  </a:lnTo>
                  <a:lnTo>
                    <a:pt x="289" y="133"/>
                  </a:lnTo>
                  <a:lnTo>
                    <a:pt x="293" y="133"/>
                  </a:lnTo>
                  <a:lnTo>
                    <a:pt x="293" y="137"/>
                  </a:lnTo>
                  <a:lnTo>
                    <a:pt x="297" y="137"/>
                  </a:lnTo>
                  <a:lnTo>
                    <a:pt x="297" y="133"/>
                  </a:lnTo>
                  <a:lnTo>
                    <a:pt x="301" y="133"/>
                  </a:lnTo>
                  <a:lnTo>
                    <a:pt x="301" y="137"/>
                  </a:lnTo>
                  <a:lnTo>
                    <a:pt x="301" y="133"/>
                  </a:lnTo>
                  <a:lnTo>
                    <a:pt x="305" y="133"/>
                  </a:lnTo>
                  <a:lnTo>
                    <a:pt x="309" y="133"/>
                  </a:lnTo>
                  <a:lnTo>
                    <a:pt x="309" y="137"/>
                  </a:lnTo>
                  <a:lnTo>
                    <a:pt x="313" y="137"/>
                  </a:lnTo>
                  <a:lnTo>
                    <a:pt x="317" y="137"/>
                  </a:lnTo>
                  <a:lnTo>
                    <a:pt x="321" y="137"/>
                  </a:lnTo>
                  <a:lnTo>
                    <a:pt x="321" y="140"/>
                  </a:lnTo>
                  <a:lnTo>
                    <a:pt x="321" y="144"/>
                  </a:lnTo>
                  <a:lnTo>
                    <a:pt x="325" y="144"/>
                  </a:lnTo>
                  <a:lnTo>
                    <a:pt x="325" y="140"/>
                  </a:lnTo>
                  <a:lnTo>
                    <a:pt x="325" y="144"/>
                  </a:lnTo>
                  <a:lnTo>
                    <a:pt x="329" y="144"/>
                  </a:lnTo>
                  <a:lnTo>
                    <a:pt x="329" y="140"/>
                  </a:lnTo>
                  <a:lnTo>
                    <a:pt x="332" y="140"/>
                  </a:lnTo>
                  <a:lnTo>
                    <a:pt x="332" y="144"/>
                  </a:lnTo>
                  <a:lnTo>
                    <a:pt x="332" y="140"/>
                  </a:lnTo>
                  <a:lnTo>
                    <a:pt x="332" y="144"/>
                  </a:lnTo>
                  <a:lnTo>
                    <a:pt x="336" y="144"/>
                  </a:lnTo>
                  <a:lnTo>
                    <a:pt x="340" y="144"/>
                  </a:lnTo>
                  <a:lnTo>
                    <a:pt x="340" y="148"/>
                  </a:lnTo>
                  <a:lnTo>
                    <a:pt x="344" y="148"/>
                  </a:lnTo>
                  <a:lnTo>
                    <a:pt x="348" y="148"/>
                  </a:lnTo>
                  <a:lnTo>
                    <a:pt x="348" y="152"/>
                  </a:lnTo>
                  <a:lnTo>
                    <a:pt x="348" y="148"/>
                  </a:lnTo>
                  <a:lnTo>
                    <a:pt x="348" y="152"/>
                  </a:lnTo>
                  <a:lnTo>
                    <a:pt x="352" y="152"/>
                  </a:lnTo>
                  <a:lnTo>
                    <a:pt x="352" y="156"/>
                  </a:lnTo>
                  <a:lnTo>
                    <a:pt x="356" y="156"/>
                  </a:lnTo>
                  <a:lnTo>
                    <a:pt x="352" y="156"/>
                  </a:lnTo>
                  <a:lnTo>
                    <a:pt x="356" y="156"/>
                  </a:lnTo>
                  <a:lnTo>
                    <a:pt x="352" y="156"/>
                  </a:lnTo>
                  <a:lnTo>
                    <a:pt x="352" y="160"/>
                  </a:lnTo>
                  <a:lnTo>
                    <a:pt x="356" y="160"/>
                  </a:lnTo>
                  <a:lnTo>
                    <a:pt x="356" y="164"/>
                  </a:lnTo>
                  <a:lnTo>
                    <a:pt x="356" y="168"/>
                  </a:lnTo>
                  <a:lnTo>
                    <a:pt x="360" y="168"/>
                  </a:lnTo>
                  <a:lnTo>
                    <a:pt x="360" y="172"/>
                  </a:lnTo>
                  <a:lnTo>
                    <a:pt x="364" y="172"/>
                  </a:lnTo>
                  <a:lnTo>
                    <a:pt x="364" y="168"/>
                  </a:lnTo>
                  <a:lnTo>
                    <a:pt x="368" y="168"/>
                  </a:lnTo>
                  <a:lnTo>
                    <a:pt x="364" y="168"/>
                  </a:lnTo>
                  <a:lnTo>
                    <a:pt x="368" y="164"/>
                  </a:lnTo>
                  <a:lnTo>
                    <a:pt x="372" y="164"/>
                  </a:lnTo>
                  <a:lnTo>
                    <a:pt x="372" y="160"/>
                  </a:lnTo>
                  <a:lnTo>
                    <a:pt x="375" y="160"/>
                  </a:lnTo>
                  <a:lnTo>
                    <a:pt x="375" y="164"/>
                  </a:lnTo>
                  <a:lnTo>
                    <a:pt x="379" y="164"/>
                  </a:lnTo>
                  <a:lnTo>
                    <a:pt x="383" y="164"/>
                  </a:lnTo>
                  <a:lnTo>
                    <a:pt x="387" y="164"/>
                  </a:lnTo>
                  <a:lnTo>
                    <a:pt x="391" y="164"/>
                  </a:lnTo>
                  <a:lnTo>
                    <a:pt x="387" y="164"/>
                  </a:lnTo>
                  <a:lnTo>
                    <a:pt x="387" y="160"/>
                  </a:lnTo>
                  <a:lnTo>
                    <a:pt x="391" y="160"/>
                  </a:lnTo>
                  <a:lnTo>
                    <a:pt x="391" y="164"/>
                  </a:lnTo>
                  <a:lnTo>
                    <a:pt x="391" y="160"/>
                  </a:lnTo>
                  <a:lnTo>
                    <a:pt x="395" y="160"/>
                  </a:lnTo>
                  <a:lnTo>
                    <a:pt x="395" y="164"/>
                  </a:lnTo>
                  <a:lnTo>
                    <a:pt x="391" y="164"/>
                  </a:lnTo>
                  <a:lnTo>
                    <a:pt x="395" y="164"/>
                  </a:lnTo>
                  <a:close/>
                </a:path>
              </a:pathLst>
            </a:custGeom>
            <a:solidFill>
              <a:schemeClr val="tx2">
                <a:lumMod val="40000"/>
                <a:lumOff val="60000"/>
              </a:schemeClr>
            </a:solidFill>
            <a:ln w="4">
              <a:solidFill>
                <a:schemeClr val="bg1">
                  <a:lumMod val="95000"/>
                </a:schemeClr>
              </a:solidFill>
              <a:prstDash val="solid"/>
              <a:round/>
              <a:headEnd/>
              <a:tailEnd/>
            </a:ln>
          </p:spPr>
          <p:txBody>
            <a:bodyPr/>
            <a:lstStyle/>
            <a:p>
              <a:endParaRPr lang="en-US"/>
            </a:p>
          </p:txBody>
        </p:sp>
        <p:sp>
          <p:nvSpPr>
            <p:cNvPr id="136" name="Freeform 10"/>
            <p:cNvSpPr>
              <a:spLocks/>
            </p:cNvSpPr>
            <p:nvPr/>
          </p:nvSpPr>
          <p:spPr bwMode="auto">
            <a:xfrm>
              <a:off x="1302" y="2283"/>
              <a:ext cx="313" cy="411"/>
            </a:xfrm>
            <a:custGeom>
              <a:avLst/>
              <a:gdLst>
                <a:gd name="T0" fmla="*/ 309 w 313"/>
                <a:gd name="T1" fmla="*/ 407 h 411"/>
                <a:gd name="T2" fmla="*/ 293 w 313"/>
                <a:gd name="T3" fmla="*/ 387 h 411"/>
                <a:gd name="T4" fmla="*/ 290 w 313"/>
                <a:gd name="T5" fmla="*/ 360 h 411"/>
                <a:gd name="T6" fmla="*/ 278 w 313"/>
                <a:gd name="T7" fmla="*/ 321 h 411"/>
                <a:gd name="T8" fmla="*/ 247 w 313"/>
                <a:gd name="T9" fmla="*/ 313 h 411"/>
                <a:gd name="T10" fmla="*/ 219 w 313"/>
                <a:gd name="T11" fmla="*/ 278 h 411"/>
                <a:gd name="T12" fmla="*/ 188 w 313"/>
                <a:gd name="T13" fmla="*/ 297 h 411"/>
                <a:gd name="T14" fmla="*/ 168 w 313"/>
                <a:gd name="T15" fmla="*/ 332 h 411"/>
                <a:gd name="T16" fmla="*/ 145 w 313"/>
                <a:gd name="T17" fmla="*/ 301 h 411"/>
                <a:gd name="T18" fmla="*/ 137 w 313"/>
                <a:gd name="T19" fmla="*/ 278 h 411"/>
                <a:gd name="T20" fmla="*/ 129 w 313"/>
                <a:gd name="T21" fmla="*/ 266 h 411"/>
                <a:gd name="T22" fmla="*/ 106 w 313"/>
                <a:gd name="T23" fmla="*/ 239 h 411"/>
                <a:gd name="T24" fmla="*/ 86 w 313"/>
                <a:gd name="T25" fmla="*/ 211 h 411"/>
                <a:gd name="T26" fmla="*/ 59 w 313"/>
                <a:gd name="T27" fmla="*/ 207 h 411"/>
                <a:gd name="T28" fmla="*/ 51 w 313"/>
                <a:gd name="T29" fmla="*/ 192 h 411"/>
                <a:gd name="T30" fmla="*/ 78 w 313"/>
                <a:gd name="T31" fmla="*/ 176 h 411"/>
                <a:gd name="T32" fmla="*/ 47 w 313"/>
                <a:gd name="T33" fmla="*/ 137 h 411"/>
                <a:gd name="T34" fmla="*/ 20 w 313"/>
                <a:gd name="T35" fmla="*/ 137 h 411"/>
                <a:gd name="T36" fmla="*/ 8 w 313"/>
                <a:gd name="T37" fmla="*/ 121 h 411"/>
                <a:gd name="T38" fmla="*/ 24 w 313"/>
                <a:gd name="T39" fmla="*/ 110 h 411"/>
                <a:gd name="T40" fmla="*/ 43 w 313"/>
                <a:gd name="T41" fmla="*/ 98 h 411"/>
                <a:gd name="T42" fmla="*/ 75 w 313"/>
                <a:gd name="T43" fmla="*/ 82 h 411"/>
                <a:gd name="T44" fmla="*/ 78 w 313"/>
                <a:gd name="T45" fmla="*/ 55 h 411"/>
                <a:gd name="T46" fmla="*/ 110 w 313"/>
                <a:gd name="T47" fmla="*/ 32 h 411"/>
                <a:gd name="T48" fmla="*/ 125 w 313"/>
                <a:gd name="T49" fmla="*/ 8 h 411"/>
                <a:gd name="T50" fmla="*/ 145 w 313"/>
                <a:gd name="T51" fmla="*/ 4 h 411"/>
                <a:gd name="T52" fmla="*/ 168 w 313"/>
                <a:gd name="T53" fmla="*/ 4 h 411"/>
                <a:gd name="T54" fmla="*/ 192 w 313"/>
                <a:gd name="T55" fmla="*/ 4 h 411"/>
                <a:gd name="T56" fmla="*/ 211 w 313"/>
                <a:gd name="T57" fmla="*/ 0 h 411"/>
                <a:gd name="T58" fmla="*/ 219 w 313"/>
                <a:gd name="T59" fmla="*/ 8 h 411"/>
                <a:gd name="T60" fmla="*/ 215 w 313"/>
                <a:gd name="T61" fmla="*/ 28 h 411"/>
                <a:gd name="T62" fmla="*/ 219 w 313"/>
                <a:gd name="T63" fmla="*/ 39 h 411"/>
                <a:gd name="T64" fmla="*/ 227 w 313"/>
                <a:gd name="T65" fmla="*/ 55 h 411"/>
                <a:gd name="T66" fmla="*/ 231 w 313"/>
                <a:gd name="T67" fmla="*/ 75 h 411"/>
                <a:gd name="T68" fmla="*/ 247 w 313"/>
                <a:gd name="T69" fmla="*/ 82 h 411"/>
                <a:gd name="T70" fmla="*/ 258 w 313"/>
                <a:gd name="T71" fmla="*/ 94 h 411"/>
                <a:gd name="T72" fmla="*/ 262 w 313"/>
                <a:gd name="T73" fmla="*/ 106 h 411"/>
                <a:gd name="T74" fmla="*/ 278 w 313"/>
                <a:gd name="T75" fmla="*/ 114 h 411"/>
                <a:gd name="T76" fmla="*/ 290 w 313"/>
                <a:gd name="T77" fmla="*/ 129 h 411"/>
                <a:gd name="T78" fmla="*/ 297 w 313"/>
                <a:gd name="T79" fmla="*/ 137 h 411"/>
                <a:gd name="T80" fmla="*/ 286 w 313"/>
                <a:gd name="T81" fmla="*/ 149 h 411"/>
                <a:gd name="T82" fmla="*/ 282 w 313"/>
                <a:gd name="T83" fmla="*/ 161 h 411"/>
                <a:gd name="T84" fmla="*/ 274 w 313"/>
                <a:gd name="T85" fmla="*/ 176 h 411"/>
                <a:gd name="T86" fmla="*/ 278 w 313"/>
                <a:gd name="T87" fmla="*/ 188 h 411"/>
                <a:gd name="T88" fmla="*/ 270 w 313"/>
                <a:gd name="T89" fmla="*/ 204 h 411"/>
                <a:gd name="T90" fmla="*/ 270 w 313"/>
                <a:gd name="T91" fmla="*/ 211 h 411"/>
                <a:gd name="T92" fmla="*/ 262 w 313"/>
                <a:gd name="T93" fmla="*/ 227 h 411"/>
                <a:gd name="T94" fmla="*/ 270 w 313"/>
                <a:gd name="T95" fmla="*/ 243 h 411"/>
                <a:gd name="T96" fmla="*/ 278 w 313"/>
                <a:gd name="T97" fmla="*/ 254 h 411"/>
                <a:gd name="T98" fmla="*/ 290 w 313"/>
                <a:gd name="T99" fmla="*/ 266 h 411"/>
                <a:gd name="T100" fmla="*/ 293 w 313"/>
                <a:gd name="T101" fmla="*/ 286 h 411"/>
                <a:gd name="T102" fmla="*/ 305 w 313"/>
                <a:gd name="T103" fmla="*/ 297 h 411"/>
                <a:gd name="T104" fmla="*/ 313 w 313"/>
                <a:gd name="T105" fmla="*/ 313 h 411"/>
                <a:gd name="T106" fmla="*/ 301 w 313"/>
                <a:gd name="T107" fmla="*/ 325 h 411"/>
                <a:gd name="T108" fmla="*/ 309 w 313"/>
                <a:gd name="T109" fmla="*/ 340 h 411"/>
                <a:gd name="T110" fmla="*/ 309 w 313"/>
                <a:gd name="T111" fmla="*/ 356 h 411"/>
                <a:gd name="T112" fmla="*/ 301 w 313"/>
                <a:gd name="T113" fmla="*/ 372 h 411"/>
                <a:gd name="T114" fmla="*/ 309 w 313"/>
                <a:gd name="T115" fmla="*/ 387 h 411"/>
                <a:gd name="T116" fmla="*/ 313 w 313"/>
                <a:gd name="T117" fmla="*/ 399 h 41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13"/>
                <a:gd name="T178" fmla="*/ 0 h 411"/>
                <a:gd name="T179" fmla="*/ 313 w 313"/>
                <a:gd name="T180" fmla="*/ 411 h 41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13" h="411">
                  <a:moveTo>
                    <a:pt x="313" y="399"/>
                  </a:moveTo>
                  <a:lnTo>
                    <a:pt x="313" y="403"/>
                  </a:lnTo>
                  <a:lnTo>
                    <a:pt x="309" y="403"/>
                  </a:lnTo>
                  <a:lnTo>
                    <a:pt x="309" y="407"/>
                  </a:lnTo>
                  <a:lnTo>
                    <a:pt x="305" y="407"/>
                  </a:lnTo>
                  <a:lnTo>
                    <a:pt x="309" y="407"/>
                  </a:lnTo>
                  <a:lnTo>
                    <a:pt x="309" y="411"/>
                  </a:lnTo>
                  <a:lnTo>
                    <a:pt x="305" y="411"/>
                  </a:lnTo>
                  <a:lnTo>
                    <a:pt x="305" y="407"/>
                  </a:lnTo>
                  <a:lnTo>
                    <a:pt x="301" y="399"/>
                  </a:lnTo>
                  <a:lnTo>
                    <a:pt x="301" y="395"/>
                  </a:lnTo>
                  <a:lnTo>
                    <a:pt x="293" y="387"/>
                  </a:lnTo>
                  <a:lnTo>
                    <a:pt x="290" y="383"/>
                  </a:lnTo>
                  <a:lnTo>
                    <a:pt x="290" y="379"/>
                  </a:lnTo>
                  <a:lnTo>
                    <a:pt x="286" y="379"/>
                  </a:lnTo>
                  <a:lnTo>
                    <a:pt x="286" y="375"/>
                  </a:lnTo>
                  <a:lnTo>
                    <a:pt x="286" y="368"/>
                  </a:lnTo>
                  <a:lnTo>
                    <a:pt x="290" y="360"/>
                  </a:lnTo>
                  <a:lnTo>
                    <a:pt x="293" y="352"/>
                  </a:lnTo>
                  <a:lnTo>
                    <a:pt x="293" y="348"/>
                  </a:lnTo>
                  <a:lnTo>
                    <a:pt x="286" y="332"/>
                  </a:lnTo>
                  <a:lnTo>
                    <a:pt x="286" y="329"/>
                  </a:lnTo>
                  <a:lnTo>
                    <a:pt x="286" y="325"/>
                  </a:lnTo>
                  <a:lnTo>
                    <a:pt x="278" y="321"/>
                  </a:lnTo>
                  <a:lnTo>
                    <a:pt x="266" y="321"/>
                  </a:lnTo>
                  <a:lnTo>
                    <a:pt x="262" y="313"/>
                  </a:lnTo>
                  <a:lnTo>
                    <a:pt x="258" y="309"/>
                  </a:lnTo>
                  <a:lnTo>
                    <a:pt x="254" y="309"/>
                  </a:lnTo>
                  <a:lnTo>
                    <a:pt x="250" y="309"/>
                  </a:lnTo>
                  <a:lnTo>
                    <a:pt x="247" y="313"/>
                  </a:lnTo>
                  <a:lnTo>
                    <a:pt x="239" y="305"/>
                  </a:lnTo>
                  <a:lnTo>
                    <a:pt x="235" y="297"/>
                  </a:lnTo>
                  <a:lnTo>
                    <a:pt x="235" y="293"/>
                  </a:lnTo>
                  <a:lnTo>
                    <a:pt x="235" y="290"/>
                  </a:lnTo>
                  <a:lnTo>
                    <a:pt x="231" y="286"/>
                  </a:lnTo>
                  <a:lnTo>
                    <a:pt x="219" y="278"/>
                  </a:lnTo>
                  <a:lnTo>
                    <a:pt x="215" y="282"/>
                  </a:lnTo>
                  <a:lnTo>
                    <a:pt x="211" y="290"/>
                  </a:lnTo>
                  <a:lnTo>
                    <a:pt x="207" y="290"/>
                  </a:lnTo>
                  <a:lnTo>
                    <a:pt x="200" y="290"/>
                  </a:lnTo>
                  <a:lnTo>
                    <a:pt x="196" y="290"/>
                  </a:lnTo>
                  <a:lnTo>
                    <a:pt x="188" y="297"/>
                  </a:lnTo>
                  <a:lnTo>
                    <a:pt x="180" y="305"/>
                  </a:lnTo>
                  <a:lnTo>
                    <a:pt x="180" y="317"/>
                  </a:lnTo>
                  <a:lnTo>
                    <a:pt x="180" y="321"/>
                  </a:lnTo>
                  <a:lnTo>
                    <a:pt x="176" y="325"/>
                  </a:lnTo>
                  <a:lnTo>
                    <a:pt x="172" y="329"/>
                  </a:lnTo>
                  <a:lnTo>
                    <a:pt x="168" y="332"/>
                  </a:lnTo>
                  <a:lnTo>
                    <a:pt x="164" y="332"/>
                  </a:lnTo>
                  <a:lnTo>
                    <a:pt x="157" y="321"/>
                  </a:lnTo>
                  <a:lnTo>
                    <a:pt x="149" y="321"/>
                  </a:lnTo>
                  <a:lnTo>
                    <a:pt x="145" y="317"/>
                  </a:lnTo>
                  <a:lnTo>
                    <a:pt x="145" y="309"/>
                  </a:lnTo>
                  <a:lnTo>
                    <a:pt x="145" y="301"/>
                  </a:lnTo>
                  <a:lnTo>
                    <a:pt x="149" y="297"/>
                  </a:lnTo>
                  <a:lnTo>
                    <a:pt x="153" y="293"/>
                  </a:lnTo>
                  <a:lnTo>
                    <a:pt x="153" y="290"/>
                  </a:lnTo>
                  <a:lnTo>
                    <a:pt x="149" y="286"/>
                  </a:lnTo>
                  <a:lnTo>
                    <a:pt x="145" y="282"/>
                  </a:lnTo>
                  <a:lnTo>
                    <a:pt x="137" y="278"/>
                  </a:lnTo>
                  <a:lnTo>
                    <a:pt x="133" y="278"/>
                  </a:lnTo>
                  <a:lnTo>
                    <a:pt x="129" y="282"/>
                  </a:lnTo>
                  <a:lnTo>
                    <a:pt x="125" y="278"/>
                  </a:lnTo>
                  <a:lnTo>
                    <a:pt x="125" y="274"/>
                  </a:lnTo>
                  <a:lnTo>
                    <a:pt x="125" y="270"/>
                  </a:lnTo>
                  <a:lnTo>
                    <a:pt x="129" y="266"/>
                  </a:lnTo>
                  <a:lnTo>
                    <a:pt x="125" y="258"/>
                  </a:lnTo>
                  <a:lnTo>
                    <a:pt x="121" y="250"/>
                  </a:lnTo>
                  <a:lnTo>
                    <a:pt x="118" y="247"/>
                  </a:lnTo>
                  <a:lnTo>
                    <a:pt x="114" y="247"/>
                  </a:lnTo>
                  <a:lnTo>
                    <a:pt x="114" y="243"/>
                  </a:lnTo>
                  <a:lnTo>
                    <a:pt x="106" y="239"/>
                  </a:lnTo>
                  <a:lnTo>
                    <a:pt x="102" y="235"/>
                  </a:lnTo>
                  <a:lnTo>
                    <a:pt x="102" y="227"/>
                  </a:lnTo>
                  <a:lnTo>
                    <a:pt x="98" y="223"/>
                  </a:lnTo>
                  <a:lnTo>
                    <a:pt x="90" y="215"/>
                  </a:lnTo>
                  <a:lnTo>
                    <a:pt x="86" y="215"/>
                  </a:lnTo>
                  <a:lnTo>
                    <a:pt x="86" y="211"/>
                  </a:lnTo>
                  <a:lnTo>
                    <a:pt x="82" y="211"/>
                  </a:lnTo>
                  <a:lnTo>
                    <a:pt x="75" y="207"/>
                  </a:lnTo>
                  <a:lnTo>
                    <a:pt x="67" y="207"/>
                  </a:lnTo>
                  <a:lnTo>
                    <a:pt x="63" y="215"/>
                  </a:lnTo>
                  <a:lnTo>
                    <a:pt x="59" y="211"/>
                  </a:lnTo>
                  <a:lnTo>
                    <a:pt x="59" y="207"/>
                  </a:lnTo>
                  <a:lnTo>
                    <a:pt x="55" y="204"/>
                  </a:lnTo>
                  <a:lnTo>
                    <a:pt x="51" y="204"/>
                  </a:lnTo>
                  <a:lnTo>
                    <a:pt x="47" y="204"/>
                  </a:lnTo>
                  <a:lnTo>
                    <a:pt x="43" y="204"/>
                  </a:lnTo>
                  <a:lnTo>
                    <a:pt x="47" y="200"/>
                  </a:lnTo>
                  <a:lnTo>
                    <a:pt x="51" y="192"/>
                  </a:lnTo>
                  <a:lnTo>
                    <a:pt x="55" y="192"/>
                  </a:lnTo>
                  <a:lnTo>
                    <a:pt x="63" y="184"/>
                  </a:lnTo>
                  <a:lnTo>
                    <a:pt x="63" y="180"/>
                  </a:lnTo>
                  <a:lnTo>
                    <a:pt x="67" y="180"/>
                  </a:lnTo>
                  <a:lnTo>
                    <a:pt x="75" y="180"/>
                  </a:lnTo>
                  <a:lnTo>
                    <a:pt x="78" y="176"/>
                  </a:lnTo>
                  <a:lnTo>
                    <a:pt x="78" y="172"/>
                  </a:lnTo>
                  <a:lnTo>
                    <a:pt x="71" y="164"/>
                  </a:lnTo>
                  <a:lnTo>
                    <a:pt x="59" y="153"/>
                  </a:lnTo>
                  <a:lnTo>
                    <a:pt x="59" y="145"/>
                  </a:lnTo>
                  <a:lnTo>
                    <a:pt x="51" y="141"/>
                  </a:lnTo>
                  <a:lnTo>
                    <a:pt x="47" y="137"/>
                  </a:lnTo>
                  <a:lnTo>
                    <a:pt x="39" y="137"/>
                  </a:lnTo>
                  <a:lnTo>
                    <a:pt x="39" y="141"/>
                  </a:lnTo>
                  <a:lnTo>
                    <a:pt x="35" y="141"/>
                  </a:lnTo>
                  <a:lnTo>
                    <a:pt x="32" y="141"/>
                  </a:lnTo>
                  <a:lnTo>
                    <a:pt x="28" y="141"/>
                  </a:lnTo>
                  <a:lnTo>
                    <a:pt x="20" y="137"/>
                  </a:lnTo>
                  <a:lnTo>
                    <a:pt x="16" y="137"/>
                  </a:lnTo>
                  <a:lnTo>
                    <a:pt x="8" y="133"/>
                  </a:lnTo>
                  <a:lnTo>
                    <a:pt x="4" y="129"/>
                  </a:lnTo>
                  <a:lnTo>
                    <a:pt x="0" y="129"/>
                  </a:lnTo>
                  <a:lnTo>
                    <a:pt x="0" y="125"/>
                  </a:lnTo>
                  <a:lnTo>
                    <a:pt x="8" y="121"/>
                  </a:lnTo>
                  <a:lnTo>
                    <a:pt x="4" y="110"/>
                  </a:lnTo>
                  <a:lnTo>
                    <a:pt x="8" y="110"/>
                  </a:lnTo>
                  <a:lnTo>
                    <a:pt x="8" y="106"/>
                  </a:lnTo>
                  <a:lnTo>
                    <a:pt x="12" y="106"/>
                  </a:lnTo>
                  <a:lnTo>
                    <a:pt x="16" y="106"/>
                  </a:lnTo>
                  <a:lnTo>
                    <a:pt x="24" y="110"/>
                  </a:lnTo>
                  <a:lnTo>
                    <a:pt x="28" y="114"/>
                  </a:lnTo>
                  <a:lnTo>
                    <a:pt x="32" y="110"/>
                  </a:lnTo>
                  <a:lnTo>
                    <a:pt x="35" y="114"/>
                  </a:lnTo>
                  <a:lnTo>
                    <a:pt x="35" y="110"/>
                  </a:lnTo>
                  <a:lnTo>
                    <a:pt x="39" y="102"/>
                  </a:lnTo>
                  <a:lnTo>
                    <a:pt x="43" y="98"/>
                  </a:lnTo>
                  <a:lnTo>
                    <a:pt x="51" y="98"/>
                  </a:lnTo>
                  <a:lnTo>
                    <a:pt x="55" y="98"/>
                  </a:lnTo>
                  <a:lnTo>
                    <a:pt x="59" y="94"/>
                  </a:lnTo>
                  <a:lnTo>
                    <a:pt x="59" y="90"/>
                  </a:lnTo>
                  <a:lnTo>
                    <a:pt x="71" y="90"/>
                  </a:lnTo>
                  <a:lnTo>
                    <a:pt x="75" y="82"/>
                  </a:lnTo>
                  <a:lnTo>
                    <a:pt x="78" y="82"/>
                  </a:lnTo>
                  <a:lnTo>
                    <a:pt x="78" y="78"/>
                  </a:lnTo>
                  <a:lnTo>
                    <a:pt x="78" y="75"/>
                  </a:lnTo>
                  <a:lnTo>
                    <a:pt x="78" y="67"/>
                  </a:lnTo>
                  <a:lnTo>
                    <a:pt x="78" y="59"/>
                  </a:lnTo>
                  <a:lnTo>
                    <a:pt x="78" y="55"/>
                  </a:lnTo>
                  <a:lnTo>
                    <a:pt x="82" y="55"/>
                  </a:lnTo>
                  <a:lnTo>
                    <a:pt x="86" y="55"/>
                  </a:lnTo>
                  <a:lnTo>
                    <a:pt x="94" y="55"/>
                  </a:lnTo>
                  <a:lnTo>
                    <a:pt x="98" y="55"/>
                  </a:lnTo>
                  <a:lnTo>
                    <a:pt x="98" y="51"/>
                  </a:lnTo>
                  <a:lnTo>
                    <a:pt x="110" y="32"/>
                  </a:lnTo>
                  <a:lnTo>
                    <a:pt x="114" y="28"/>
                  </a:lnTo>
                  <a:lnTo>
                    <a:pt x="114" y="20"/>
                  </a:lnTo>
                  <a:lnTo>
                    <a:pt x="114" y="8"/>
                  </a:lnTo>
                  <a:lnTo>
                    <a:pt x="118" y="8"/>
                  </a:lnTo>
                  <a:lnTo>
                    <a:pt x="121" y="8"/>
                  </a:lnTo>
                  <a:lnTo>
                    <a:pt x="125" y="8"/>
                  </a:lnTo>
                  <a:lnTo>
                    <a:pt x="129" y="8"/>
                  </a:lnTo>
                  <a:lnTo>
                    <a:pt x="133" y="8"/>
                  </a:lnTo>
                  <a:lnTo>
                    <a:pt x="137" y="8"/>
                  </a:lnTo>
                  <a:lnTo>
                    <a:pt x="141" y="8"/>
                  </a:lnTo>
                  <a:lnTo>
                    <a:pt x="145" y="8"/>
                  </a:lnTo>
                  <a:lnTo>
                    <a:pt x="145" y="4"/>
                  </a:lnTo>
                  <a:lnTo>
                    <a:pt x="149" y="4"/>
                  </a:lnTo>
                  <a:lnTo>
                    <a:pt x="153" y="4"/>
                  </a:lnTo>
                  <a:lnTo>
                    <a:pt x="157" y="4"/>
                  </a:lnTo>
                  <a:lnTo>
                    <a:pt x="161" y="4"/>
                  </a:lnTo>
                  <a:lnTo>
                    <a:pt x="164" y="4"/>
                  </a:lnTo>
                  <a:lnTo>
                    <a:pt x="168" y="4"/>
                  </a:lnTo>
                  <a:lnTo>
                    <a:pt x="172" y="4"/>
                  </a:lnTo>
                  <a:lnTo>
                    <a:pt x="176" y="4"/>
                  </a:lnTo>
                  <a:lnTo>
                    <a:pt x="180" y="4"/>
                  </a:lnTo>
                  <a:lnTo>
                    <a:pt x="184" y="4"/>
                  </a:lnTo>
                  <a:lnTo>
                    <a:pt x="188" y="4"/>
                  </a:lnTo>
                  <a:lnTo>
                    <a:pt x="192" y="4"/>
                  </a:lnTo>
                  <a:lnTo>
                    <a:pt x="196" y="4"/>
                  </a:lnTo>
                  <a:lnTo>
                    <a:pt x="200" y="4"/>
                  </a:lnTo>
                  <a:lnTo>
                    <a:pt x="204" y="4"/>
                  </a:lnTo>
                  <a:lnTo>
                    <a:pt x="207" y="4"/>
                  </a:lnTo>
                  <a:lnTo>
                    <a:pt x="207" y="0"/>
                  </a:lnTo>
                  <a:lnTo>
                    <a:pt x="211" y="0"/>
                  </a:lnTo>
                  <a:lnTo>
                    <a:pt x="211" y="4"/>
                  </a:lnTo>
                  <a:lnTo>
                    <a:pt x="215" y="4"/>
                  </a:lnTo>
                  <a:lnTo>
                    <a:pt x="219" y="4"/>
                  </a:lnTo>
                  <a:lnTo>
                    <a:pt x="219" y="8"/>
                  </a:lnTo>
                  <a:lnTo>
                    <a:pt x="223" y="8"/>
                  </a:lnTo>
                  <a:lnTo>
                    <a:pt x="219" y="8"/>
                  </a:lnTo>
                  <a:lnTo>
                    <a:pt x="219" y="12"/>
                  </a:lnTo>
                  <a:lnTo>
                    <a:pt x="219" y="16"/>
                  </a:lnTo>
                  <a:lnTo>
                    <a:pt x="219" y="20"/>
                  </a:lnTo>
                  <a:lnTo>
                    <a:pt x="219" y="24"/>
                  </a:lnTo>
                  <a:lnTo>
                    <a:pt x="219" y="28"/>
                  </a:lnTo>
                  <a:lnTo>
                    <a:pt x="215" y="28"/>
                  </a:lnTo>
                  <a:lnTo>
                    <a:pt x="215" y="32"/>
                  </a:lnTo>
                  <a:lnTo>
                    <a:pt x="219" y="32"/>
                  </a:lnTo>
                  <a:lnTo>
                    <a:pt x="215" y="32"/>
                  </a:lnTo>
                  <a:lnTo>
                    <a:pt x="219" y="32"/>
                  </a:lnTo>
                  <a:lnTo>
                    <a:pt x="219" y="35"/>
                  </a:lnTo>
                  <a:lnTo>
                    <a:pt x="219" y="39"/>
                  </a:lnTo>
                  <a:lnTo>
                    <a:pt x="223" y="39"/>
                  </a:lnTo>
                  <a:lnTo>
                    <a:pt x="223" y="43"/>
                  </a:lnTo>
                  <a:lnTo>
                    <a:pt x="223" y="47"/>
                  </a:lnTo>
                  <a:lnTo>
                    <a:pt x="227" y="47"/>
                  </a:lnTo>
                  <a:lnTo>
                    <a:pt x="227" y="51"/>
                  </a:lnTo>
                  <a:lnTo>
                    <a:pt x="227" y="55"/>
                  </a:lnTo>
                  <a:lnTo>
                    <a:pt x="231" y="55"/>
                  </a:lnTo>
                  <a:lnTo>
                    <a:pt x="231" y="59"/>
                  </a:lnTo>
                  <a:lnTo>
                    <a:pt x="231" y="63"/>
                  </a:lnTo>
                  <a:lnTo>
                    <a:pt x="231" y="67"/>
                  </a:lnTo>
                  <a:lnTo>
                    <a:pt x="231" y="71"/>
                  </a:lnTo>
                  <a:lnTo>
                    <a:pt x="231" y="75"/>
                  </a:lnTo>
                  <a:lnTo>
                    <a:pt x="235" y="75"/>
                  </a:lnTo>
                  <a:lnTo>
                    <a:pt x="235" y="78"/>
                  </a:lnTo>
                  <a:lnTo>
                    <a:pt x="239" y="78"/>
                  </a:lnTo>
                  <a:lnTo>
                    <a:pt x="239" y="82"/>
                  </a:lnTo>
                  <a:lnTo>
                    <a:pt x="243" y="82"/>
                  </a:lnTo>
                  <a:lnTo>
                    <a:pt x="247" y="82"/>
                  </a:lnTo>
                  <a:lnTo>
                    <a:pt x="247" y="86"/>
                  </a:lnTo>
                  <a:lnTo>
                    <a:pt x="250" y="86"/>
                  </a:lnTo>
                  <a:lnTo>
                    <a:pt x="250" y="90"/>
                  </a:lnTo>
                  <a:lnTo>
                    <a:pt x="254" y="90"/>
                  </a:lnTo>
                  <a:lnTo>
                    <a:pt x="254" y="94"/>
                  </a:lnTo>
                  <a:lnTo>
                    <a:pt x="258" y="94"/>
                  </a:lnTo>
                  <a:lnTo>
                    <a:pt x="258" y="98"/>
                  </a:lnTo>
                  <a:lnTo>
                    <a:pt x="262" y="98"/>
                  </a:lnTo>
                  <a:lnTo>
                    <a:pt x="262" y="102"/>
                  </a:lnTo>
                  <a:lnTo>
                    <a:pt x="266" y="102"/>
                  </a:lnTo>
                  <a:lnTo>
                    <a:pt x="266" y="106"/>
                  </a:lnTo>
                  <a:lnTo>
                    <a:pt x="262" y="106"/>
                  </a:lnTo>
                  <a:lnTo>
                    <a:pt x="262" y="110"/>
                  </a:lnTo>
                  <a:lnTo>
                    <a:pt x="266" y="110"/>
                  </a:lnTo>
                  <a:lnTo>
                    <a:pt x="266" y="114"/>
                  </a:lnTo>
                  <a:lnTo>
                    <a:pt x="270" y="114"/>
                  </a:lnTo>
                  <a:lnTo>
                    <a:pt x="274" y="114"/>
                  </a:lnTo>
                  <a:lnTo>
                    <a:pt x="278" y="114"/>
                  </a:lnTo>
                  <a:lnTo>
                    <a:pt x="282" y="114"/>
                  </a:lnTo>
                  <a:lnTo>
                    <a:pt x="286" y="118"/>
                  </a:lnTo>
                  <a:lnTo>
                    <a:pt x="286" y="121"/>
                  </a:lnTo>
                  <a:lnTo>
                    <a:pt x="286" y="125"/>
                  </a:lnTo>
                  <a:lnTo>
                    <a:pt x="290" y="125"/>
                  </a:lnTo>
                  <a:lnTo>
                    <a:pt x="290" y="129"/>
                  </a:lnTo>
                  <a:lnTo>
                    <a:pt x="293" y="129"/>
                  </a:lnTo>
                  <a:lnTo>
                    <a:pt x="297" y="129"/>
                  </a:lnTo>
                  <a:lnTo>
                    <a:pt x="297" y="133"/>
                  </a:lnTo>
                  <a:lnTo>
                    <a:pt x="293" y="133"/>
                  </a:lnTo>
                  <a:lnTo>
                    <a:pt x="293" y="137"/>
                  </a:lnTo>
                  <a:lnTo>
                    <a:pt x="297" y="137"/>
                  </a:lnTo>
                  <a:lnTo>
                    <a:pt x="293" y="137"/>
                  </a:lnTo>
                  <a:lnTo>
                    <a:pt x="293" y="141"/>
                  </a:lnTo>
                  <a:lnTo>
                    <a:pt x="293" y="145"/>
                  </a:lnTo>
                  <a:lnTo>
                    <a:pt x="290" y="145"/>
                  </a:lnTo>
                  <a:lnTo>
                    <a:pt x="290" y="149"/>
                  </a:lnTo>
                  <a:lnTo>
                    <a:pt x="286" y="149"/>
                  </a:lnTo>
                  <a:lnTo>
                    <a:pt x="290" y="149"/>
                  </a:lnTo>
                  <a:lnTo>
                    <a:pt x="290" y="153"/>
                  </a:lnTo>
                  <a:lnTo>
                    <a:pt x="286" y="153"/>
                  </a:lnTo>
                  <a:lnTo>
                    <a:pt x="286" y="157"/>
                  </a:lnTo>
                  <a:lnTo>
                    <a:pt x="282" y="157"/>
                  </a:lnTo>
                  <a:lnTo>
                    <a:pt x="282" y="161"/>
                  </a:lnTo>
                  <a:lnTo>
                    <a:pt x="282" y="164"/>
                  </a:lnTo>
                  <a:lnTo>
                    <a:pt x="278" y="164"/>
                  </a:lnTo>
                  <a:lnTo>
                    <a:pt x="278" y="168"/>
                  </a:lnTo>
                  <a:lnTo>
                    <a:pt x="278" y="172"/>
                  </a:lnTo>
                  <a:lnTo>
                    <a:pt x="274" y="172"/>
                  </a:lnTo>
                  <a:lnTo>
                    <a:pt x="274" y="176"/>
                  </a:lnTo>
                  <a:lnTo>
                    <a:pt x="270" y="176"/>
                  </a:lnTo>
                  <a:lnTo>
                    <a:pt x="270" y="180"/>
                  </a:lnTo>
                  <a:lnTo>
                    <a:pt x="274" y="180"/>
                  </a:lnTo>
                  <a:lnTo>
                    <a:pt x="274" y="184"/>
                  </a:lnTo>
                  <a:lnTo>
                    <a:pt x="278" y="184"/>
                  </a:lnTo>
                  <a:lnTo>
                    <a:pt x="278" y="188"/>
                  </a:lnTo>
                  <a:lnTo>
                    <a:pt x="278" y="192"/>
                  </a:lnTo>
                  <a:lnTo>
                    <a:pt x="278" y="196"/>
                  </a:lnTo>
                  <a:lnTo>
                    <a:pt x="274" y="196"/>
                  </a:lnTo>
                  <a:lnTo>
                    <a:pt x="274" y="200"/>
                  </a:lnTo>
                  <a:lnTo>
                    <a:pt x="270" y="200"/>
                  </a:lnTo>
                  <a:lnTo>
                    <a:pt x="270" y="204"/>
                  </a:lnTo>
                  <a:lnTo>
                    <a:pt x="266" y="204"/>
                  </a:lnTo>
                  <a:lnTo>
                    <a:pt x="266" y="207"/>
                  </a:lnTo>
                  <a:lnTo>
                    <a:pt x="270" y="207"/>
                  </a:lnTo>
                  <a:lnTo>
                    <a:pt x="266" y="207"/>
                  </a:lnTo>
                  <a:lnTo>
                    <a:pt x="266" y="211"/>
                  </a:lnTo>
                  <a:lnTo>
                    <a:pt x="270" y="211"/>
                  </a:lnTo>
                  <a:lnTo>
                    <a:pt x="270" y="215"/>
                  </a:lnTo>
                  <a:lnTo>
                    <a:pt x="270" y="219"/>
                  </a:lnTo>
                  <a:lnTo>
                    <a:pt x="266" y="219"/>
                  </a:lnTo>
                  <a:lnTo>
                    <a:pt x="266" y="223"/>
                  </a:lnTo>
                  <a:lnTo>
                    <a:pt x="262" y="223"/>
                  </a:lnTo>
                  <a:lnTo>
                    <a:pt x="262" y="227"/>
                  </a:lnTo>
                  <a:lnTo>
                    <a:pt x="262" y="231"/>
                  </a:lnTo>
                  <a:lnTo>
                    <a:pt x="262" y="235"/>
                  </a:lnTo>
                  <a:lnTo>
                    <a:pt x="266" y="235"/>
                  </a:lnTo>
                  <a:lnTo>
                    <a:pt x="266" y="239"/>
                  </a:lnTo>
                  <a:lnTo>
                    <a:pt x="270" y="239"/>
                  </a:lnTo>
                  <a:lnTo>
                    <a:pt x="270" y="243"/>
                  </a:lnTo>
                  <a:lnTo>
                    <a:pt x="270" y="247"/>
                  </a:lnTo>
                  <a:lnTo>
                    <a:pt x="270" y="250"/>
                  </a:lnTo>
                  <a:lnTo>
                    <a:pt x="270" y="254"/>
                  </a:lnTo>
                  <a:lnTo>
                    <a:pt x="274" y="250"/>
                  </a:lnTo>
                  <a:lnTo>
                    <a:pt x="274" y="254"/>
                  </a:lnTo>
                  <a:lnTo>
                    <a:pt x="278" y="254"/>
                  </a:lnTo>
                  <a:lnTo>
                    <a:pt x="278" y="258"/>
                  </a:lnTo>
                  <a:lnTo>
                    <a:pt x="282" y="258"/>
                  </a:lnTo>
                  <a:lnTo>
                    <a:pt x="286" y="258"/>
                  </a:lnTo>
                  <a:lnTo>
                    <a:pt x="286" y="262"/>
                  </a:lnTo>
                  <a:lnTo>
                    <a:pt x="286" y="266"/>
                  </a:lnTo>
                  <a:lnTo>
                    <a:pt x="290" y="266"/>
                  </a:lnTo>
                  <a:lnTo>
                    <a:pt x="290" y="270"/>
                  </a:lnTo>
                  <a:lnTo>
                    <a:pt x="290" y="274"/>
                  </a:lnTo>
                  <a:lnTo>
                    <a:pt x="290" y="278"/>
                  </a:lnTo>
                  <a:lnTo>
                    <a:pt x="293" y="278"/>
                  </a:lnTo>
                  <a:lnTo>
                    <a:pt x="293" y="282"/>
                  </a:lnTo>
                  <a:lnTo>
                    <a:pt x="293" y="286"/>
                  </a:lnTo>
                  <a:lnTo>
                    <a:pt x="297" y="286"/>
                  </a:lnTo>
                  <a:lnTo>
                    <a:pt x="297" y="290"/>
                  </a:lnTo>
                  <a:lnTo>
                    <a:pt x="301" y="290"/>
                  </a:lnTo>
                  <a:lnTo>
                    <a:pt x="301" y="293"/>
                  </a:lnTo>
                  <a:lnTo>
                    <a:pt x="301" y="297"/>
                  </a:lnTo>
                  <a:lnTo>
                    <a:pt x="305" y="297"/>
                  </a:lnTo>
                  <a:lnTo>
                    <a:pt x="305" y="301"/>
                  </a:lnTo>
                  <a:lnTo>
                    <a:pt x="305" y="305"/>
                  </a:lnTo>
                  <a:lnTo>
                    <a:pt x="309" y="305"/>
                  </a:lnTo>
                  <a:lnTo>
                    <a:pt x="309" y="309"/>
                  </a:lnTo>
                  <a:lnTo>
                    <a:pt x="313" y="309"/>
                  </a:lnTo>
                  <a:lnTo>
                    <a:pt x="313" y="313"/>
                  </a:lnTo>
                  <a:lnTo>
                    <a:pt x="313" y="317"/>
                  </a:lnTo>
                  <a:lnTo>
                    <a:pt x="309" y="317"/>
                  </a:lnTo>
                  <a:lnTo>
                    <a:pt x="309" y="321"/>
                  </a:lnTo>
                  <a:lnTo>
                    <a:pt x="305" y="321"/>
                  </a:lnTo>
                  <a:lnTo>
                    <a:pt x="301" y="321"/>
                  </a:lnTo>
                  <a:lnTo>
                    <a:pt x="301" y="325"/>
                  </a:lnTo>
                  <a:lnTo>
                    <a:pt x="301" y="329"/>
                  </a:lnTo>
                  <a:lnTo>
                    <a:pt x="305" y="329"/>
                  </a:lnTo>
                  <a:lnTo>
                    <a:pt x="305" y="332"/>
                  </a:lnTo>
                  <a:lnTo>
                    <a:pt x="305" y="336"/>
                  </a:lnTo>
                  <a:lnTo>
                    <a:pt x="309" y="336"/>
                  </a:lnTo>
                  <a:lnTo>
                    <a:pt x="309" y="340"/>
                  </a:lnTo>
                  <a:lnTo>
                    <a:pt x="309" y="344"/>
                  </a:lnTo>
                  <a:lnTo>
                    <a:pt x="309" y="348"/>
                  </a:lnTo>
                  <a:lnTo>
                    <a:pt x="313" y="348"/>
                  </a:lnTo>
                  <a:lnTo>
                    <a:pt x="313" y="352"/>
                  </a:lnTo>
                  <a:lnTo>
                    <a:pt x="309" y="352"/>
                  </a:lnTo>
                  <a:lnTo>
                    <a:pt x="309" y="356"/>
                  </a:lnTo>
                  <a:lnTo>
                    <a:pt x="305" y="356"/>
                  </a:lnTo>
                  <a:lnTo>
                    <a:pt x="305" y="360"/>
                  </a:lnTo>
                  <a:lnTo>
                    <a:pt x="305" y="364"/>
                  </a:lnTo>
                  <a:lnTo>
                    <a:pt x="301" y="364"/>
                  </a:lnTo>
                  <a:lnTo>
                    <a:pt x="301" y="368"/>
                  </a:lnTo>
                  <a:lnTo>
                    <a:pt x="301" y="372"/>
                  </a:lnTo>
                  <a:lnTo>
                    <a:pt x="301" y="375"/>
                  </a:lnTo>
                  <a:lnTo>
                    <a:pt x="301" y="379"/>
                  </a:lnTo>
                  <a:lnTo>
                    <a:pt x="305" y="379"/>
                  </a:lnTo>
                  <a:lnTo>
                    <a:pt x="305" y="383"/>
                  </a:lnTo>
                  <a:lnTo>
                    <a:pt x="309" y="383"/>
                  </a:lnTo>
                  <a:lnTo>
                    <a:pt x="309" y="387"/>
                  </a:lnTo>
                  <a:lnTo>
                    <a:pt x="309" y="391"/>
                  </a:lnTo>
                  <a:lnTo>
                    <a:pt x="313" y="391"/>
                  </a:lnTo>
                  <a:lnTo>
                    <a:pt x="309" y="391"/>
                  </a:lnTo>
                  <a:lnTo>
                    <a:pt x="313" y="391"/>
                  </a:lnTo>
                  <a:lnTo>
                    <a:pt x="313" y="395"/>
                  </a:lnTo>
                  <a:lnTo>
                    <a:pt x="313" y="399"/>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37" name="Freeform 11"/>
            <p:cNvSpPr>
              <a:spLocks/>
            </p:cNvSpPr>
            <p:nvPr/>
          </p:nvSpPr>
          <p:spPr bwMode="auto">
            <a:xfrm>
              <a:off x="1795" y="1732"/>
              <a:ext cx="270" cy="629"/>
            </a:xfrm>
            <a:custGeom>
              <a:avLst/>
              <a:gdLst>
                <a:gd name="T0" fmla="*/ 230 w 270"/>
                <a:gd name="T1" fmla="*/ 305 h 629"/>
                <a:gd name="T2" fmla="*/ 250 w 270"/>
                <a:gd name="T3" fmla="*/ 336 h 629"/>
                <a:gd name="T4" fmla="*/ 254 w 270"/>
                <a:gd name="T5" fmla="*/ 364 h 629"/>
                <a:gd name="T6" fmla="*/ 258 w 270"/>
                <a:gd name="T7" fmla="*/ 383 h 629"/>
                <a:gd name="T8" fmla="*/ 262 w 270"/>
                <a:gd name="T9" fmla="*/ 411 h 629"/>
                <a:gd name="T10" fmla="*/ 262 w 270"/>
                <a:gd name="T11" fmla="*/ 450 h 629"/>
                <a:gd name="T12" fmla="*/ 266 w 270"/>
                <a:gd name="T13" fmla="*/ 493 h 629"/>
                <a:gd name="T14" fmla="*/ 262 w 270"/>
                <a:gd name="T15" fmla="*/ 528 h 629"/>
                <a:gd name="T16" fmla="*/ 254 w 270"/>
                <a:gd name="T17" fmla="*/ 559 h 629"/>
                <a:gd name="T18" fmla="*/ 258 w 270"/>
                <a:gd name="T19" fmla="*/ 586 h 629"/>
                <a:gd name="T20" fmla="*/ 234 w 270"/>
                <a:gd name="T21" fmla="*/ 602 h 629"/>
                <a:gd name="T22" fmla="*/ 207 w 270"/>
                <a:gd name="T23" fmla="*/ 614 h 629"/>
                <a:gd name="T24" fmla="*/ 180 w 270"/>
                <a:gd name="T25" fmla="*/ 622 h 629"/>
                <a:gd name="T26" fmla="*/ 164 w 270"/>
                <a:gd name="T27" fmla="*/ 606 h 629"/>
                <a:gd name="T28" fmla="*/ 160 w 270"/>
                <a:gd name="T29" fmla="*/ 563 h 629"/>
                <a:gd name="T30" fmla="*/ 156 w 270"/>
                <a:gd name="T31" fmla="*/ 536 h 629"/>
                <a:gd name="T32" fmla="*/ 160 w 270"/>
                <a:gd name="T33" fmla="*/ 508 h 629"/>
                <a:gd name="T34" fmla="*/ 152 w 270"/>
                <a:gd name="T35" fmla="*/ 469 h 629"/>
                <a:gd name="T36" fmla="*/ 137 w 270"/>
                <a:gd name="T37" fmla="*/ 454 h 629"/>
                <a:gd name="T38" fmla="*/ 121 w 270"/>
                <a:gd name="T39" fmla="*/ 454 h 629"/>
                <a:gd name="T40" fmla="*/ 113 w 270"/>
                <a:gd name="T41" fmla="*/ 461 h 629"/>
                <a:gd name="T42" fmla="*/ 101 w 270"/>
                <a:gd name="T43" fmla="*/ 473 h 629"/>
                <a:gd name="T44" fmla="*/ 94 w 270"/>
                <a:gd name="T45" fmla="*/ 454 h 629"/>
                <a:gd name="T46" fmla="*/ 74 w 270"/>
                <a:gd name="T47" fmla="*/ 422 h 629"/>
                <a:gd name="T48" fmla="*/ 78 w 270"/>
                <a:gd name="T49" fmla="*/ 395 h 629"/>
                <a:gd name="T50" fmla="*/ 94 w 270"/>
                <a:gd name="T51" fmla="*/ 375 h 629"/>
                <a:gd name="T52" fmla="*/ 113 w 270"/>
                <a:gd name="T53" fmla="*/ 356 h 629"/>
                <a:gd name="T54" fmla="*/ 94 w 270"/>
                <a:gd name="T55" fmla="*/ 344 h 629"/>
                <a:gd name="T56" fmla="*/ 70 w 270"/>
                <a:gd name="T57" fmla="*/ 321 h 629"/>
                <a:gd name="T58" fmla="*/ 47 w 270"/>
                <a:gd name="T59" fmla="*/ 313 h 629"/>
                <a:gd name="T60" fmla="*/ 27 w 270"/>
                <a:gd name="T61" fmla="*/ 297 h 629"/>
                <a:gd name="T62" fmla="*/ 31 w 270"/>
                <a:gd name="T63" fmla="*/ 270 h 629"/>
                <a:gd name="T64" fmla="*/ 47 w 270"/>
                <a:gd name="T65" fmla="*/ 246 h 629"/>
                <a:gd name="T66" fmla="*/ 70 w 270"/>
                <a:gd name="T67" fmla="*/ 219 h 629"/>
                <a:gd name="T68" fmla="*/ 94 w 270"/>
                <a:gd name="T69" fmla="*/ 211 h 629"/>
                <a:gd name="T70" fmla="*/ 117 w 270"/>
                <a:gd name="T71" fmla="*/ 196 h 629"/>
                <a:gd name="T72" fmla="*/ 141 w 270"/>
                <a:gd name="T73" fmla="*/ 188 h 629"/>
                <a:gd name="T74" fmla="*/ 156 w 270"/>
                <a:gd name="T75" fmla="*/ 164 h 629"/>
                <a:gd name="T76" fmla="*/ 137 w 270"/>
                <a:gd name="T77" fmla="*/ 160 h 629"/>
                <a:gd name="T78" fmla="*/ 109 w 270"/>
                <a:gd name="T79" fmla="*/ 160 h 629"/>
                <a:gd name="T80" fmla="*/ 90 w 270"/>
                <a:gd name="T81" fmla="*/ 149 h 629"/>
                <a:gd name="T82" fmla="*/ 66 w 270"/>
                <a:gd name="T83" fmla="*/ 141 h 629"/>
                <a:gd name="T84" fmla="*/ 66 w 270"/>
                <a:gd name="T85" fmla="*/ 106 h 629"/>
                <a:gd name="T86" fmla="*/ 55 w 270"/>
                <a:gd name="T87" fmla="*/ 78 h 629"/>
                <a:gd name="T88" fmla="*/ 15 w 270"/>
                <a:gd name="T89" fmla="*/ 70 h 629"/>
                <a:gd name="T90" fmla="*/ 4 w 270"/>
                <a:gd name="T91" fmla="*/ 59 h 629"/>
                <a:gd name="T92" fmla="*/ 4 w 270"/>
                <a:gd name="T93" fmla="*/ 27 h 629"/>
                <a:gd name="T94" fmla="*/ 31 w 270"/>
                <a:gd name="T95" fmla="*/ 8 h 629"/>
                <a:gd name="T96" fmla="*/ 47 w 270"/>
                <a:gd name="T97" fmla="*/ 0 h 629"/>
                <a:gd name="T98" fmla="*/ 58 w 270"/>
                <a:gd name="T99" fmla="*/ 12 h 629"/>
                <a:gd name="T100" fmla="*/ 86 w 270"/>
                <a:gd name="T101" fmla="*/ 24 h 629"/>
                <a:gd name="T102" fmla="*/ 101 w 270"/>
                <a:gd name="T103" fmla="*/ 31 h 629"/>
                <a:gd name="T104" fmla="*/ 121 w 270"/>
                <a:gd name="T105" fmla="*/ 47 h 629"/>
                <a:gd name="T106" fmla="*/ 137 w 270"/>
                <a:gd name="T107" fmla="*/ 78 h 629"/>
                <a:gd name="T108" fmla="*/ 156 w 270"/>
                <a:gd name="T109" fmla="*/ 106 h 629"/>
                <a:gd name="T110" fmla="*/ 187 w 270"/>
                <a:gd name="T111" fmla="*/ 113 h 629"/>
                <a:gd name="T112" fmla="*/ 195 w 270"/>
                <a:gd name="T113" fmla="*/ 153 h 629"/>
                <a:gd name="T114" fmla="*/ 195 w 270"/>
                <a:gd name="T115" fmla="*/ 184 h 629"/>
                <a:gd name="T116" fmla="*/ 195 w 270"/>
                <a:gd name="T117" fmla="*/ 223 h 629"/>
                <a:gd name="T118" fmla="*/ 211 w 270"/>
                <a:gd name="T119" fmla="*/ 254 h 629"/>
                <a:gd name="T120" fmla="*/ 234 w 270"/>
                <a:gd name="T121" fmla="*/ 278 h 6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70"/>
                <a:gd name="T184" fmla="*/ 0 h 629"/>
                <a:gd name="T185" fmla="*/ 270 w 270"/>
                <a:gd name="T186" fmla="*/ 629 h 6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70" h="629">
                  <a:moveTo>
                    <a:pt x="238" y="278"/>
                  </a:moveTo>
                  <a:lnTo>
                    <a:pt x="238" y="282"/>
                  </a:lnTo>
                  <a:lnTo>
                    <a:pt x="234" y="282"/>
                  </a:lnTo>
                  <a:lnTo>
                    <a:pt x="234" y="285"/>
                  </a:lnTo>
                  <a:lnTo>
                    <a:pt x="234" y="289"/>
                  </a:lnTo>
                  <a:lnTo>
                    <a:pt x="234" y="293"/>
                  </a:lnTo>
                  <a:lnTo>
                    <a:pt x="234" y="297"/>
                  </a:lnTo>
                  <a:lnTo>
                    <a:pt x="230" y="297"/>
                  </a:lnTo>
                  <a:lnTo>
                    <a:pt x="230" y="301"/>
                  </a:lnTo>
                  <a:lnTo>
                    <a:pt x="230" y="297"/>
                  </a:lnTo>
                  <a:lnTo>
                    <a:pt x="230" y="301"/>
                  </a:lnTo>
                  <a:lnTo>
                    <a:pt x="230" y="305"/>
                  </a:lnTo>
                  <a:lnTo>
                    <a:pt x="230" y="309"/>
                  </a:lnTo>
                  <a:lnTo>
                    <a:pt x="230" y="313"/>
                  </a:lnTo>
                  <a:lnTo>
                    <a:pt x="230" y="317"/>
                  </a:lnTo>
                  <a:lnTo>
                    <a:pt x="234" y="317"/>
                  </a:lnTo>
                  <a:lnTo>
                    <a:pt x="234" y="321"/>
                  </a:lnTo>
                  <a:lnTo>
                    <a:pt x="238" y="321"/>
                  </a:lnTo>
                  <a:lnTo>
                    <a:pt x="238" y="325"/>
                  </a:lnTo>
                  <a:lnTo>
                    <a:pt x="242" y="325"/>
                  </a:lnTo>
                  <a:lnTo>
                    <a:pt x="242" y="328"/>
                  </a:lnTo>
                  <a:lnTo>
                    <a:pt x="246" y="328"/>
                  </a:lnTo>
                  <a:lnTo>
                    <a:pt x="246" y="332"/>
                  </a:lnTo>
                  <a:lnTo>
                    <a:pt x="250" y="336"/>
                  </a:lnTo>
                  <a:lnTo>
                    <a:pt x="246" y="336"/>
                  </a:lnTo>
                  <a:lnTo>
                    <a:pt x="250" y="336"/>
                  </a:lnTo>
                  <a:lnTo>
                    <a:pt x="250" y="340"/>
                  </a:lnTo>
                  <a:lnTo>
                    <a:pt x="250" y="344"/>
                  </a:lnTo>
                  <a:lnTo>
                    <a:pt x="250" y="348"/>
                  </a:lnTo>
                  <a:lnTo>
                    <a:pt x="250" y="352"/>
                  </a:lnTo>
                  <a:lnTo>
                    <a:pt x="250" y="356"/>
                  </a:lnTo>
                  <a:lnTo>
                    <a:pt x="250" y="360"/>
                  </a:lnTo>
                  <a:lnTo>
                    <a:pt x="250" y="364"/>
                  </a:lnTo>
                  <a:lnTo>
                    <a:pt x="250" y="368"/>
                  </a:lnTo>
                  <a:lnTo>
                    <a:pt x="254" y="368"/>
                  </a:lnTo>
                  <a:lnTo>
                    <a:pt x="254" y="364"/>
                  </a:lnTo>
                  <a:lnTo>
                    <a:pt x="254" y="368"/>
                  </a:lnTo>
                  <a:lnTo>
                    <a:pt x="254" y="364"/>
                  </a:lnTo>
                  <a:lnTo>
                    <a:pt x="258" y="364"/>
                  </a:lnTo>
                  <a:lnTo>
                    <a:pt x="254" y="364"/>
                  </a:lnTo>
                  <a:lnTo>
                    <a:pt x="254" y="368"/>
                  </a:lnTo>
                  <a:lnTo>
                    <a:pt x="254" y="371"/>
                  </a:lnTo>
                  <a:lnTo>
                    <a:pt x="254" y="375"/>
                  </a:lnTo>
                  <a:lnTo>
                    <a:pt x="250" y="375"/>
                  </a:lnTo>
                  <a:lnTo>
                    <a:pt x="254" y="375"/>
                  </a:lnTo>
                  <a:lnTo>
                    <a:pt x="254" y="379"/>
                  </a:lnTo>
                  <a:lnTo>
                    <a:pt x="254" y="383"/>
                  </a:lnTo>
                  <a:lnTo>
                    <a:pt x="258" y="383"/>
                  </a:lnTo>
                  <a:lnTo>
                    <a:pt x="258" y="387"/>
                  </a:lnTo>
                  <a:lnTo>
                    <a:pt x="262" y="387"/>
                  </a:lnTo>
                  <a:lnTo>
                    <a:pt x="262" y="391"/>
                  </a:lnTo>
                  <a:lnTo>
                    <a:pt x="262" y="395"/>
                  </a:lnTo>
                  <a:lnTo>
                    <a:pt x="266" y="395"/>
                  </a:lnTo>
                  <a:lnTo>
                    <a:pt x="266" y="399"/>
                  </a:lnTo>
                  <a:lnTo>
                    <a:pt x="262" y="399"/>
                  </a:lnTo>
                  <a:lnTo>
                    <a:pt x="266" y="399"/>
                  </a:lnTo>
                  <a:lnTo>
                    <a:pt x="266" y="403"/>
                  </a:lnTo>
                  <a:lnTo>
                    <a:pt x="262" y="403"/>
                  </a:lnTo>
                  <a:lnTo>
                    <a:pt x="262" y="407"/>
                  </a:lnTo>
                  <a:lnTo>
                    <a:pt x="262" y="411"/>
                  </a:lnTo>
                  <a:lnTo>
                    <a:pt x="262" y="414"/>
                  </a:lnTo>
                  <a:lnTo>
                    <a:pt x="262" y="418"/>
                  </a:lnTo>
                  <a:lnTo>
                    <a:pt x="262" y="422"/>
                  </a:lnTo>
                  <a:lnTo>
                    <a:pt x="262" y="426"/>
                  </a:lnTo>
                  <a:lnTo>
                    <a:pt x="262" y="430"/>
                  </a:lnTo>
                  <a:lnTo>
                    <a:pt x="262" y="434"/>
                  </a:lnTo>
                  <a:lnTo>
                    <a:pt x="262" y="438"/>
                  </a:lnTo>
                  <a:lnTo>
                    <a:pt x="266" y="438"/>
                  </a:lnTo>
                  <a:lnTo>
                    <a:pt x="262" y="438"/>
                  </a:lnTo>
                  <a:lnTo>
                    <a:pt x="262" y="442"/>
                  </a:lnTo>
                  <a:lnTo>
                    <a:pt x="262" y="446"/>
                  </a:lnTo>
                  <a:lnTo>
                    <a:pt x="262" y="450"/>
                  </a:lnTo>
                  <a:lnTo>
                    <a:pt x="266" y="450"/>
                  </a:lnTo>
                  <a:lnTo>
                    <a:pt x="266" y="454"/>
                  </a:lnTo>
                  <a:lnTo>
                    <a:pt x="266" y="457"/>
                  </a:lnTo>
                  <a:lnTo>
                    <a:pt x="266" y="461"/>
                  </a:lnTo>
                  <a:lnTo>
                    <a:pt x="266" y="465"/>
                  </a:lnTo>
                  <a:lnTo>
                    <a:pt x="266" y="469"/>
                  </a:lnTo>
                  <a:lnTo>
                    <a:pt x="266" y="473"/>
                  </a:lnTo>
                  <a:lnTo>
                    <a:pt x="266" y="477"/>
                  </a:lnTo>
                  <a:lnTo>
                    <a:pt x="266" y="481"/>
                  </a:lnTo>
                  <a:lnTo>
                    <a:pt x="266" y="485"/>
                  </a:lnTo>
                  <a:lnTo>
                    <a:pt x="266" y="489"/>
                  </a:lnTo>
                  <a:lnTo>
                    <a:pt x="266" y="493"/>
                  </a:lnTo>
                  <a:lnTo>
                    <a:pt x="270" y="493"/>
                  </a:lnTo>
                  <a:lnTo>
                    <a:pt x="270" y="497"/>
                  </a:lnTo>
                  <a:lnTo>
                    <a:pt x="270" y="500"/>
                  </a:lnTo>
                  <a:lnTo>
                    <a:pt x="270" y="504"/>
                  </a:lnTo>
                  <a:lnTo>
                    <a:pt x="270" y="508"/>
                  </a:lnTo>
                  <a:lnTo>
                    <a:pt x="270" y="512"/>
                  </a:lnTo>
                  <a:lnTo>
                    <a:pt x="270" y="516"/>
                  </a:lnTo>
                  <a:lnTo>
                    <a:pt x="270" y="520"/>
                  </a:lnTo>
                  <a:lnTo>
                    <a:pt x="270" y="524"/>
                  </a:lnTo>
                  <a:lnTo>
                    <a:pt x="266" y="524"/>
                  </a:lnTo>
                  <a:lnTo>
                    <a:pt x="266" y="528"/>
                  </a:lnTo>
                  <a:lnTo>
                    <a:pt x="262" y="528"/>
                  </a:lnTo>
                  <a:lnTo>
                    <a:pt x="262" y="532"/>
                  </a:lnTo>
                  <a:lnTo>
                    <a:pt x="258" y="532"/>
                  </a:lnTo>
                  <a:lnTo>
                    <a:pt x="258" y="536"/>
                  </a:lnTo>
                  <a:lnTo>
                    <a:pt x="254" y="536"/>
                  </a:lnTo>
                  <a:lnTo>
                    <a:pt x="254" y="540"/>
                  </a:lnTo>
                  <a:lnTo>
                    <a:pt x="254" y="543"/>
                  </a:lnTo>
                  <a:lnTo>
                    <a:pt x="250" y="543"/>
                  </a:lnTo>
                  <a:lnTo>
                    <a:pt x="250" y="547"/>
                  </a:lnTo>
                  <a:lnTo>
                    <a:pt x="250" y="551"/>
                  </a:lnTo>
                  <a:lnTo>
                    <a:pt x="250" y="555"/>
                  </a:lnTo>
                  <a:lnTo>
                    <a:pt x="250" y="559"/>
                  </a:lnTo>
                  <a:lnTo>
                    <a:pt x="254" y="559"/>
                  </a:lnTo>
                  <a:lnTo>
                    <a:pt x="254" y="563"/>
                  </a:lnTo>
                  <a:lnTo>
                    <a:pt x="250" y="563"/>
                  </a:lnTo>
                  <a:lnTo>
                    <a:pt x="250" y="567"/>
                  </a:lnTo>
                  <a:lnTo>
                    <a:pt x="250" y="571"/>
                  </a:lnTo>
                  <a:lnTo>
                    <a:pt x="254" y="571"/>
                  </a:lnTo>
                  <a:lnTo>
                    <a:pt x="254" y="575"/>
                  </a:lnTo>
                  <a:lnTo>
                    <a:pt x="258" y="575"/>
                  </a:lnTo>
                  <a:lnTo>
                    <a:pt x="258" y="579"/>
                  </a:lnTo>
                  <a:lnTo>
                    <a:pt x="258" y="583"/>
                  </a:lnTo>
                  <a:lnTo>
                    <a:pt x="262" y="583"/>
                  </a:lnTo>
                  <a:lnTo>
                    <a:pt x="262" y="586"/>
                  </a:lnTo>
                  <a:lnTo>
                    <a:pt x="258" y="586"/>
                  </a:lnTo>
                  <a:lnTo>
                    <a:pt x="258" y="590"/>
                  </a:lnTo>
                  <a:lnTo>
                    <a:pt x="258" y="594"/>
                  </a:lnTo>
                  <a:lnTo>
                    <a:pt x="254" y="594"/>
                  </a:lnTo>
                  <a:lnTo>
                    <a:pt x="254" y="598"/>
                  </a:lnTo>
                  <a:lnTo>
                    <a:pt x="250" y="598"/>
                  </a:lnTo>
                  <a:lnTo>
                    <a:pt x="246" y="598"/>
                  </a:lnTo>
                  <a:lnTo>
                    <a:pt x="246" y="594"/>
                  </a:lnTo>
                  <a:lnTo>
                    <a:pt x="242" y="594"/>
                  </a:lnTo>
                  <a:lnTo>
                    <a:pt x="242" y="598"/>
                  </a:lnTo>
                  <a:lnTo>
                    <a:pt x="238" y="598"/>
                  </a:lnTo>
                  <a:lnTo>
                    <a:pt x="238" y="602"/>
                  </a:lnTo>
                  <a:lnTo>
                    <a:pt x="234" y="602"/>
                  </a:lnTo>
                  <a:lnTo>
                    <a:pt x="230" y="602"/>
                  </a:lnTo>
                  <a:lnTo>
                    <a:pt x="227" y="602"/>
                  </a:lnTo>
                  <a:lnTo>
                    <a:pt x="223" y="602"/>
                  </a:lnTo>
                  <a:lnTo>
                    <a:pt x="223" y="606"/>
                  </a:lnTo>
                  <a:lnTo>
                    <a:pt x="223" y="610"/>
                  </a:lnTo>
                  <a:lnTo>
                    <a:pt x="219" y="610"/>
                  </a:lnTo>
                  <a:lnTo>
                    <a:pt x="215" y="610"/>
                  </a:lnTo>
                  <a:lnTo>
                    <a:pt x="211" y="610"/>
                  </a:lnTo>
                  <a:lnTo>
                    <a:pt x="211" y="614"/>
                  </a:lnTo>
                  <a:lnTo>
                    <a:pt x="211" y="610"/>
                  </a:lnTo>
                  <a:lnTo>
                    <a:pt x="207" y="610"/>
                  </a:lnTo>
                  <a:lnTo>
                    <a:pt x="207" y="614"/>
                  </a:lnTo>
                  <a:lnTo>
                    <a:pt x="203" y="614"/>
                  </a:lnTo>
                  <a:lnTo>
                    <a:pt x="203" y="618"/>
                  </a:lnTo>
                  <a:lnTo>
                    <a:pt x="199" y="618"/>
                  </a:lnTo>
                  <a:lnTo>
                    <a:pt x="195" y="618"/>
                  </a:lnTo>
                  <a:lnTo>
                    <a:pt x="195" y="622"/>
                  </a:lnTo>
                  <a:lnTo>
                    <a:pt x="191" y="622"/>
                  </a:lnTo>
                  <a:lnTo>
                    <a:pt x="187" y="622"/>
                  </a:lnTo>
                  <a:lnTo>
                    <a:pt x="187" y="618"/>
                  </a:lnTo>
                  <a:lnTo>
                    <a:pt x="187" y="622"/>
                  </a:lnTo>
                  <a:lnTo>
                    <a:pt x="184" y="618"/>
                  </a:lnTo>
                  <a:lnTo>
                    <a:pt x="184" y="622"/>
                  </a:lnTo>
                  <a:lnTo>
                    <a:pt x="180" y="622"/>
                  </a:lnTo>
                  <a:lnTo>
                    <a:pt x="180" y="626"/>
                  </a:lnTo>
                  <a:lnTo>
                    <a:pt x="176" y="626"/>
                  </a:lnTo>
                  <a:lnTo>
                    <a:pt x="172" y="626"/>
                  </a:lnTo>
                  <a:lnTo>
                    <a:pt x="172" y="629"/>
                  </a:lnTo>
                  <a:lnTo>
                    <a:pt x="172" y="626"/>
                  </a:lnTo>
                  <a:lnTo>
                    <a:pt x="172" y="622"/>
                  </a:lnTo>
                  <a:lnTo>
                    <a:pt x="168" y="622"/>
                  </a:lnTo>
                  <a:lnTo>
                    <a:pt x="168" y="618"/>
                  </a:lnTo>
                  <a:lnTo>
                    <a:pt x="168" y="614"/>
                  </a:lnTo>
                  <a:lnTo>
                    <a:pt x="168" y="610"/>
                  </a:lnTo>
                  <a:lnTo>
                    <a:pt x="168" y="606"/>
                  </a:lnTo>
                  <a:lnTo>
                    <a:pt x="164" y="606"/>
                  </a:lnTo>
                  <a:lnTo>
                    <a:pt x="164" y="602"/>
                  </a:lnTo>
                  <a:lnTo>
                    <a:pt x="164" y="598"/>
                  </a:lnTo>
                  <a:lnTo>
                    <a:pt x="164" y="594"/>
                  </a:lnTo>
                  <a:lnTo>
                    <a:pt x="164" y="590"/>
                  </a:lnTo>
                  <a:lnTo>
                    <a:pt x="164" y="586"/>
                  </a:lnTo>
                  <a:lnTo>
                    <a:pt x="164" y="583"/>
                  </a:lnTo>
                  <a:lnTo>
                    <a:pt x="164" y="579"/>
                  </a:lnTo>
                  <a:lnTo>
                    <a:pt x="164" y="575"/>
                  </a:lnTo>
                  <a:lnTo>
                    <a:pt x="164" y="571"/>
                  </a:lnTo>
                  <a:lnTo>
                    <a:pt x="164" y="567"/>
                  </a:lnTo>
                  <a:lnTo>
                    <a:pt x="160" y="567"/>
                  </a:lnTo>
                  <a:lnTo>
                    <a:pt x="160" y="563"/>
                  </a:lnTo>
                  <a:lnTo>
                    <a:pt x="164" y="563"/>
                  </a:lnTo>
                  <a:lnTo>
                    <a:pt x="164" y="559"/>
                  </a:lnTo>
                  <a:lnTo>
                    <a:pt x="168" y="559"/>
                  </a:lnTo>
                  <a:lnTo>
                    <a:pt x="168" y="555"/>
                  </a:lnTo>
                  <a:lnTo>
                    <a:pt x="168" y="551"/>
                  </a:lnTo>
                  <a:lnTo>
                    <a:pt x="164" y="551"/>
                  </a:lnTo>
                  <a:lnTo>
                    <a:pt x="160" y="551"/>
                  </a:lnTo>
                  <a:lnTo>
                    <a:pt x="160" y="547"/>
                  </a:lnTo>
                  <a:lnTo>
                    <a:pt x="160" y="543"/>
                  </a:lnTo>
                  <a:lnTo>
                    <a:pt x="160" y="540"/>
                  </a:lnTo>
                  <a:lnTo>
                    <a:pt x="156" y="540"/>
                  </a:lnTo>
                  <a:lnTo>
                    <a:pt x="156" y="536"/>
                  </a:lnTo>
                  <a:lnTo>
                    <a:pt x="156" y="532"/>
                  </a:lnTo>
                  <a:lnTo>
                    <a:pt x="152" y="532"/>
                  </a:lnTo>
                  <a:lnTo>
                    <a:pt x="152" y="528"/>
                  </a:lnTo>
                  <a:lnTo>
                    <a:pt x="152" y="524"/>
                  </a:lnTo>
                  <a:lnTo>
                    <a:pt x="152" y="520"/>
                  </a:lnTo>
                  <a:lnTo>
                    <a:pt x="156" y="520"/>
                  </a:lnTo>
                  <a:lnTo>
                    <a:pt x="156" y="516"/>
                  </a:lnTo>
                  <a:lnTo>
                    <a:pt x="160" y="516"/>
                  </a:lnTo>
                  <a:lnTo>
                    <a:pt x="164" y="516"/>
                  </a:lnTo>
                  <a:lnTo>
                    <a:pt x="164" y="512"/>
                  </a:lnTo>
                  <a:lnTo>
                    <a:pt x="160" y="512"/>
                  </a:lnTo>
                  <a:lnTo>
                    <a:pt x="160" y="508"/>
                  </a:lnTo>
                  <a:lnTo>
                    <a:pt x="160" y="504"/>
                  </a:lnTo>
                  <a:lnTo>
                    <a:pt x="160" y="500"/>
                  </a:lnTo>
                  <a:lnTo>
                    <a:pt x="160" y="497"/>
                  </a:lnTo>
                  <a:lnTo>
                    <a:pt x="160" y="493"/>
                  </a:lnTo>
                  <a:lnTo>
                    <a:pt x="156" y="493"/>
                  </a:lnTo>
                  <a:lnTo>
                    <a:pt x="156" y="489"/>
                  </a:lnTo>
                  <a:lnTo>
                    <a:pt x="156" y="485"/>
                  </a:lnTo>
                  <a:lnTo>
                    <a:pt x="156" y="481"/>
                  </a:lnTo>
                  <a:lnTo>
                    <a:pt x="156" y="477"/>
                  </a:lnTo>
                  <a:lnTo>
                    <a:pt x="152" y="477"/>
                  </a:lnTo>
                  <a:lnTo>
                    <a:pt x="152" y="473"/>
                  </a:lnTo>
                  <a:lnTo>
                    <a:pt x="152" y="469"/>
                  </a:lnTo>
                  <a:lnTo>
                    <a:pt x="148" y="469"/>
                  </a:lnTo>
                  <a:lnTo>
                    <a:pt x="144" y="469"/>
                  </a:lnTo>
                  <a:lnTo>
                    <a:pt x="144" y="473"/>
                  </a:lnTo>
                  <a:lnTo>
                    <a:pt x="144" y="477"/>
                  </a:lnTo>
                  <a:lnTo>
                    <a:pt x="141" y="477"/>
                  </a:lnTo>
                  <a:lnTo>
                    <a:pt x="137" y="477"/>
                  </a:lnTo>
                  <a:lnTo>
                    <a:pt x="137" y="473"/>
                  </a:lnTo>
                  <a:lnTo>
                    <a:pt x="137" y="469"/>
                  </a:lnTo>
                  <a:lnTo>
                    <a:pt x="137" y="465"/>
                  </a:lnTo>
                  <a:lnTo>
                    <a:pt x="137" y="461"/>
                  </a:lnTo>
                  <a:lnTo>
                    <a:pt x="137" y="457"/>
                  </a:lnTo>
                  <a:lnTo>
                    <a:pt x="137" y="454"/>
                  </a:lnTo>
                  <a:lnTo>
                    <a:pt x="137" y="450"/>
                  </a:lnTo>
                  <a:lnTo>
                    <a:pt x="141" y="450"/>
                  </a:lnTo>
                  <a:lnTo>
                    <a:pt x="141" y="446"/>
                  </a:lnTo>
                  <a:lnTo>
                    <a:pt x="137" y="446"/>
                  </a:lnTo>
                  <a:lnTo>
                    <a:pt x="137" y="450"/>
                  </a:lnTo>
                  <a:lnTo>
                    <a:pt x="133" y="450"/>
                  </a:lnTo>
                  <a:lnTo>
                    <a:pt x="129" y="450"/>
                  </a:lnTo>
                  <a:lnTo>
                    <a:pt x="129" y="454"/>
                  </a:lnTo>
                  <a:lnTo>
                    <a:pt x="125" y="454"/>
                  </a:lnTo>
                  <a:lnTo>
                    <a:pt x="125" y="450"/>
                  </a:lnTo>
                  <a:lnTo>
                    <a:pt x="121" y="450"/>
                  </a:lnTo>
                  <a:lnTo>
                    <a:pt x="121" y="454"/>
                  </a:lnTo>
                  <a:lnTo>
                    <a:pt x="121" y="450"/>
                  </a:lnTo>
                  <a:lnTo>
                    <a:pt x="117" y="450"/>
                  </a:lnTo>
                  <a:lnTo>
                    <a:pt x="117" y="446"/>
                  </a:lnTo>
                  <a:lnTo>
                    <a:pt x="117" y="450"/>
                  </a:lnTo>
                  <a:lnTo>
                    <a:pt x="113" y="450"/>
                  </a:lnTo>
                  <a:lnTo>
                    <a:pt x="113" y="454"/>
                  </a:lnTo>
                  <a:lnTo>
                    <a:pt x="113" y="457"/>
                  </a:lnTo>
                  <a:lnTo>
                    <a:pt x="109" y="457"/>
                  </a:lnTo>
                  <a:lnTo>
                    <a:pt x="113" y="457"/>
                  </a:lnTo>
                  <a:lnTo>
                    <a:pt x="109" y="457"/>
                  </a:lnTo>
                  <a:lnTo>
                    <a:pt x="109" y="461"/>
                  </a:lnTo>
                  <a:lnTo>
                    <a:pt x="113" y="461"/>
                  </a:lnTo>
                  <a:lnTo>
                    <a:pt x="109" y="461"/>
                  </a:lnTo>
                  <a:lnTo>
                    <a:pt x="113" y="461"/>
                  </a:lnTo>
                  <a:lnTo>
                    <a:pt x="113" y="465"/>
                  </a:lnTo>
                  <a:lnTo>
                    <a:pt x="109" y="465"/>
                  </a:lnTo>
                  <a:lnTo>
                    <a:pt x="109" y="469"/>
                  </a:lnTo>
                  <a:lnTo>
                    <a:pt x="109" y="465"/>
                  </a:lnTo>
                  <a:lnTo>
                    <a:pt x="109" y="469"/>
                  </a:lnTo>
                  <a:lnTo>
                    <a:pt x="109" y="473"/>
                  </a:lnTo>
                  <a:lnTo>
                    <a:pt x="105" y="473"/>
                  </a:lnTo>
                  <a:lnTo>
                    <a:pt x="105" y="477"/>
                  </a:lnTo>
                  <a:lnTo>
                    <a:pt x="101" y="477"/>
                  </a:lnTo>
                  <a:lnTo>
                    <a:pt x="101" y="473"/>
                  </a:lnTo>
                  <a:lnTo>
                    <a:pt x="98" y="473"/>
                  </a:lnTo>
                  <a:lnTo>
                    <a:pt x="94" y="473"/>
                  </a:lnTo>
                  <a:lnTo>
                    <a:pt x="94" y="469"/>
                  </a:lnTo>
                  <a:lnTo>
                    <a:pt x="90" y="473"/>
                  </a:lnTo>
                  <a:lnTo>
                    <a:pt x="90" y="469"/>
                  </a:lnTo>
                  <a:lnTo>
                    <a:pt x="90" y="465"/>
                  </a:lnTo>
                  <a:lnTo>
                    <a:pt x="90" y="461"/>
                  </a:lnTo>
                  <a:lnTo>
                    <a:pt x="94" y="461"/>
                  </a:lnTo>
                  <a:lnTo>
                    <a:pt x="94" y="457"/>
                  </a:lnTo>
                  <a:lnTo>
                    <a:pt x="94" y="454"/>
                  </a:lnTo>
                  <a:lnTo>
                    <a:pt x="94" y="450"/>
                  </a:lnTo>
                  <a:lnTo>
                    <a:pt x="94" y="454"/>
                  </a:lnTo>
                  <a:lnTo>
                    <a:pt x="90" y="450"/>
                  </a:lnTo>
                  <a:lnTo>
                    <a:pt x="86" y="450"/>
                  </a:lnTo>
                  <a:lnTo>
                    <a:pt x="86" y="446"/>
                  </a:lnTo>
                  <a:lnTo>
                    <a:pt x="86" y="442"/>
                  </a:lnTo>
                  <a:lnTo>
                    <a:pt x="82" y="442"/>
                  </a:lnTo>
                  <a:lnTo>
                    <a:pt x="78" y="442"/>
                  </a:lnTo>
                  <a:lnTo>
                    <a:pt x="74" y="442"/>
                  </a:lnTo>
                  <a:lnTo>
                    <a:pt x="74" y="438"/>
                  </a:lnTo>
                  <a:lnTo>
                    <a:pt x="74" y="434"/>
                  </a:lnTo>
                  <a:lnTo>
                    <a:pt x="74" y="430"/>
                  </a:lnTo>
                  <a:lnTo>
                    <a:pt x="74" y="426"/>
                  </a:lnTo>
                  <a:lnTo>
                    <a:pt x="74" y="422"/>
                  </a:lnTo>
                  <a:lnTo>
                    <a:pt x="70" y="422"/>
                  </a:lnTo>
                  <a:lnTo>
                    <a:pt x="70" y="418"/>
                  </a:lnTo>
                  <a:lnTo>
                    <a:pt x="70" y="414"/>
                  </a:lnTo>
                  <a:lnTo>
                    <a:pt x="74" y="414"/>
                  </a:lnTo>
                  <a:lnTo>
                    <a:pt x="70" y="414"/>
                  </a:lnTo>
                  <a:lnTo>
                    <a:pt x="74" y="414"/>
                  </a:lnTo>
                  <a:lnTo>
                    <a:pt x="74" y="411"/>
                  </a:lnTo>
                  <a:lnTo>
                    <a:pt x="74" y="407"/>
                  </a:lnTo>
                  <a:lnTo>
                    <a:pt x="74" y="403"/>
                  </a:lnTo>
                  <a:lnTo>
                    <a:pt x="74" y="399"/>
                  </a:lnTo>
                  <a:lnTo>
                    <a:pt x="78" y="399"/>
                  </a:lnTo>
                  <a:lnTo>
                    <a:pt x="78" y="395"/>
                  </a:lnTo>
                  <a:lnTo>
                    <a:pt x="78" y="399"/>
                  </a:lnTo>
                  <a:lnTo>
                    <a:pt x="82" y="395"/>
                  </a:lnTo>
                  <a:lnTo>
                    <a:pt x="82" y="391"/>
                  </a:lnTo>
                  <a:lnTo>
                    <a:pt x="82" y="387"/>
                  </a:lnTo>
                  <a:lnTo>
                    <a:pt x="82" y="383"/>
                  </a:lnTo>
                  <a:lnTo>
                    <a:pt x="82" y="379"/>
                  </a:lnTo>
                  <a:lnTo>
                    <a:pt x="86" y="379"/>
                  </a:lnTo>
                  <a:lnTo>
                    <a:pt x="86" y="375"/>
                  </a:lnTo>
                  <a:lnTo>
                    <a:pt x="90" y="375"/>
                  </a:lnTo>
                  <a:lnTo>
                    <a:pt x="90" y="379"/>
                  </a:lnTo>
                  <a:lnTo>
                    <a:pt x="90" y="375"/>
                  </a:lnTo>
                  <a:lnTo>
                    <a:pt x="94" y="375"/>
                  </a:lnTo>
                  <a:lnTo>
                    <a:pt x="98" y="375"/>
                  </a:lnTo>
                  <a:lnTo>
                    <a:pt x="98" y="371"/>
                  </a:lnTo>
                  <a:lnTo>
                    <a:pt x="101" y="371"/>
                  </a:lnTo>
                  <a:lnTo>
                    <a:pt x="101" y="368"/>
                  </a:lnTo>
                  <a:lnTo>
                    <a:pt x="105" y="368"/>
                  </a:lnTo>
                  <a:lnTo>
                    <a:pt x="109" y="368"/>
                  </a:lnTo>
                  <a:lnTo>
                    <a:pt x="113" y="368"/>
                  </a:lnTo>
                  <a:lnTo>
                    <a:pt x="113" y="364"/>
                  </a:lnTo>
                  <a:lnTo>
                    <a:pt x="113" y="360"/>
                  </a:lnTo>
                  <a:lnTo>
                    <a:pt x="113" y="356"/>
                  </a:lnTo>
                  <a:lnTo>
                    <a:pt x="117" y="356"/>
                  </a:lnTo>
                  <a:lnTo>
                    <a:pt x="113" y="356"/>
                  </a:lnTo>
                  <a:lnTo>
                    <a:pt x="109" y="356"/>
                  </a:lnTo>
                  <a:lnTo>
                    <a:pt x="109" y="352"/>
                  </a:lnTo>
                  <a:lnTo>
                    <a:pt x="105" y="352"/>
                  </a:lnTo>
                  <a:lnTo>
                    <a:pt x="105" y="348"/>
                  </a:lnTo>
                  <a:lnTo>
                    <a:pt x="101" y="348"/>
                  </a:lnTo>
                  <a:lnTo>
                    <a:pt x="105" y="348"/>
                  </a:lnTo>
                  <a:lnTo>
                    <a:pt x="101" y="348"/>
                  </a:lnTo>
                  <a:lnTo>
                    <a:pt x="98" y="348"/>
                  </a:lnTo>
                  <a:lnTo>
                    <a:pt x="98" y="344"/>
                  </a:lnTo>
                  <a:lnTo>
                    <a:pt x="98" y="340"/>
                  </a:lnTo>
                  <a:lnTo>
                    <a:pt x="94" y="340"/>
                  </a:lnTo>
                  <a:lnTo>
                    <a:pt x="94" y="344"/>
                  </a:lnTo>
                  <a:lnTo>
                    <a:pt x="94" y="340"/>
                  </a:lnTo>
                  <a:lnTo>
                    <a:pt x="94" y="336"/>
                  </a:lnTo>
                  <a:lnTo>
                    <a:pt x="90" y="336"/>
                  </a:lnTo>
                  <a:lnTo>
                    <a:pt x="90" y="332"/>
                  </a:lnTo>
                  <a:lnTo>
                    <a:pt x="90" y="328"/>
                  </a:lnTo>
                  <a:lnTo>
                    <a:pt x="90" y="325"/>
                  </a:lnTo>
                  <a:lnTo>
                    <a:pt x="86" y="325"/>
                  </a:lnTo>
                  <a:lnTo>
                    <a:pt x="82" y="325"/>
                  </a:lnTo>
                  <a:lnTo>
                    <a:pt x="82" y="321"/>
                  </a:lnTo>
                  <a:lnTo>
                    <a:pt x="78" y="321"/>
                  </a:lnTo>
                  <a:lnTo>
                    <a:pt x="74" y="321"/>
                  </a:lnTo>
                  <a:lnTo>
                    <a:pt x="70" y="321"/>
                  </a:lnTo>
                  <a:lnTo>
                    <a:pt x="66" y="321"/>
                  </a:lnTo>
                  <a:lnTo>
                    <a:pt x="62" y="321"/>
                  </a:lnTo>
                  <a:lnTo>
                    <a:pt x="62" y="317"/>
                  </a:lnTo>
                  <a:lnTo>
                    <a:pt x="62" y="321"/>
                  </a:lnTo>
                  <a:lnTo>
                    <a:pt x="58" y="321"/>
                  </a:lnTo>
                  <a:lnTo>
                    <a:pt x="58" y="317"/>
                  </a:lnTo>
                  <a:lnTo>
                    <a:pt x="58" y="321"/>
                  </a:lnTo>
                  <a:lnTo>
                    <a:pt x="58" y="317"/>
                  </a:lnTo>
                  <a:lnTo>
                    <a:pt x="55" y="317"/>
                  </a:lnTo>
                  <a:lnTo>
                    <a:pt x="51" y="317"/>
                  </a:lnTo>
                  <a:lnTo>
                    <a:pt x="47" y="317"/>
                  </a:lnTo>
                  <a:lnTo>
                    <a:pt x="47" y="313"/>
                  </a:lnTo>
                  <a:lnTo>
                    <a:pt x="43" y="313"/>
                  </a:lnTo>
                  <a:lnTo>
                    <a:pt x="43" y="309"/>
                  </a:lnTo>
                  <a:lnTo>
                    <a:pt x="39" y="309"/>
                  </a:lnTo>
                  <a:lnTo>
                    <a:pt x="35" y="309"/>
                  </a:lnTo>
                  <a:lnTo>
                    <a:pt x="31" y="309"/>
                  </a:lnTo>
                  <a:lnTo>
                    <a:pt x="35" y="309"/>
                  </a:lnTo>
                  <a:lnTo>
                    <a:pt x="31" y="309"/>
                  </a:lnTo>
                  <a:lnTo>
                    <a:pt x="31" y="305"/>
                  </a:lnTo>
                  <a:lnTo>
                    <a:pt x="27" y="305"/>
                  </a:lnTo>
                  <a:lnTo>
                    <a:pt x="31" y="305"/>
                  </a:lnTo>
                  <a:lnTo>
                    <a:pt x="27" y="301"/>
                  </a:lnTo>
                  <a:lnTo>
                    <a:pt x="27" y="297"/>
                  </a:lnTo>
                  <a:lnTo>
                    <a:pt x="31" y="297"/>
                  </a:lnTo>
                  <a:lnTo>
                    <a:pt x="31" y="293"/>
                  </a:lnTo>
                  <a:lnTo>
                    <a:pt x="31" y="289"/>
                  </a:lnTo>
                  <a:lnTo>
                    <a:pt x="31" y="285"/>
                  </a:lnTo>
                  <a:lnTo>
                    <a:pt x="35" y="285"/>
                  </a:lnTo>
                  <a:lnTo>
                    <a:pt x="35" y="282"/>
                  </a:lnTo>
                  <a:lnTo>
                    <a:pt x="31" y="282"/>
                  </a:lnTo>
                  <a:lnTo>
                    <a:pt x="31" y="278"/>
                  </a:lnTo>
                  <a:lnTo>
                    <a:pt x="27" y="278"/>
                  </a:lnTo>
                  <a:lnTo>
                    <a:pt x="31" y="278"/>
                  </a:lnTo>
                  <a:lnTo>
                    <a:pt x="31" y="274"/>
                  </a:lnTo>
                  <a:lnTo>
                    <a:pt x="31" y="270"/>
                  </a:lnTo>
                  <a:lnTo>
                    <a:pt x="35" y="270"/>
                  </a:lnTo>
                  <a:lnTo>
                    <a:pt x="35" y="266"/>
                  </a:lnTo>
                  <a:lnTo>
                    <a:pt x="39" y="266"/>
                  </a:lnTo>
                  <a:lnTo>
                    <a:pt x="39" y="262"/>
                  </a:lnTo>
                  <a:lnTo>
                    <a:pt x="35" y="262"/>
                  </a:lnTo>
                  <a:lnTo>
                    <a:pt x="35" y="258"/>
                  </a:lnTo>
                  <a:lnTo>
                    <a:pt x="39" y="258"/>
                  </a:lnTo>
                  <a:lnTo>
                    <a:pt x="39" y="254"/>
                  </a:lnTo>
                  <a:lnTo>
                    <a:pt x="43" y="254"/>
                  </a:lnTo>
                  <a:lnTo>
                    <a:pt x="43" y="250"/>
                  </a:lnTo>
                  <a:lnTo>
                    <a:pt x="47" y="250"/>
                  </a:lnTo>
                  <a:lnTo>
                    <a:pt x="47" y="246"/>
                  </a:lnTo>
                  <a:lnTo>
                    <a:pt x="47" y="242"/>
                  </a:lnTo>
                  <a:lnTo>
                    <a:pt x="51" y="239"/>
                  </a:lnTo>
                  <a:lnTo>
                    <a:pt x="51" y="235"/>
                  </a:lnTo>
                  <a:lnTo>
                    <a:pt x="55" y="235"/>
                  </a:lnTo>
                  <a:lnTo>
                    <a:pt x="55" y="231"/>
                  </a:lnTo>
                  <a:lnTo>
                    <a:pt x="58" y="231"/>
                  </a:lnTo>
                  <a:lnTo>
                    <a:pt x="58" y="227"/>
                  </a:lnTo>
                  <a:lnTo>
                    <a:pt x="62" y="227"/>
                  </a:lnTo>
                  <a:lnTo>
                    <a:pt x="62" y="223"/>
                  </a:lnTo>
                  <a:lnTo>
                    <a:pt x="66" y="223"/>
                  </a:lnTo>
                  <a:lnTo>
                    <a:pt x="66" y="219"/>
                  </a:lnTo>
                  <a:lnTo>
                    <a:pt x="70" y="219"/>
                  </a:lnTo>
                  <a:lnTo>
                    <a:pt x="74" y="219"/>
                  </a:lnTo>
                  <a:lnTo>
                    <a:pt x="74" y="223"/>
                  </a:lnTo>
                  <a:lnTo>
                    <a:pt x="78" y="223"/>
                  </a:lnTo>
                  <a:lnTo>
                    <a:pt x="78" y="219"/>
                  </a:lnTo>
                  <a:lnTo>
                    <a:pt x="78" y="215"/>
                  </a:lnTo>
                  <a:lnTo>
                    <a:pt x="78" y="211"/>
                  </a:lnTo>
                  <a:lnTo>
                    <a:pt x="82" y="211"/>
                  </a:lnTo>
                  <a:lnTo>
                    <a:pt x="86" y="211"/>
                  </a:lnTo>
                  <a:lnTo>
                    <a:pt x="90" y="211"/>
                  </a:lnTo>
                  <a:lnTo>
                    <a:pt x="90" y="215"/>
                  </a:lnTo>
                  <a:lnTo>
                    <a:pt x="90" y="211"/>
                  </a:lnTo>
                  <a:lnTo>
                    <a:pt x="94" y="211"/>
                  </a:lnTo>
                  <a:lnTo>
                    <a:pt x="94" y="215"/>
                  </a:lnTo>
                  <a:lnTo>
                    <a:pt x="98" y="215"/>
                  </a:lnTo>
                  <a:lnTo>
                    <a:pt x="98" y="211"/>
                  </a:lnTo>
                  <a:lnTo>
                    <a:pt x="101" y="211"/>
                  </a:lnTo>
                  <a:lnTo>
                    <a:pt x="101" y="207"/>
                  </a:lnTo>
                  <a:lnTo>
                    <a:pt x="101" y="203"/>
                  </a:lnTo>
                  <a:lnTo>
                    <a:pt x="105" y="203"/>
                  </a:lnTo>
                  <a:lnTo>
                    <a:pt x="105" y="199"/>
                  </a:lnTo>
                  <a:lnTo>
                    <a:pt x="109" y="199"/>
                  </a:lnTo>
                  <a:lnTo>
                    <a:pt x="113" y="199"/>
                  </a:lnTo>
                  <a:lnTo>
                    <a:pt x="113" y="196"/>
                  </a:lnTo>
                  <a:lnTo>
                    <a:pt x="117" y="196"/>
                  </a:lnTo>
                  <a:lnTo>
                    <a:pt x="121" y="196"/>
                  </a:lnTo>
                  <a:lnTo>
                    <a:pt x="121" y="192"/>
                  </a:lnTo>
                  <a:lnTo>
                    <a:pt x="125" y="192"/>
                  </a:lnTo>
                  <a:lnTo>
                    <a:pt x="129" y="192"/>
                  </a:lnTo>
                  <a:lnTo>
                    <a:pt x="133" y="192"/>
                  </a:lnTo>
                  <a:lnTo>
                    <a:pt x="133" y="196"/>
                  </a:lnTo>
                  <a:lnTo>
                    <a:pt x="137" y="196"/>
                  </a:lnTo>
                  <a:lnTo>
                    <a:pt x="137" y="192"/>
                  </a:lnTo>
                  <a:lnTo>
                    <a:pt x="141" y="192"/>
                  </a:lnTo>
                  <a:lnTo>
                    <a:pt x="144" y="192"/>
                  </a:lnTo>
                  <a:lnTo>
                    <a:pt x="144" y="188"/>
                  </a:lnTo>
                  <a:lnTo>
                    <a:pt x="141" y="188"/>
                  </a:lnTo>
                  <a:lnTo>
                    <a:pt x="141" y="184"/>
                  </a:lnTo>
                  <a:lnTo>
                    <a:pt x="144" y="184"/>
                  </a:lnTo>
                  <a:lnTo>
                    <a:pt x="144" y="180"/>
                  </a:lnTo>
                  <a:lnTo>
                    <a:pt x="144" y="176"/>
                  </a:lnTo>
                  <a:lnTo>
                    <a:pt x="141" y="176"/>
                  </a:lnTo>
                  <a:lnTo>
                    <a:pt x="141" y="172"/>
                  </a:lnTo>
                  <a:lnTo>
                    <a:pt x="144" y="172"/>
                  </a:lnTo>
                  <a:lnTo>
                    <a:pt x="144" y="168"/>
                  </a:lnTo>
                  <a:lnTo>
                    <a:pt x="148" y="168"/>
                  </a:lnTo>
                  <a:lnTo>
                    <a:pt x="148" y="164"/>
                  </a:lnTo>
                  <a:lnTo>
                    <a:pt x="152" y="164"/>
                  </a:lnTo>
                  <a:lnTo>
                    <a:pt x="156" y="164"/>
                  </a:lnTo>
                  <a:lnTo>
                    <a:pt x="156" y="160"/>
                  </a:lnTo>
                  <a:lnTo>
                    <a:pt x="152" y="160"/>
                  </a:lnTo>
                  <a:lnTo>
                    <a:pt x="152" y="156"/>
                  </a:lnTo>
                  <a:lnTo>
                    <a:pt x="148" y="156"/>
                  </a:lnTo>
                  <a:lnTo>
                    <a:pt x="144" y="156"/>
                  </a:lnTo>
                  <a:lnTo>
                    <a:pt x="141" y="156"/>
                  </a:lnTo>
                  <a:lnTo>
                    <a:pt x="141" y="160"/>
                  </a:lnTo>
                  <a:lnTo>
                    <a:pt x="137" y="160"/>
                  </a:lnTo>
                  <a:lnTo>
                    <a:pt x="141" y="160"/>
                  </a:lnTo>
                  <a:lnTo>
                    <a:pt x="141" y="164"/>
                  </a:lnTo>
                  <a:lnTo>
                    <a:pt x="137" y="164"/>
                  </a:lnTo>
                  <a:lnTo>
                    <a:pt x="137" y="160"/>
                  </a:lnTo>
                  <a:lnTo>
                    <a:pt x="133" y="160"/>
                  </a:lnTo>
                  <a:lnTo>
                    <a:pt x="133" y="164"/>
                  </a:lnTo>
                  <a:lnTo>
                    <a:pt x="129" y="164"/>
                  </a:lnTo>
                  <a:lnTo>
                    <a:pt x="125" y="168"/>
                  </a:lnTo>
                  <a:lnTo>
                    <a:pt x="125" y="164"/>
                  </a:lnTo>
                  <a:lnTo>
                    <a:pt x="125" y="160"/>
                  </a:lnTo>
                  <a:lnTo>
                    <a:pt x="121" y="160"/>
                  </a:lnTo>
                  <a:lnTo>
                    <a:pt x="121" y="164"/>
                  </a:lnTo>
                  <a:lnTo>
                    <a:pt x="117" y="164"/>
                  </a:lnTo>
                  <a:lnTo>
                    <a:pt x="113" y="164"/>
                  </a:lnTo>
                  <a:lnTo>
                    <a:pt x="113" y="160"/>
                  </a:lnTo>
                  <a:lnTo>
                    <a:pt x="109" y="160"/>
                  </a:lnTo>
                  <a:lnTo>
                    <a:pt x="105" y="160"/>
                  </a:lnTo>
                  <a:lnTo>
                    <a:pt x="105" y="156"/>
                  </a:lnTo>
                  <a:lnTo>
                    <a:pt x="101" y="156"/>
                  </a:lnTo>
                  <a:lnTo>
                    <a:pt x="101" y="153"/>
                  </a:lnTo>
                  <a:lnTo>
                    <a:pt x="98" y="153"/>
                  </a:lnTo>
                  <a:lnTo>
                    <a:pt x="98" y="156"/>
                  </a:lnTo>
                  <a:lnTo>
                    <a:pt x="98" y="153"/>
                  </a:lnTo>
                  <a:lnTo>
                    <a:pt x="98" y="149"/>
                  </a:lnTo>
                  <a:lnTo>
                    <a:pt x="94" y="149"/>
                  </a:lnTo>
                  <a:lnTo>
                    <a:pt x="94" y="145"/>
                  </a:lnTo>
                  <a:lnTo>
                    <a:pt x="90" y="145"/>
                  </a:lnTo>
                  <a:lnTo>
                    <a:pt x="90" y="149"/>
                  </a:lnTo>
                  <a:lnTo>
                    <a:pt x="90" y="145"/>
                  </a:lnTo>
                  <a:lnTo>
                    <a:pt x="86" y="145"/>
                  </a:lnTo>
                  <a:lnTo>
                    <a:pt x="86" y="149"/>
                  </a:lnTo>
                  <a:lnTo>
                    <a:pt x="82" y="149"/>
                  </a:lnTo>
                  <a:lnTo>
                    <a:pt x="78" y="149"/>
                  </a:lnTo>
                  <a:lnTo>
                    <a:pt x="78" y="153"/>
                  </a:lnTo>
                  <a:lnTo>
                    <a:pt x="74" y="153"/>
                  </a:lnTo>
                  <a:lnTo>
                    <a:pt x="74" y="149"/>
                  </a:lnTo>
                  <a:lnTo>
                    <a:pt x="74" y="145"/>
                  </a:lnTo>
                  <a:lnTo>
                    <a:pt x="70" y="145"/>
                  </a:lnTo>
                  <a:lnTo>
                    <a:pt x="70" y="141"/>
                  </a:lnTo>
                  <a:lnTo>
                    <a:pt x="66" y="141"/>
                  </a:lnTo>
                  <a:lnTo>
                    <a:pt x="62" y="141"/>
                  </a:lnTo>
                  <a:lnTo>
                    <a:pt x="62" y="137"/>
                  </a:lnTo>
                  <a:lnTo>
                    <a:pt x="62" y="133"/>
                  </a:lnTo>
                  <a:lnTo>
                    <a:pt x="62" y="129"/>
                  </a:lnTo>
                  <a:lnTo>
                    <a:pt x="62" y="125"/>
                  </a:lnTo>
                  <a:lnTo>
                    <a:pt x="62" y="121"/>
                  </a:lnTo>
                  <a:lnTo>
                    <a:pt x="58" y="121"/>
                  </a:lnTo>
                  <a:lnTo>
                    <a:pt x="58" y="117"/>
                  </a:lnTo>
                  <a:lnTo>
                    <a:pt x="58" y="113"/>
                  </a:lnTo>
                  <a:lnTo>
                    <a:pt x="62" y="113"/>
                  </a:lnTo>
                  <a:lnTo>
                    <a:pt x="62" y="110"/>
                  </a:lnTo>
                  <a:lnTo>
                    <a:pt x="66" y="106"/>
                  </a:lnTo>
                  <a:lnTo>
                    <a:pt x="66" y="102"/>
                  </a:lnTo>
                  <a:lnTo>
                    <a:pt x="62" y="102"/>
                  </a:lnTo>
                  <a:lnTo>
                    <a:pt x="62" y="98"/>
                  </a:lnTo>
                  <a:lnTo>
                    <a:pt x="58" y="98"/>
                  </a:lnTo>
                  <a:lnTo>
                    <a:pt x="55" y="98"/>
                  </a:lnTo>
                  <a:lnTo>
                    <a:pt x="55" y="94"/>
                  </a:lnTo>
                  <a:lnTo>
                    <a:pt x="51" y="94"/>
                  </a:lnTo>
                  <a:lnTo>
                    <a:pt x="51" y="90"/>
                  </a:lnTo>
                  <a:lnTo>
                    <a:pt x="51" y="86"/>
                  </a:lnTo>
                  <a:lnTo>
                    <a:pt x="51" y="82"/>
                  </a:lnTo>
                  <a:lnTo>
                    <a:pt x="55" y="82"/>
                  </a:lnTo>
                  <a:lnTo>
                    <a:pt x="55" y="78"/>
                  </a:lnTo>
                  <a:lnTo>
                    <a:pt x="51" y="78"/>
                  </a:lnTo>
                  <a:lnTo>
                    <a:pt x="51" y="74"/>
                  </a:lnTo>
                  <a:lnTo>
                    <a:pt x="47" y="74"/>
                  </a:lnTo>
                  <a:lnTo>
                    <a:pt x="43" y="74"/>
                  </a:lnTo>
                  <a:lnTo>
                    <a:pt x="39" y="74"/>
                  </a:lnTo>
                  <a:lnTo>
                    <a:pt x="35" y="74"/>
                  </a:lnTo>
                  <a:lnTo>
                    <a:pt x="35" y="70"/>
                  </a:lnTo>
                  <a:lnTo>
                    <a:pt x="31" y="70"/>
                  </a:lnTo>
                  <a:lnTo>
                    <a:pt x="27" y="70"/>
                  </a:lnTo>
                  <a:lnTo>
                    <a:pt x="23" y="70"/>
                  </a:lnTo>
                  <a:lnTo>
                    <a:pt x="19" y="70"/>
                  </a:lnTo>
                  <a:lnTo>
                    <a:pt x="15" y="70"/>
                  </a:lnTo>
                  <a:lnTo>
                    <a:pt x="15" y="67"/>
                  </a:lnTo>
                  <a:lnTo>
                    <a:pt x="15" y="63"/>
                  </a:lnTo>
                  <a:lnTo>
                    <a:pt x="15" y="67"/>
                  </a:lnTo>
                  <a:lnTo>
                    <a:pt x="12" y="67"/>
                  </a:lnTo>
                  <a:lnTo>
                    <a:pt x="12" y="70"/>
                  </a:lnTo>
                  <a:lnTo>
                    <a:pt x="8" y="70"/>
                  </a:lnTo>
                  <a:lnTo>
                    <a:pt x="8" y="67"/>
                  </a:lnTo>
                  <a:lnTo>
                    <a:pt x="4" y="67"/>
                  </a:lnTo>
                  <a:lnTo>
                    <a:pt x="4" y="63"/>
                  </a:lnTo>
                  <a:lnTo>
                    <a:pt x="0" y="63"/>
                  </a:lnTo>
                  <a:lnTo>
                    <a:pt x="0" y="59"/>
                  </a:lnTo>
                  <a:lnTo>
                    <a:pt x="4" y="59"/>
                  </a:lnTo>
                  <a:lnTo>
                    <a:pt x="4" y="55"/>
                  </a:lnTo>
                  <a:lnTo>
                    <a:pt x="0" y="55"/>
                  </a:lnTo>
                  <a:lnTo>
                    <a:pt x="0" y="51"/>
                  </a:lnTo>
                  <a:lnTo>
                    <a:pt x="4" y="51"/>
                  </a:lnTo>
                  <a:lnTo>
                    <a:pt x="4" y="47"/>
                  </a:lnTo>
                  <a:lnTo>
                    <a:pt x="0" y="47"/>
                  </a:lnTo>
                  <a:lnTo>
                    <a:pt x="0" y="43"/>
                  </a:lnTo>
                  <a:lnTo>
                    <a:pt x="0" y="39"/>
                  </a:lnTo>
                  <a:lnTo>
                    <a:pt x="0" y="35"/>
                  </a:lnTo>
                  <a:lnTo>
                    <a:pt x="0" y="31"/>
                  </a:lnTo>
                  <a:lnTo>
                    <a:pt x="4" y="31"/>
                  </a:lnTo>
                  <a:lnTo>
                    <a:pt x="4" y="27"/>
                  </a:lnTo>
                  <a:lnTo>
                    <a:pt x="8" y="27"/>
                  </a:lnTo>
                  <a:lnTo>
                    <a:pt x="12" y="27"/>
                  </a:lnTo>
                  <a:lnTo>
                    <a:pt x="12" y="24"/>
                  </a:lnTo>
                  <a:lnTo>
                    <a:pt x="15" y="24"/>
                  </a:lnTo>
                  <a:lnTo>
                    <a:pt x="15" y="20"/>
                  </a:lnTo>
                  <a:lnTo>
                    <a:pt x="19" y="20"/>
                  </a:lnTo>
                  <a:lnTo>
                    <a:pt x="19" y="16"/>
                  </a:lnTo>
                  <a:lnTo>
                    <a:pt x="23" y="16"/>
                  </a:lnTo>
                  <a:lnTo>
                    <a:pt x="23" y="12"/>
                  </a:lnTo>
                  <a:lnTo>
                    <a:pt x="27" y="12"/>
                  </a:lnTo>
                  <a:lnTo>
                    <a:pt x="31" y="12"/>
                  </a:lnTo>
                  <a:lnTo>
                    <a:pt x="31" y="8"/>
                  </a:lnTo>
                  <a:lnTo>
                    <a:pt x="35" y="8"/>
                  </a:lnTo>
                  <a:lnTo>
                    <a:pt x="35" y="4"/>
                  </a:lnTo>
                  <a:lnTo>
                    <a:pt x="31" y="4"/>
                  </a:lnTo>
                  <a:lnTo>
                    <a:pt x="35" y="4"/>
                  </a:lnTo>
                  <a:lnTo>
                    <a:pt x="35" y="0"/>
                  </a:lnTo>
                  <a:lnTo>
                    <a:pt x="35" y="4"/>
                  </a:lnTo>
                  <a:lnTo>
                    <a:pt x="39" y="4"/>
                  </a:lnTo>
                  <a:lnTo>
                    <a:pt x="39" y="0"/>
                  </a:lnTo>
                  <a:lnTo>
                    <a:pt x="43" y="0"/>
                  </a:lnTo>
                  <a:lnTo>
                    <a:pt x="43" y="4"/>
                  </a:lnTo>
                  <a:lnTo>
                    <a:pt x="43" y="0"/>
                  </a:lnTo>
                  <a:lnTo>
                    <a:pt x="47" y="0"/>
                  </a:lnTo>
                  <a:lnTo>
                    <a:pt x="51" y="0"/>
                  </a:lnTo>
                  <a:lnTo>
                    <a:pt x="47" y="0"/>
                  </a:lnTo>
                  <a:lnTo>
                    <a:pt x="51" y="0"/>
                  </a:lnTo>
                  <a:lnTo>
                    <a:pt x="55" y="0"/>
                  </a:lnTo>
                  <a:lnTo>
                    <a:pt x="51" y="0"/>
                  </a:lnTo>
                  <a:lnTo>
                    <a:pt x="51" y="4"/>
                  </a:lnTo>
                  <a:lnTo>
                    <a:pt x="51" y="8"/>
                  </a:lnTo>
                  <a:lnTo>
                    <a:pt x="55" y="8"/>
                  </a:lnTo>
                  <a:lnTo>
                    <a:pt x="55" y="12"/>
                  </a:lnTo>
                  <a:lnTo>
                    <a:pt x="55" y="16"/>
                  </a:lnTo>
                  <a:lnTo>
                    <a:pt x="58" y="16"/>
                  </a:lnTo>
                  <a:lnTo>
                    <a:pt x="58" y="12"/>
                  </a:lnTo>
                  <a:lnTo>
                    <a:pt x="62" y="12"/>
                  </a:lnTo>
                  <a:lnTo>
                    <a:pt x="62" y="16"/>
                  </a:lnTo>
                  <a:lnTo>
                    <a:pt x="62" y="12"/>
                  </a:lnTo>
                  <a:lnTo>
                    <a:pt x="66" y="12"/>
                  </a:lnTo>
                  <a:lnTo>
                    <a:pt x="66" y="16"/>
                  </a:lnTo>
                  <a:lnTo>
                    <a:pt x="70" y="16"/>
                  </a:lnTo>
                  <a:lnTo>
                    <a:pt x="70" y="20"/>
                  </a:lnTo>
                  <a:lnTo>
                    <a:pt x="70" y="24"/>
                  </a:lnTo>
                  <a:lnTo>
                    <a:pt x="74" y="24"/>
                  </a:lnTo>
                  <a:lnTo>
                    <a:pt x="78" y="24"/>
                  </a:lnTo>
                  <a:lnTo>
                    <a:pt x="82" y="24"/>
                  </a:lnTo>
                  <a:lnTo>
                    <a:pt x="86" y="24"/>
                  </a:lnTo>
                  <a:lnTo>
                    <a:pt x="86" y="27"/>
                  </a:lnTo>
                  <a:lnTo>
                    <a:pt x="86" y="24"/>
                  </a:lnTo>
                  <a:lnTo>
                    <a:pt x="90" y="24"/>
                  </a:lnTo>
                  <a:lnTo>
                    <a:pt x="90" y="27"/>
                  </a:lnTo>
                  <a:lnTo>
                    <a:pt x="94" y="27"/>
                  </a:lnTo>
                  <a:lnTo>
                    <a:pt x="98" y="27"/>
                  </a:lnTo>
                  <a:lnTo>
                    <a:pt x="98" y="31"/>
                  </a:lnTo>
                  <a:lnTo>
                    <a:pt x="98" y="27"/>
                  </a:lnTo>
                  <a:lnTo>
                    <a:pt x="101" y="27"/>
                  </a:lnTo>
                  <a:lnTo>
                    <a:pt x="101" y="31"/>
                  </a:lnTo>
                  <a:lnTo>
                    <a:pt x="98" y="31"/>
                  </a:lnTo>
                  <a:lnTo>
                    <a:pt x="101" y="31"/>
                  </a:lnTo>
                  <a:lnTo>
                    <a:pt x="101" y="35"/>
                  </a:lnTo>
                  <a:lnTo>
                    <a:pt x="105" y="35"/>
                  </a:lnTo>
                  <a:lnTo>
                    <a:pt x="105" y="31"/>
                  </a:lnTo>
                  <a:lnTo>
                    <a:pt x="109" y="31"/>
                  </a:lnTo>
                  <a:lnTo>
                    <a:pt x="109" y="27"/>
                  </a:lnTo>
                  <a:lnTo>
                    <a:pt x="113" y="27"/>
                  </a:lnTo>
                  <a:lnTo>
                    <a:pt x="113" y="31"/>
                  </a:lnTo>
                  <a:lnTo>
                    <a:pt x="117" y="31"/>
                  </a:lnTo>
                  <a:lnTo>
                    <a:pt x="121" y="35"/>
                  </a:lnTo>
                  <a:lnTo>
                    <a:pt x="121" y="39"/>
                  </a:lnTo>
                  <a:lnTo>
                    <a:pt x="121" y="43"/>
                  </a:lnTo>
                  <a:lnTo>
                    <a:pt x="121" y="47"/>
                  </a:lnTo>
                  <a:lnTo>
                    <a:pt x="121" y="51"/>
                  </a:lnTo>
                  <a:lnTo>
                    <a:pt x="125" y="51"/>
                  </a:lnTo>
                  <a:lnTo>
                    <a:pt x="125" y="55"/>
                  </a:lnTo>
                  <a:lnTo>
                    <a:pt x="129" y="55"/>
                  </a:lnTo>
                  <a:lnTo>
                    <a:pt x="129" y="59"/>
                  </a:lnTo>
                  <a:lnTo>
                    <a:pt x="129" y="63"/>
                  </a:lnTo>
                  <a:lnTo>
                    <a:pt x="129" y="67"/>
                  </a:lnTo>
                  <a:lnTo>
                    <a:pt x="129" y="70"/>
                  </a:lnTo>
                  <a:lnTo>
                    <a:pt x="133" y="70"/>
                  </a:lnTo>
                  <a:lnTo>
                    <a:pt x="133" y="74"/>
                  </a:lnTo>
                  <a:lnTo>
                    <a:pt x="133" y="78"/>
                  </a:lnTo>
                  <a:lnTo>
                    <a:pt x="137" y="78"/>
                  </a:lnTo>
                  <a:lnTo>
                    <a:pt x="137" y="82"/>
                  </a:lnTo>
                  <a:lnTo>
                    <a:pt x="137" y="86"/>
                  </a:lnTo>
                  <a:lnTo>
                    <a:pt x="141" y="86"/>
                  </a:lnTo>
                  <a:lnTo>
                    <a:pt x="141" y="90"/>
                  </a:lnTo>
                  <a:lnTo>
                    <a:pt x="144" y="90"/>
                  </a:lnTo>
                  <a:lnTo>
                    <a:pt x="144" y="94"/>
                  </a:lnTo>
                  <a:lnTo>
                    <a:pt x="144" y="98"/>
                  </a:lnTo>
                  <a:lnTo>
                    <a:pt x="148" y="98"/>
                  </a:lnTo>
                  <a:lnTo>
                    <a:pt x="148" y="102"/>
                  </a:lnTo>
                  <a:lnTo>
                    <a:pt x="152" y="102"/>
                  </a:lnTo>
                  <a:lnTo>
                    <a:pt x="152" y="106"/>
                  </a:lnTo>
                  <a:lnTo>
                    <a:pt x="156" y="106"/>
                  </a:lnTo>
                  <a:lnTo>
                    <a:pt x="160" y="106"/>
                  </a:lnTo>
                  <a:lnTo>
                    <a:pt x="160" y="110"/>
                  </a:lnTo>
                  <a:lnTo>
                    <a:pt x="164" y="110"/>
                  </a:lnTo>
                  <a:lnTo>
                    <a:pt x="164" y="113"/>
                  </a:lnTo>
                  <a:lnTo>
                    <a:pt x="168" y="113"/>
                  </a:lnTo>
                  <a:lnTo>
                    <a:pt x="168" y="110"/>
                  </a:lnTo>
                  <a:lnTo>
                    <a:pt x="172" y="110"/>
                  </a:lnTo>
                  <a:lnTo>
                    <a:pt x="176" y="110"/>
                  </a:lnTo>
                  <a:lnTo>
                    <a:pt x="176" y="113"/>
                  </a:lnTo>
                  <a:lnTo>
                    <a:pt x="180" y="113"/>
                  </a:lnTo>
                  <a:lnTo>
                    <a:pt x="184" y="113"/>
                  </a:lnTo>
                  <a:lnTo>
                    <a:pt x="187" y="113"/>
                  </a:lnTo>
                  <a:lnTo>
                    <a:pt x="187" y="117"/>
                  </a:lnTo>
                  <a:lnTo>
                    <a:pt x="191" y="117"/>
                  </a:lnTo>
                  <a:lnTo>
                    <a:pt x="191" y="121"/>
                  </a:lnTo>
                  <a:lnTo>
                    <a:pt x="191" y="125"/>
                  </a:lnTo>
                  <a:lnTo>
                    <a:pt x="191" y="129"/>
                  </a:lnTo>
                  <a:lnTo>
                    <a:pt x="191" y="133"/>
                  </a:lnTo>
                  <a:lnTo>
                    <a:pt x="195" y="133"/>
                  </a:lnTo>
                  <a:lnTo>
                    <a:pt x="195" y="137"/>
                  </a:lnTo>
                  <a:lnTo>
                    <a:pt x="195" y="141"/>
                  </a:lnTo>
                  <a:lnTo>
                    <a:pt x="195" y="145"/>
                  </a:lnTo>
                  <a:lnTo>
                    <a:pt x="195" y="149"/>
                  </a:lnTo>
                  <a:lnTo>
                    <a:pt x="195" y="153"/>
                  </a:lnTo>
                  <a:lnTo>
                    <a:pt x="199" y="153"/>
                  </a:lnTo>
                  <a:lnTo>
                    <a:pt x="199" y="156"/>
                  </a:lnTo>
                  <a:lnTo>
                    <a:pt x="199" y="160"/>
                  </a:lnTo>
                  <a:lnTo>
                    <a:pt x="203" y="160"/>
                  </a:lnTo>
                  <a:lnTo>
                    <a:pt x="203" y="164"/>
                  </a:lnTo>
                  <a:lnTo>
                    <a:pt x="203" y="168"/>
                  </a:lnTo>
                  <a:lnTo>
                    <a:pt x="203" y="172"/>
                  </a:lnTo>
                  <a:lnTo>
                    <a:pt x="203" y="176"/>
                  </a:lnTo>
                  <a:lnTo>
                    <a:pt x="199" y="176"/>
                  </a:lnTo>
                  <a:lnTo>
                    <a:pt x="199" y="180"/>
                  </a:lnTo>
                  <a:lnTo>
                    <a:pt x="195" y="180"/>
                  </a:lnTo>
                  <a:lnTo>
                    <a:pt x="195" y="184"/>
                  </a:lnTo>
                  <a:lnTo>
                    <a:pt x="195" y="188"/>
                  </a:lnTo>
                  <a:lnTo>
                    <a:pt x="191" y="188"/>
                  </a:lnTo>
                  <a:lnTo>
                    <a:pt x="191" y="192"/>
                  </a:lnTo>
                  <a:lnTo>
                    <a:pt x="191" y="196"/>
                  </a:lnTo>
                  <a:lnTo>
                    <a:pt x="191" y="199"/>
                  </a:lnTo>
                  <a:lnTo>
                    <a:pt x="191" y="203"/>
                  </a:lnTo>
                  <a:lnTo>
                    <a:pt x="191" y="207"/>
                  </a:lnTo>
                  <a:lnTo>
                    <a:pt x="191" y="211"/>
                  </a:lnTo>
                  <a:lnTo>
                    <a:pt x="191" y="215"/>
                  </a:lnTo>
                  <a:lnTo>
                    <a:pt x="191" y="219"/>
                  </a:lnTo>
                  <a:lnTo>
                    <a:pt x="195" y="219"/>
                  </a:lnTo>
                  <a:lnTo>
                    <a:pt x="195" y="223"/>
                  </a:lnTo>
                  <a:lnTo>
                    <a:pt x="195" y="227"/>
                  </a:lnTo>
                  <a:lnTo>
                    <a:pt x="195" y="231"/>
                  </a:lnTo>
                  <a:lnTo>
                    <a:pt x="199" y="231"/>
                  </a:lnTo>
                  <a:lnTo>
                    <a:pt x="199" y="235"/>
                  </a:lnTo>
                  <a:lnTo>
                    <a:pt x="199" y="239"/>
                  </a:lnTo>
                  <a:lnTo>
                    <a:pt x="199" y="242"/>
                  </a:lnTo>
                  <a:lnTo>
                    <a:pt x="203" y="242"/>
                  </a:lnTo>
                  <a:lnTo>
                    <a:pt x="203" y="246"/>
                  </a:lnTo>
                  <a:lnTo>
                    <a:pt x="203" y="250"/>
                  </a:lnTo>
                  <a:lnTo>
                    <a:pt x="207" y="250"/>
                  </a:lnTo>
                  <a:lnTo>
                    <a:pt x="207" y="254"/>
                  </a:lnTo>
                  <a:lnTo>
                    <a:pt x="211" y="254"/>
                  </a:lnTo>
                  <a:lnTo>
                    <a:pt x="211" y="258"/>
                  </a:lnTo>
                  <a:lnTo>
                    <a:pt x="215" y="258"/>
                  </a:lnTo>
                  <a:lnTo>
                    <a:pt x="215" y="262"/>
                  </a:lnTo>
                  <a:lnTo>
                    <a:pt x="219" y="262"/>
                  </a:lnTo>
                  <a:lnTo>
                    <a:pt x="219" y="266"/>
                  </a:lnTo>
                  <a:lnTo>
                    <a:pt x="223" y="266"/>
                  </a:lnTo>
                  <a:lnTo>
                    <a:pt x="223" y="270"/>
                  </a:lnTo>
                  <a:lnTo>
                    <a:pt x="227" y="270"/>
                  </a:lnTo>
                  <a:lnTo>
                    <a:pt x="227" y="274"/>
                  </a:lnTo>
                  <a:lnTo>
                    <a:pt x="230" y="274"/>
                  </a:lnTo>
                  <a:lnTo>
                    <a:pt x="234" y="274"/>
                  </a:lnTo>
                  <a:lnTo>
                    <a:pt x="234" y="278"/>
                  </a:lnTo>
                  <a:lnTo>
                    <a:pt x="238" y="278"/>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38" name="Freeform 12"/>
            <p:cNvSpPr>
              <a:spLocks/>
            </p:cNvSpPr>
            <p:nvPr/>
          </p:nvSpPr>
          <p:spPr bwMode="auto">
            <a:xfrm>
              <a:off x="2088" y="2744"/>
              <a:ext cx="266" cy="473"/>
            </a:xfrm>
            <a:custGeom>
              <a:avLst/>
              <a:gdLst>
                <a:gd name="T0" fmla="*/ 156 w 266"/>
                <a:gd name="T1" fmla="*/ 434 h 473"/>
                <a:gd name="T2" fmla="*/ 137 w 266"/>
                <a:gd name="T3" fmla="*/ 427 h 473"/>
                <a:gd name="T4" fmla="*/ 121 w 266"/>
                <a:gd name="T5" fmla="*/ 430 h 473"/>
                <a:gd name="T6" fmla="*/ 109 w 266"/>
                <a:gd name="T7" fmla="*/ 423 h 473"/>
                <a:gd name="T8" fmla="*/ 94 w 266"/>
                <a:gd name="T9" fmla="*/ 419 h 473"/>
                <a:gd name="T10" fmla="*/ 86 w 266"/>
                <a:gd name="T11" fmla="*/ 407 h 473"/>
                <a:gd name="T12" fmla="*/ 82 w 266"/>
                <a:gd name="T13" fmla="*/ 372 h 473"/>
                <a:gd name="T14" fmla="*/ 94 w 266"/>
                <a:gd name="T15" fmla="*/ 337 h 473"/>
                <a:gd name="T16" fmla="*/ 90 w 266"/>
                <a:gd name="T17" fmla="*/ 298 h 473"/>
                <a:gd name="T18" fmla="*/ 82 w 266"/>
                <a:gd name="T19" fmla="*/ 255 h 473"/>
                <a:gd name="T20" fmla="*/ 78 w 266"/>
                <a:gd name="T21" fmla="*/ 215 h 473"/>
                <a:gd name="T22" fmla="*/ 55 w 266"/>
                <a:gd name="T23" fmla="*/ 169 h 473"/>
                <a:gd name="T24" fmla="*/ 63 w 266"/>
                <a:gd name="T25" fmla="*/ 126 h 473"/>
                <a:gd name="T26" fmla="*/ 39 w 266"/>
                <a:gd name="T27" fmla="*/ 102 h 473"/>
                <a:gd name="T28" fmla="*/ 8 w 266"/>
                <a:gd name="T29" fmla="*/ 51 h 473"/>
                <a:gd name="T30" fmla="*/ 16 w 266"/>
                <a:gd name="T31" fmla="*/ 43 h 473"/>
                <a:gd name="T32" fmla="*/ 31 w 266"/>
                <a:gd name="T33" fmla="*/ 47 h 473"/>
                <a:gd name="T34" fmla="*/ 47 w 266"/>
                <a:gd name="T35" fmla="*/ 51 h 473"/>
                <a:gd name="T36" fmla="*/ 55 w 266"/>
                <a:gd name="T37" fmla="*/ 55 h 473"/>
                <a:gd name="T38" fmla="*/ 74 w 266"/>
                <a:gd name="T39" fmla="*/ 47 h 473"/>
                <a:gd name="T40" fmla="*/ 86 w 266"/>
                <a:gd name="T41" fmla="*/ 47 h 473"/>
                <a:gd name="T42" fmla="*/ 102 w 266"/>
                <a:gd name="T43" fmla="*/ 36 h 473"/>
                <a:gd name="T44" fmla="*/ 117 w 266"/>
                <a:gd name="T45" fmla="*/ 24 h 473"/>
                <a:gd name="T46" fmla="*/ 133 w 266"/>
                <a:gd name="T47" fmla="*/ 12 h 473"/>
                <a:gd name="T48" fmla="*/ 149 w 266"/>
                <a:gd name="T49" fmla="*/ 0 h 473"/>
                <a:gd name="T50" fmla="*/ 156 w 266"/>
                <a:gd name="T51" fmla="*/ 20 h 473"/>
                <a:gd name="T52" fmla="*/ 160 w 266"/>
                <a:gd name="T53" fmla="*/ 43 h 473"/>
                <a:gd name="T54" fmla="*/ 160 w 266"/>
                <a:gd name="T55" fmla="*/ 63 h 473"/>
                <a:gd name="T56" fmla="*/ 164 w 266"/>
                <a:gd name="T57" fmla="*/ 79 h 473"/>
                <a:gd name="T58" fmla="*/ 180 w 266"/>
                <a:gd name="T59" fmla="*/ 90 h 473"/>
                <a:gd name="T60" fmla="*/ 172 w 266"/>
                <a:gd name="T61" fmla="*/ 114 h 473"/>
                <a:gd name="T62" fmla="*/ 184 w 266"/>
                <a:gd name="T63" fmla="*/ 129 h 473"/>
                <a:gd name="T64" fmla="*/ 199 w 266"/>
                <a:gd name="T65" fmla="*/ 141 h 473"/>
                <a:gd name="T66" fmla="*/ 211 w 266"/>
                <a:gd name="T67" fmla="*/ 157 h 473"/>
                <a:gd name="T68" fmla="*/ 227 w 266"/>
                <a:gd name="T69" fmla="*/ 169 h 473"/>
                <a:gd name="T70" fmla="*/ 238 w 266"/>
                <a:gd name="T71" fmla="*/ 184 h 473"/>
                <a:gd name="T72" fmla="*/ 250 w 266"/>
                <a:gd name="T73" fmla="*/ 200 h 473"/>
                <a:gd name="T74" fmla="*/ 262 w 266"/>
                <a:gd name="T75" fmla="*/ 208 h 473"/>
                <a:gd name="T76" fmla="*/ 262 w 266"/>
                <a:gd name="T77" fmla="*/ 227 h 473"/>
                <a:gd name="T78" fmla="*/ 258 w 266"/>
                <a:gd name="T79" fmla="*/ 251 h 473"/>
                <a:gd name="T80" fmla="*/ 250 w 266"/>
                <a:gd name="T81" fmla="*/ 247 h 473"/>
                <a:gd name="T82" fmla="*/ 242 w 266"/>
                <a:gd name="T83" fmla="*/ 266 h 473"/>
                <a:gd name="T84" fmla="*/ 235 w 266"/>
                <a:gd name="T85" fmla="*/ 286 h 473"/>
                <a:gd name="T86" fmla="*/ 227 w 266"/>
                <a:gd name="T87" fmla="*/ 305 h 473"/>
                <a:gd name="T88" fmla="*/ 231 w 266"/>
                <a:gd name="T89" fmla="*/ 321 h 473"/>
                <a:gd name="T90" fmla="*/ 227 w 266"/>
                <a:gd name="T91" fmla="*/ 344 h 473"/>
                <a:gd name="T92" fmla="*/ 219 w 266"/>
                <a:gd name="T93" fmla="*/ 364 h 473"/>
                <a:gd name="T94" fmla="*/ 215 w 266"/>
                <a:gd name="T95" fmla="*/ 391 h 473"/>
                <a:gd name="T96" fmla="*/ 207 w 266"/>
                <a:gd name="T97" fmla="*/ 411 h 473"/>
                <a:gd name="T98" fmla="*/ 199 w 266"/>
                <a:gd name="T99" fmla="*/ 430 h 473"/>
                <a:gd name="T100" fmla="*/ 199 w 266"/>
                <a:gd name="T101" fmla="*/ 450 h 473"/>
                <a:gd name="T102" fmla="*/ 195 w 266"/>
                <a:gd name="T103" fmla="*/ 466 h 473"/>
                <a:gd name="T104" fmla="*/ 188 w 266"/>
                <a:gd name="T105" fmla="*/ 470 h 473"/>
                <a:gd name="T106" fmla="*/ 184 w 266"/>
                <a:gd name="T107" fmla="*/ 446 h 473"/>
                <a:gd name="T108" fmla="*/ 180 w 266"/>
                <a:gd name="T109" fmla="*/ 438 h 47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66"/>
                <a:gd name="T166" fmla="*/ 0 h 473"/>
                <a:gd name="T167" fmla="*/ 266 w 266"/>
                <a:gd name="T168" fmla="*/ 473 h 47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66" h="473">
                  <a:moveTo>
                    <a:pt x="176" y="438"/>
                  </a:moveTo>
                  <a:lnTo>
                    <a:pt x="172" y="438"/>
                  </a:lnTo>
                  <a:lnTo>
                    <a:pt x="172" y="434"/>
                  </a:lnTo>
                  <a:lnTo>
                    <a:pt x="168" y="434"/>
                  </a:lnTo>
                  <a:lnTo>
                    <a:pt x="164" y="434"/>
                  </a:lnTo>
                  <a:lnTo>
                    <a:pt x="160" y="434"/>
                  </a:lnTo>
                  <a:lnTo>
                    <a:pt x="156" y="434"/>
                  </a:lnTo>
                  <a:lnTo>
                    <a:pt x="152" y="434"/>
                  </a:lnTo>
                  <a:lnTo>
                    <a:pt x="149" y="434"/>
                  </a:lnTo>
                  <a:lnTo>
                    <a:pt x="145" y="434"/>
                  </a:lnTo>
                  <a:lnTo>
                    <a:pt x="141" y="434"/>
                  </a:lnTo>
                  <a:lnTo>
                    <a:pt x="141" y="430"/>
                  </a:lnTo>
                  <a:lnTo>
                    <a:pt x="137" y="430"/>
                  </a:lnTo>
                  <a:lnTo>
                    <a:pt x="137" y="427"/>
                  </a:lnTo>
                  <a:lnTo>
                    <a:pt x="133" y="427"/>
                  </a:lnTo>
                  <a:lnTo>
                    <a:pt x="129" y="427"/>
                  </a:lnTo>
                  <a:lnTo>
                    <a:pt x="129" y="430"/>
                  </a:lnTo>
                  <a:lnTo>
                    <a:pt x="125" y="430"/>
                  </a:lnTo>
                  <a:lnTo>
                    <a:pt x="125" y="434"/>
                  </a:lnTo>
                  <a:lnTo>
                    <a:pt x="125" y="430"/>
                  </a:lnTo>
                  <a:lnTo>
                    <a:pt x="121" y="430"/>
                  </a:lnTo>
                  <a:lnTo>
                    <a:pt x="121" y="427"/>
                  </a:lnTo>
                  <a:lnTo>
                    <a:pt x="121" y="430"/>
                  </a:lnTo>
                  <a:lnTo>
                    <a:pt x="121" y="427"/>
                  </a:lnTo>
                  <a:lnTo>
                    <a:pt x="117" y="427"/>
                  </a:lnTo>
                  <a:lnTo>
                    <a:pt x="113" y="427"/>
                  </a:lnTo>
                  <a:lnTo>
                    <a:pt x="109" y="427"/>
                  </a:lnTo>
                  <a:lnTo>
                    <a:pt x="109" y="423"/>
                  </a:lnTo>
                  <a:lnTo>
                    <a:pt x="106" y="423"/>
                  </a:lnTo>
                  <a:lnTo>
                    <a:pt x="106" y="427"/>
                  </a:lnTo>
                  <a:lnTo>
                    <a:pt x="106" y="423"/>
                  </a:lnTo>
                  <a:lnTo>
                    <a:pt x="102" y="423"/>
                  </a:lnTo>
                  <a:lnTo>
                    <a:pt x="98" y="423"/>
                  </a:lnTo>
                  <a:lnTo>
                    <a:pt x="98" y="419"/>
                  </a:lnTo>
                  <a:lnTo>
                    <a:pt x="94" y="419"/>
                  </a:lnTo>
                  <a:lnTo>
                    <a:pt x="90" y="419"/>
                  </a:lnTo>
                  <a:lnTo>
                    <a:pt x="90" y="415"/>
                  </a:lnTo>
                  <a:lnTo>
                    <a:pt x="86" y="415"/>
                  </a:lnTo>
                  <a:lnTo>
                    <a:pt x="86" y="419"/>
                  </a:lnTo>
                  <a:lnTo>
                    <a:pt x="86" y="415"/>
                  </a:lnTo>
                  <a:lnTo>
                    <a:pt x="82" y="415"/>
                  </a:lnTo>
                  <a:lnTo>
                    <a:pt x="86" y="407"/>
                  </a:lnTo>
                  <a:lnTo>
                    <a:pt x="82" y="399"/>
                  </a:lnTo>
                  <a:lnTo>
                    <a:pt x="86" y="395"/>
                  </a:lnTo>
                  <a:lnTo>
                    <a:pt x="82" y="391"/>
                  </a:lnTo>
                  <a:lnTo>
                    <a:pt x="82" y="384"/>
                  </a:lnTo>
                  <a:lnTo>
                    <a:pt x="78" y="380"/>
                  </a:lnTo>
                  <a:lnTo>
                    <a:pt x="82" y="376"/>
                  </a:lnTo>
                  <a:lnTo>
                    <a:pt x="82" y="372"/>
                  </a:lnTo>
                  <a:lnTo>
                    <a:pt x="86" y="364"/>
                  </a:lnTo>
                  <a:lnTo>
                    <a:pt x="90" y="360"/>
                  </a:lnTo>
                  <a:lnTo>
                    <a:pt x="86" y="360"/>
                  </a:lnTo>
                  <a:lnTo>
                    <a:pt x="82" y="360"/>
                  </a:lnTo>
                  <a:lnTo>
                    <a:pt x="82" y="348"/>
                  </a:lnTo>
                  <a:lnTo>
                    <a:pt x="86" y="341"/>
                  </a:lnTo>
                  <a:lnTo>
                    <a:pt x="94" y="337"/>
                  </a:lnTo>
                  <a:lnTo>
                    <a:pt x="94" y="333"/>
                  </a:lnTo>
                  <a:lnTo>
                    <a:pt x="94" y="329"/>
                  </a:lnTo>
                  <a:lnTo>
                    <a:pt x="102" y="321"/>
                  </a:lnTo>
                  <a:lnTo>
                    <a:pt x="102" y="317"/>
                  </a:lnTo>
                  <a:lnTo>
                    <a:pt x="98" y="317"/>
                  </a:lnTo>
                  <a:lnTo>
                    <a:pt x="98" y="309"/>
                  </a:lnTo>
                  <a:lnTo>
                    <a:pt x="90" y="298"/>
                  </a:lnTo>
                  <a:lnTo>
                    <a:pt x="82" y="278"/>
                  </a:lnTo>
                  <a:lnTo>
                    <a:pt x="82" y="274"/>
                  </a:lnTo>
                  <a:lnTo>
                    <a:pt x="78" y="270"/>
                  </a:lnTo>
                  <a:lnTo>
                    <a:pt x="74" y="266"/>
                  </a:lnTo>
                  <a:lnTo>
                    <a:pt x="74" y="262"/>
                  </a:lnTo>
                  <a:lnTo>
                    <a:pt x="82" y="258"/>
                  </a:lnTo>
                  <a:lnTo>
                    <a:pt x="82" y="255"/>
                  </a:lnTo>
                  <a:lnTo>
                    <a:pt x="82" y="251"/>
                  </a:lnTo>
                  <a:lnTo>
                    <a:pt x="82" y="247"/>
                  </a:lnTo>
                  <a:lnTo>
                    <a:pt x="78" y="235"/>
                  </a:lnTo>
                  <a:lnTo>
                    <a:pt x="82" y="231"/>
                  </a:lnTo>
                  <a:lnTo>
                    <a:pt x="82" y="227"/>
                  </a:lnTo>
                  <a:lnTo>
                    <a:pt x="82" y="223"/>
                  </a:lnTo>
                  <a:lnTo>
                    <a:pt x="78" y="215"/>
                  </a:lnTo>
                  <a:lnTo>
                    <a:pt x="74" y="208"/>
                  </a:lnTo>
                  <a:lnTo>
                    <a:pt x="66" y="200"/>
                  </a:lnTo>
                  <a:lnTo>
                    <a:pt x="66" y="196"/>
                  </a:lnTo>
                  <a:lnTo>
                    <a:pt x="63" y="184"/>
                  </a:lnTo>
                  <a:lnTo>
                    <a:pt x="59" y="180"/>
                  </a:lnTo>
                  <a:lnTo>
                    <a:pt x="55" y="172"/>
                  </a:lnTo>
                  <a:lnTo>
                    <a:pt x="55" y="169"/>
                  </a:lnTo>
                  <a:lnTo>
                    <a:pt x="55" y="165"/>
                  </a:lnTo>
                  <a:lnTo>
                    <a:pt x="63" y="161"/>
                  </a:lnTo>
                  <a:lnTo>
                    <a:pt x="63" y="157"/>
                  </a:lnTo>
                  <a:lnTo>
                    <a:pt x="66" y="149"/>
                  </a:lnTo>
                  <a:lnTo>
                    <a:pt x="66" y="145"/>
                  </a:lnTo>
                  <a:lnTo>
                    <a:pt x="63" y="129"/>
                  </a:lnTo>
                  <a:lnTo>
                    <a:pt x="63" y="126"/>
                  </a:lnTo>
                  <a:lnTo>
                    <a:pt x="63" y="122"/>
                  </a:lnTo>
                  <a:lnTo>
                    <a:pt x="59" y="122"/>
                  </a:lnTo>
                  <a:lnTo>
                    <a:pt x="55" y="114"/>
                  </a:lnTo>
                  <a:lnTo>
                    <a:pt x="55" y="110"/>
                  </a:lnTo>
                  <a:lnTo>
                    <a:pt x="51" y="110"/>
                  </a:lnTo>
                  <a:lnTo>
                    <a:pt x="43" y="106"/>
                  </a:lnTo>
                  <a:lnTo>
                    <a:pt x="39" y="102"/>
                  </a:lnTo>
                  <a:lnTo>
                    <a:pt x="35" y="98"/>
                  </a:lnTo>
                  <a:lnTo>
                    <a:pt x="31" y="94"/>
                  </a:lnTo>
                  <a:lnTo>
                    <a:pt x="27" y="86"/>
                  </a:lnTo>
                  <a:lnTo>
                    <a:pt x="23" y="79"/>
                  </a:lnTo>
                  <a:lnTo>
                    <a:pt x="20" y="67"/>
                  </a:lnTo>
                  <a:lnTo>
                    <a:pt x="12" y="63"/>
                  </a:lnTo>
                  <a:lnTo>
                    <a:pt x="8" y="51"/>
                  </a:lnTo>
                  <a:lnTo>
                    <a:pt x="0" y="43"/>
                  </a:lnTo>
                  <a:lnTo>
                    <a:pt x="4" y="43"/>
                  </a:lnTo>
                  <a:lnTo>
                    <a:pt x="8" y="43"/>
                  </a:lnTo>
                  <a:lnTo>
                    <a:pt x="8" y="40"/>
                  </a:lnTo>
                  <a:lnTo>
                    <a:pt x="12" y="40"/>
                  </a:lnTo>
                  <a:lnTo>
                    <a:pt x="12" y="43"/>
                  </a:lnTo>
                  <a:lnTo>
                    <a:pt x="16" y="43"/>
                  </a:lnTo>
                  <a:lnTo>
                    <a:pt x="20" y="43"/>
                  </a:lnTo>
                  <a:lnTo>
                    <a:pt x="20" y="40"/>
                  </a:lnTo>
                  <a:lnTo>
                    <a:pt x="23" y="40"/>
                  </a:lnTo>
                  <a:lnTo>
                    <a:pt x="23" y="43"/>
                  </a:lnTo>
                  <a:lnTo>
                    <a:pt x="27" y="43"/>
                  </a:lnTo>
                  <a:lnTo>
                    <a:pt x="31" y="43"/>
                  </a:lnTo>
                  <a:lnTo>
                    <a:pt x="31" y="47"/>
                  </a:lnTo>
                  <a:lnTo>
                    <a:pt x="35" y="47"/>
                  </a:lnTo>
                  <a:lnTo>
                    <a:pt x="35" y="51"/>
                  </a:lnTo>
                  <a:lnTo>
                    <a:pt x="39" y="51"/>
                  </a:lnTo>
                  <a:lnTo>
                    <a:pt x="35" y="51"/>
                  </a:lnTo>
                  <a:lnTo>
                    <a:pt x="39" y="51"/>
                  </a:lnTo>
                  <a:lnTo>
                    <a:pt x="43" y="51"/>
                  </a:lnTo>
                  <a:lnTo>
                    <a:pt x="47" y="51"/>
                  </a:lnTo>
                  <a:lnTo>
                    <a:pt x="47" y="47"/>
                  </a:lnTo>
                  <a:lnTo>
                    <a:pt x="47" y="43"/>
                  </a:lnTo>
                  <a:lnTo>
                    <a:pt x="51" y="43"/>
                  </a:lnTo>
                  <a:lnTo>
                    <a:pt x="51" y="47"/>
                  </a:lnTo>
                  <a:lnTo>
                    <a:pt x="55" y="47"/>
                  </a:lnTo>
                  <a:lnTo>
                    <a:pt x="55" y="51"/>
                  </a:lnTo>
                  <a:lnTo>
                    <a:pt x="55" y="55"/>
                  </a:lnTo>
                  <a:lnTo>
                    <a:pt x="59" y="55"/>
                  </a:lnTo>
                  <a:lnTo>
                    <a:pt x="63" y="55"/>
                  </a:lnTo>
                  <a:lnTo>
                    <a:pt x="66" y="55"/>
                  </a:lnTo>
                  <a:lnTo>
                    <a:pt x="66" y="51"/>
                  </a:lnTo>
                  <a:lnTo>
                    <a:pt x="70" y="51"/>
                  </a:lnTo>
                  <a:lnTo>
                    <a:pt x="70" y="47"/>
                  </a:lnTo>
                  <a:lnTo>
                    <a:pt x="74" y="47"/>
                  </a:lnTo>
                  <a:lnTo>
                    <a:pt x="74" y="51"/>
                  </a:lnTo>
                  <a:lnTo>
                    <a:pt x="78" y="51"/>
                  </a:lnTo>
                  <a:lnTo>
                    <a:pt x="82" y="51"/>
                  </a:lnTo>
                  <a:lnTo>
                    <a:pt x="82" y="55"/>
                  </a:lnTo>
                  <a:lnTo>
                    <a:pt x="86" y="55"/>
                  </a:lnTo>
                  <a:lnTo>
                    <a:pt x="86" y="51"/>
                  </a:lnTo>
                  <a:lnTo>
                    <a:pt x="86" y="47"/>
                  </a:lnTo>
                  <a:lnTo>
                    <a:pt x="90" y="47"/>
                  </a:lnTo>
                  <a:lnTo>
                    <a:pt x="94" y="47"/>
                  </a:lnTo>
                  <a:lnTo>
                    <a:pt x="94" y="43"/>
                  </a:lnTo>
                  <a:lnTo>
                    <a:pt x="98" y="43"/>
                  </a:lnTo>
                  <a:lnTo>
                    <a:pt x="98" y="40"/>
                  </a:lnTo>
                  <a:lnTo>
                    <a:pt x="102" y="40"/>
                  </a:lnTo>
                  <a:lnTo>
                    <a:pt x="102" y="36"/>
                  </a:lnTo>
                  <a:lnTo>
                    <a:pt x="106" y="36"/>
                  </a:lnTo>
                  <a:lnTo>
                    <a:pt x="106" y="32"/>
                  </a:lnTo>
                  <a:lnTo>
                    <a:pt x="109" y="32"/>
                  </a:lnTo>
                  <a:lnTo>
                    <a:pt x="113" y="32"/>
                  </a:lnTo>
                  <a:lnTo>
                    <a:pt x="113" y="28"/>
                  </a:lnTo>
                  <a:lnTo>
                    <a:pt x="117" y="28"/>
                  </a:lnTo>
                  <a:lnTo>
                    <a:pt x="117" y="24"/>
                  </a:lnTo>
                  <a:lnTo>
                    <a:pt x="121" y="24"/>
                  </a:lnTo>
                  <a:lnTo>
                    <a:pt x="121" y="20"/>
                  </a:lnTo>
                  <a:lnTo>
                    <a:pt x="125" y="20"/>
                  </a:lnTo>
                  <a:lnTo>
                    <a:pt x="129" y="20"/>
                  </a:lnTo>
                  <a:lnTo>
                    <a:pt x="129" y="16"/>
                  </a:lnTo>
                  <a:lnTo>
                    <a:pt x="133" y="16"/>
                  </a:lnTo>
                  <a:lnTo>
                    <a:pt x="133" y="12"/>
                  </a:lnTo>
                  <a:lnTo>
                    <a:pt x="137" y="12"/>
                  </a:lnTo>
                  <a:lnTo>
                    <a:pt x="137" y="8"/>
                  </a:lnTo>
                  <a:lnTo>
                    <a:pt x="141" y="8"/>
                  </a:lnTo>
                  <a:lnTo>
                    <a:pt x="141" y="4"/>
                  </a:lnTo>
                  <a:lnTo>
                    <a:pt x="145" y="4"/>
                  </a:lnTo>
                  <a:lnTo>
                    <a:pt x="149" y="4"/>
                  </a:lnTo>
                  <a:lnTo>
                    <a:pt x="149" y="0"/>
                  </a:lnTo>
                  <a:lnTo>
                    <a:pt x="149" y="4"/>
                  </a:lnTo>
                  <a:lnTo>
                    <a:pt x="149" y="8"/>
                  </a:lnTo>
                  <a:lnTo>
                    <a:pt x="149" y="12"/>
                  </a:lnTo>
                  <a:lnTo>
                    <a:pt x="149" y="16"/>
                  </a:lnTo>
                  <a:lnTo>
                    <a:pt x="152" y="16"/>
                  </a:lnTo>
                  <a:lnTo>
                    <a:pt x="152" y="20"/>
                  </a:lnTo>
                  <a:lnTo>
                    <a:pt x="156" y="20"/>
                  </a:lnTo>
                  <a:lnTo>
                    <a:pt x="156" y="24"/>
                  </a:lnTo>
                  <a:lnTo>
                    <a:pt x="156" y="28"/>
                  </a:lnTo>
                  <a:lnTo>
                    <a:pt x="160" y="28"/>
                  </a:lnTo>
                  <a:lnTo>
                    <a:pt x="160" y="32"/>
                  </a:lnTo>
                  <a:lnTo>
                    <a:pt x="160" y="36"/>
                  </a:lnTo>
                  <a:lnTo>
                    <a:pt x="160" y="40"/>
                  </a:lnTo>
                  <a:lnTo>
                    <a:pt x="160" y="43"/>
                  </a:lnTo>
                  <a:lnTo>
                    <a:pt x="160" y="47"/>
                  </a:lnTo>
                  <a:lnTo>
                    <a:pt x="160" y="51"/>
                  </a:lnTo>
                  <a:lnTo>
                    <a:pt x="160" y="55"/>
                  </a:lnTo>
                  <a:lnTo>
                    <a:pt x="156" y="55"/>
                  </a:lnTo>
                  <a:lnTo>
                    <a:pt x="156" y="59"/>
                  </a:lnTo>
                  <a:lnTo>
                    <a:pt x="160" y="59"/>
                  </a:lnTo>
                  <a:lnTo>
                    <a:pt x="160" y="63"/>
                  </a:lnTo>
                  <a:lnTo>
                    <a:pt x="156" y="63"/>
                  </a:lnTo>
                  <a:lnTo>
                    <a:pt x="156" y="67"/>
                  </a:lnTo>
                  <a:lnTo>
                    <a:pt x="160" y="67"/>
                  </a:lnTo>
                  <a:lnTo>
                    <a:pt x="160" y="71"/>
                  </a:lnTo>
                  <a:lnTo>
                    <a:pt x="160" y="75"/>
                  </a:lnTo>
                  <a:lnTo>
                    <a:pt x="160" y="79"/>
                  </a:lnTo>
                  <a:lnTo>
                    <a:pt x="164" y="79"/>
                  </a:lnTo>
                  <a:lnTo>
                    <a:pt x="168" y="79"/>
                  </a:lnTo>
                  <a:lnTo>
                    <a:pt x="168" y="83"/>
                  </a:lnTo>
                  <a:lnTo>
                    <a:pt x="172" y="83"/>
                  </a:lnTo>
                  <a:lnTo>
                    <a:pt x="176" y="83"/>
                  </a:lnTo>
                  <a:lnTo>
                    <a:pt x="176" y="86"/>
                  </a:lnTo>
                  <a:lnTo>
                    <a:pt x="180" y="86"/>
                  </a:lnTo>
                  <a:lnTo>
                    <a:pt x="180" y="90"/>
                  </a:lnTo>
                  <a:lnTo>
                    <a:pt x="180" y="94"/>
                  </a:lnTo>
                  <a:lnTo>
                    <a:pt x="176" y="98"/>
                  </a:lnTo>
                  <a:lnTo>
                    <a:pt x="176" y="102"/>
                  </a:lnTo>
                  <a:lnTo>
                    <a:pt x="176" y="106"/>
                  </a:lnTo>
                  <a:lnTo>
                    <a:pt x="176" y="110"/>
                  </a:lnTo>
                  <a:lnTo>
                    <a:pt x="172" y="110"/>
                  </a:lnTo>
                  <a:lnTo>
                    <a:pt x="172" y="114"/>
                  </a:lnTo>
                  <a:lnTo>
                    <a:pt x="172" y="118"/>
                  </a:lnTo>
                  <a:lnTo>
                    <a:pt x="176" y="118"/>
                  </a:lnTo>
                  <a:lnTo>
                    <a:pt x="176" y="122"/>
                  </a:lnTo>
                  <a:lnTo>
                    <a:pt x="180" y="122"/>
                  </a:lnTo>
                  <a:lnTo>
                    <a:pt x="180" y="126"/>
                  </a:lnTo>
                  <a:lnTo>
                    <a:pt x="184" y="126"/>
                  </a:lnTo>
                  <a:lnTo>
                    <a:pt x="184" y="129"/>
                  </a:lnTo>
                  <a:lnTo>
                    <a:pt x="188" y="129"/>
                  </a:lnTo>
                  <a:lnTo>
                    <a:pt x="188" y="133"/>
                  </a:lnTo>
                  <a:lnTo>
                    <a:pt x="192" y="133"/>
                  </a:lnTo>
                  <a:lnTo>
                    <a:pt x="192" y="137"/>
                  </a:lnTo>
                  <a:lnTo>
                    <a:pt x="195" y="137"/>
                  </a:lnTo>
                  <a:lnTo>
                    <a:pt x="195" y="141"/>
                  </a:lnTo>
                  <a:lnTo>
                    <a:pt x="199" y="141"/>
                  </a:lnTo>
                  <a:lnTo>
                    <a:pt x="199" y="145"/>
                  </a:lnTo>
                  <a:lnTo>
                    <a:pt x="203" y="145"/>
                  </a:lnTo>
                  <a:lnTo>
                    <a:pt x="203" y="149"/>
                  </a:lnTo>
                  <a:lnTo>
                    <a:pt x="207" y="149"/>
                  </a:lnTo>
                  <a:lnTo>
                    <a:pt x="207" y="153"/>
                  </a:lnTo>
                  <a:lnTo>
                    <a:pt x="211" y="153"/>
                  </a:lnTo>
                  <a:lnTo>
                    <a:pt x="211" y="157"/>
                  </a:lnTo>
                  <a:lnTo>
                    <a:pt x="215" y="157"/>
                  </a:lnTo>
                  <a:lnTo>
                    <a:pt x="215" y="161"/>
                  </a:lnTo>
                  <a:lnTo>
                    <a:pt x="219" y="161"/>
                  </a:lnTo>
                  <a:lnTo>
                    <a:pt x="219" y="165"/>
                  </a:lnTo>
                  <a:lnTo>
                    <a:pt x="223" y="165"/>
                  </a:lnTo>
                  <a:lnTo>
                    <a:pt x="223" y="169"/>
                  </a:lnTo>
                  <a:lnTo>
                    <a:pt x="227" y="169"/>
                  </a:lnTo>
                  <a:lnTo>
                    <a:pt x="227" y="172"/>
                  </a:lnTo>
                  <a:lnTo>
                    <a:pt x="231" y="172"/>
                  </a:lnTo>
                  <a:lnTo>
                    <a:pt x="231" y="176"/>
                  </a:lnTo>
                  <a:lnTo>
                    <a:pt x="235" y="176"/>
                  </a:lnTo>
                  <a:lnTo>
                    <a:pt x="235" y="180"/>
                  </a:lnTo>
                  <a:lnTo>
                    <a:pt x="238" y="180"/>
                  </a:lnTo>
                  <a:lnTo>
                    <a:pt x="238" y="184"/>
                  </a:lnTo>
                  <a:lnTo>
                    <a:pt x="238" y="188"/>
                  </a:lnTo>
                  <a:lnTo>
                    <a:pt x="238" y="192"/>
                  </a:lnTo>
                  <a:lnTo>
                    <a:pt x="238" y="196"/>
                  </a:lnTo>
                  <a:lnTo>
                    <a:pt x="242" y="196"/>
                  </a:lnTo>
                  <a:lnTo>
                    <a:pt x="242" y="200"/>
                  </a:lnTo>
                  <a:lnTo>
                    <a:pt x="246" y="200"/>
                  </a:lnTo>
                  <a:lnTo>
                    <a:pt x="250" y="200"/>
                  </a:lnTo>
                  <a:lnTo>
                    <a:pt x="254" y="200"/>
                  </a:lnTo>
                  <a:lnTo>
                    <a:pt x="254" y="204"/>
                  </a:lnTo>
                  <a:lnTo>
                    <a:pt x="258" y="204"/>
                  </a:lnTo>
                  <a:lnTo>
                    <a:pt x="258" y="200"/>
                  </a:lnTo>
                  <a:lnTo>
                    <a:pt x="258" y="204"/>
                  </a:lnTo>
                  <a:lnTo>
                    <a:pt x="258" y="208"/>
                  </a:lnTo>
                  <a:lnTo>
                    <a:pt x="262" y="208"/>
                  </a:lnTo>
                  <a:lnTo>
                    <a:pt x="262" y="212"/>
                  </a:lnTo>
                  <a:lnTo>
                    <a:pt x="262" y="215"/>
                  </a:lnTo>
                  <a:lnTo>
                    <a:pt x="262" y="219"/>
                  </a:lnTo>
                  <a:lnTo>
                    <a:pt x="266" y="219"/>
                  </a:lnTo>
                  <a:lnTo>
                    <a:pt x="266" y="223"/>
                  </a:lnTo>
                  <a:lnTo>
                    <a:pt x="262" y="223"/>
                  </a:lnTo>
                  <a:lnTo>
                    <a:pt x="262" y="227"/>
                  </a:lnTo>
                  <a:lnTo>
                    <a:pt x="258" y="227"/>
                  </a:lnTo>
                  <a:lnTo>
                    <a:pt x="258" y="231"/>
                  </a:lnTo>
                  <a:lnTo>
                    <a:pt x="258" y="235"/>
                  </a:lnTo>
                  <a:lnTo>
                    <a:pt x="258" y="239"/>
                  </a:lnTo>
                  <a:lnTo>
                    <a:pt x="258" y="243"/>
                  </a:lnTo>
                  <a:lnTo>
                    <a:pt x="258" y="247"/>
                  </a:lnTo>
                  <a:lnTo>
                    <a:pt x="258" y="251"/>
                  </a:lnTo>
                  <a:lnTo>
                    <a:pt x="258" y="255"/>
                  </a:lnTo>
                  <a:lnTo>
                    <a:pt x="258" y="258"/>
                  </a:lnTo>
                  <a:lnTo>
                    <a:pt x="258" y="255"/>
                  </a:lnTo>
                  <a:lnTo>
                    <a:pt x="254" y="255"/>
                  </a:lnTo>
                  <a:lnTo>
                    <a:pt x="254" y="251"/>
                  </a:lnTo>
                  <a:lnTo>
                    <a:pt x="250" y="251"/>
                  </a:lnTo>
                  <a:lnTo>
                    <a:pt x="250" y="247"/>
                  </a:lnTo>
                  <a:lnTo>
                    <a:pt x="246" y="247"/>
                  </a:lnTo>
                  <a:lnTo>
                    <a:pt x="246" y="251"/>
                  </a:lnTo>
                  <a:lnTo>
                    <a:pt x="246" y="255"/>
                  </a:lnTo>
                  <a:lnTo>
                    <a:pt x="246" y="258"/>
                  </a:lnTo>
                  <a:lnTo>
                    <a:pt x="246" y="262"/>
                  </a:lnTo>
                  <a:lnTo>
                    <a:pt x="242" y="262"/>
                  </a:lnTo>
                  <a:lnTo>
                    <a:pt x="242" y="266"/>
                  </a:lnTo>
                  <a:lnTo>
                    <a:pt x="242" y="270"/>
                  </a:lnTo>
                  <a:lnTo>
                    <a:pt x="238" y="270"/>
                  </a:lnTo>
                  <a:lnTo>
                    <a:pt x="238" y="274"/>
                  </a:lnTo>
                  <a:lnTo>
                    <a:pt x="238" y="278"/>
                  </a:lnTo>
                  <a:lnTo>
                    <a:pt x="235" y="278"/>
                  </a:lnTo>
                  <a:lnTo>
                    <a:pt x="235" y="282"/>
                  </a:lnTo>
                  <a:lnTo>
                    <a:pt x="235" y="286"/>
                  </a:lnTo>
                  <a:lnTo>
                    <a:pt x="231" y="286"/>
                  </a:lnTo>
                  <a:lnTo>
                    <a:pt x="231" y="290"/>
                  </a:lnTo>
                  <a:lnTo>
                    <a:pt x="231" y="294"/>
                  </a:lnTo>
                  <a:lnTo>
                    <a:pt x="227" y="294"/>
                  </a:lnTo>
                  <a:lnTo>
                    <a:pt x="227" y="298"/>
                  </a:lnTo>
                  <a:lnTo>
                    <a:pt x="227" y="301"/>
                  </a:lnTo>
                  <a:lnTo>
                    <a:pt x="227" y="305"/>
                  </a:lnTo>
                  <a:lnTo>
                    <a:pt x="231" y="305"/>
                  </a:lnTo>
                  <a:lnTo>
                    <a:pt x="231" y="309"/>
                  </a:lnTo>
                  <a:lnTo>
                    <a:pt x="231" y="313"/>
                  </a:lnTo>
                  <a:lnTo>
                    <a:pt x="235" y="313"/>
                  </a:lnTo>
                  <a:lnTo>
                    <a:pt x="235" y="317"/>
                  </a:lnTo>
                  <a:lnTo>
                    <a:pt x="231" y="317"/>
                  </a:lnTo>
                  <a:lnTo>
                    <a:pt x="231" y="321"/>
                  </a:lnTo>
                  <a:lnTo>
                    <a:pt x="231" y="325"/>
                  </a:lnTo>
                  <a:lnTo>
                    <a:pt x="231" y="329"/>
                  </a:lnTo>
                  <a:lnTo>
                    <a:pt x="231" y="333"/>
                  </a:lnTo>
                  <a:lnTo>
                    <a:pt x="227" y="333"/>
                  </a:lnTo>
                  <a:lnTo>
                    <a:pt x="227" y="337"/>
                  </a:lnTo>
                  <a:lnTo>
                    <a:pt x="227" y="341"/>
                  </a:lnTo>
                  <a:lnTo>
                    <a:pt x="227" y="344"/>
                  </a:lnTo>
                  <a:lnTo>
                    <a:pt x="227" y="348"/>
                  </a:lnTo>
                  <a:lnTo>
                    <a:pt x="223" y="348"/>
                  </a:lnTo>
                  <a:lnTo>
                    <a:pt x="223" y="352"/>
                  </a:lnTo>
                  <a:lnTo>
                    <a:pt x="223" y="356"/>
                  </a:lnTo>
                  <a:lnTo>
                    <a:pt x="223" y="360"/>
                  </a:lnTo>
                  <a:lnTo>
                    <a:pt x="223" y="364"/>
                  </a:lnTo>
                  <a:lnTo>
                    <a:pt x="219" y="364"/>
                  </a:lnTo>
                  <a:lnTo>
                    <a:pt x="219" y="368"/>
                  </a:lnTo>
                  <a:lnTo>
                    <a:pt x="219" y="372"/>
                  </a:lnTo>
                  <a:lnTo>
                    <a:pt x="219" y="376"/>
                  </a:lnTo>
                  <a:lnTo>
                    <a:pt x="215" y="380"/>
                  </a:lnTo>
                  <a:lnTo>
                    <a:pt x="215" y="384"/>
                  </a:lnTo>
                  <a:lnTo>
                    <a:pt x="215" y="387"/>
                  </a:lnTo>
                  <a:lnTo>
                    <a:pt x="215" y="391"/>
                  </a:lnTo>
                  <a:lnTo>
                    <a:pt x="211" y="391"/>
                  </a:lnTo>
                  <a:lnTo>
                    <a:pt x="211" y="395"/>
                  </a:lnTo>
                  <a:lnTo>
                    <a:pt x="211" y="399"/>
                  </a:lnTo>
                  <a:lnTo>
                    <a:pt x="211" y="403"/>
                  </a:lnTo>
                  <a:lnTo>
                    <a:pt x="211" y="407"/>
                  </a:lnTo>
                  <a:lnTo>
                    <a:pt x="207" y="407"/>
                  </a:lnTo>
                  <a:lnTo>
                    <a:pt x="207" y="411"/>
                  </a:lnTo>
                  <a:lnTo>
                    <a:pt x="207" y="415"/>
                  </a:lnTo>
                  <a:lnTo>
                    <a:pt x="207" y="419"/>
                  </a:lnTo>
                  <a:lnTo>
                    <a:pt x="207" y="423"/>
                  </a:lnTo>
                  <a:lnTo>
                    <a:pt x="203" y="423"/>
                  </a:lnTo>
                  <a:lnTo>
                    <a:pt x="203" y="427"/>
                  </a:lnTo>
                  <a:lnTo>
                    <a:pt x="203" y="430"/>
                  </a:lnTo>
                  <a:lnTo>
                    <a:pt x="199" y="430"/>
                  </a:lnTo>
                  <a:lnTo>
                    <a:pt x="199" y="434"/>
                  </a:lnTo>
                  <a:lnTo>
                    <a:pt x="203" y="434"/>
                  </a:lnTo>
                  <a:lnTo>
                    <a:pt x="199" y="434"/>
                  </a:lnTo>
                  <a:lnTo>
                    <a:pt x="199" y="438"/>
                  </a:lnTo>
                  <a:lnTo>
                    <a:pt x="199" y="442"/>
                  </a:lnTo>
                  <a:lnTo>
                    <a:pt x="199" y="446"/>
                  </a:lnTo>
                  <a:lnTo>
                    <a:pt x="199" y="450"/>
                  </a:lnTo>
                  <a:lnTo>
                    <a:pt x="199" y="454"/>
                  </a:lnTo>
                  <a:lnTo>
                    <a:pt x="199" y="458"/>
                  </a:lnTo>
                  <a:lnTo>
                    <a:pt x="195" y="458"/>
                  </a:lnTo>
                  <a:lnTo>
                    <a:pt x="195" y="462"/>
                  </a:lnTo>
                  <a:lnTo>
                    <a:pt x="199" y="462"/>
                  </a:lnTo>
                  <a:lnTo>
                    <a:pt x="199" y="466"/>
                  </a:lnTo>
                  <a:lnTo>
                    <a:pt x="195" y="466"/>
                  </a:lnTo>
                  <a:lnTo>
                    <a:pt x="195" y="470"/>
                  </a:lnTo>
                  <a:lnTo>
                    <a:pt x="192" y="470"/>
                  </a:lnTo>
                  <a:lnTo>
                    <a:pt x="192" y="473"/>
                  </a:lnTo>
                  <a:lnTo>
                    <a:pt x="188" y="473"/>
                  </a:lnTo>
                  <a:lnTo>
                    <a:pt x="188" y="470"/>
                  </a:lnTo>
                  <a:lnTo>
                    <a:pt x="184" y="470"/>
                  </a:lnTo>
                  <a:lnTo>
                    <a:pt x="188" y="470"/>
                  </a:lnTo>
                  <a:lnTo>
                    <a:pt x="188" y="466"/>
                  </a:lnTo>
                  <a:lnTo>
                    <a:pt x="188" y="462"/>
                  </a:lnTo>
                  <a:lnTo>
                    <a:pt x="188" y="458"/>
                  </a:lnTo>
                  <a:lnTo>
                    <a:pt x="188" y="454"/>
                  </a:lnTo>
                  <a:lnTo>
                    <a:pt x="184" y="454"/>
                  </a:lnTo>
                  <a:lnTo>
                    <a:pt x="184" y="450"/>
                  </a:lnTo>
                  <a:lnTo>
                    <a:pt x="184" y="446"/>
                  </a:lnTo>
                  <a:lnTo>
                    <a:pt x="188" y="446"/>
                  </a:lnTo>
                  <a:lnTo>
                    <a:pt x="184" y="446"/>
                  </a:lnTo>
                  <a:lnTo>
                    <a:pt x="184" y="442"/>
                  </a:lnTo>
                  <a:lnTo>
                    <a:pt x="180" y="442"/>
                  </a:lnTo>
                  <a:lnTo>
                    <a:pt x="176" y="442"/>
                  </a:lnTo>
                  <a:lnTo>
                    <a:pt x="180" y="442"/>
                  </a:lnTo>
                  <a:lnTo>
                    <a:pt x="180" y="438"/>
                  </a:lnTo>
                  <a:lnTo>
                    <a:pt x="176" y="438"/>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39" name="Freeform 13"/>
            <p:cNvSpPr>
              <a:spLocks/>
            </p:cNvSpPr>
            <p:nvPr/>
          </p:nvSpPr>
          <p:spPr bwMode="auto">
            <a:xfrm>
              <a:off x="1771" y="2131"/>
              <a:ext cx="196" cy="242"/>
            </a:xfrm>
            <a:custGeom>
              <a:avLst/>
              <a:gdLst>
                <a:gd name="T0" fmla="*/ 161 w 196"/>
                <a:gd name="T1" fmla="*/ 78 h 242"/>
                <a:gd name="T2" fmla="*/ 176 w 196"/>
                <a:gd name="T3" fmla="*/ 70 h 242"/>
                <a:gd name="T4" fmla="*/ 180 w 196"/>
                <a:gd name="T5" fmla="*/ 90 h 242"/>
                <a:gd name="T6" fmla="*/ 184 w 196"/>
                <a:gd name="T7" fmla="*/ 109 h 242"/>
                <a:gd name="T8" fmla="*/ 180 w 196"/>
                <a:gd name="T9" fmla="*/ 121 h 242"/>
                <a:gd name="T10" fmla="*/ 180 w 196"/>
                <a:gd name="T11" fmla="*/ 137 h 242"/>
                <a:gd name="T12" fmla="*/ 188 w 196"/>
                <a:gd name="T13" fmla="*/ 152 h 242"/>
                <a:gd name="T14" fmla="*/ 184 w 196"/>
                <a:gd name="T15" fmla="*/ 164 h 242"/>
                <a:gd name="T16" fmla="*/ 188 w 196"/>
                <a:gd name="T17" fmla="*/ 184 h 242"/>
                <a:gd name="T18" fmla="*/ 188 w 196"/>
                <a:gd name="T19" fmla="*/ 207 h 242"/>
                <a:gd name="T20" fmla="*/ 196 w 196"/>
                <a:gd name="T21" fmla="*/ 223 h 242"/>
                <a:gd name="T22" fmla="*/ 188 w 196"/>
                <a:gd name="T23" fmla="*/ 230 h 242"/>
                <a:gd name="T24" fmla="*/ 176 w 196"/>
                <a:gd name="T25" fmla="*/ 242 h 242"/>
                <a:gd name="T26" fmla="*/ 157 w 196"/>
                <a:gd name="T27" fmla="*/ 238 h 242"/>
                <a:gd name="T28" fmla="*/ 149 w 196"/>
                <a:gd name="T29" fmla="*/ 230 h 242"/>
                <a:gd name="T30" fmla="*/ 145 w 196"/>
                <a:gd name="T31" fmla="*/ 227 h 242"/>
                <a:gd name="T32" fmla="*/ 133 w 196"/>
                <a:gd name="T33" fmla="*/ 230 h 242"/>
                <a:gd name="T34" fmla="*/ 114 w 196"/>
                <a:gd name="T35" fmla="*/ 234 h 242"/>
                <a:gd name="T36" fmla="*/ 106 w 196"/>
                <a:gd name="T37" fmla="*/ 219 h 242"/>
                <a:gd name="T38" fmla="*/ 94 w 196"/>
                <a:gd name="T39" fmla="*/ 223 h 242"/>
                <a:gd name="T40" fmla="*/ 79 w 196"/>
                <a:gd name="T41" fmla="*/ 230 h 242"/>
                <a:gd name="T42" fmla="*/ 67 w 196"/>
                <a:gd name="T43" fmla="*/ 227 h 242"/>
                <a:gd name="T44" fmla="*/ 55 w 196"/>
                <a:gd name="T45" fmla="*/ 223 h 242"/>
                <a:gd name="T46" fmla="*/ 47 w 196"/>
                <a:gd name="T47" fmla="*/ 207 h 242"/>
                <a:gd name="T48" fmla="*/ 43 w 196"/>
                <a:gd name="T49" fmla="*/ 195 h 242"/>
                <a:gd name="T50" fmla="*/ 36 w 196"/>
                <a:gd name="T51" fmla="*/ 180 h 242"/>
                <a:gd name="T52" fmla="*/ 24 w 196"/>
                <a:gd name="T53" fmla="*/ 164 h 242"/>
                <a:gd name="T54" fmla="*/ 20 w 196"/>
                <a:gd name="T55" fmla="*/ 160 h 242"/>
                <a:gd name="T56" fmla="*/ 8 w 196"/>
                <a:gd name="T57" fmla="*/ 148 h 242"/>
                <a:gd name="T58" fmla="*/ 12 w 196"/>
                <a:gd name="T59" fmla="*/ 137 h 242"/>
                <a:gd name="T60" fmla="*/ 4 w 196"/>
                <a:gd name="T61" fmla="*/ 129 h 242"/>
                <a:gd name="T62" fmla="*/ 4 w 196"/>
                <a:gd name="T63" fmla="*/ 105 h 242"/>
                <a:gd name="T64" fmla="*/ 4 w 196"/>
                <a:gd name="T65" fmla="*/ 90 h 242"/>
                <a:gd name="T66" fmla="*/ 4 w 196"/>
                <a:gd name="T67" fmla="*/ 74 h 242"/>
                <a:gd name="T68" fmla="*/ 20 w 196"/>
                <a:gd name="T69" fmla="*/ 66 h 242"/>
                <a:gd name="T70" fmla="*/ 24 w 196"/>
                <a:gd name="T71" fmla="*/ 58 h 242"/>
                <a:gd name="T72" fmla="*/ 28 w 196"/>
                <a:gd name="T73" fmla="*/ 47 h 242"/>
                <a:gd name="T74" fmla="*/ 43 w 196"/>
                <a:gd name="T75" fmla="*/ 39 h 242"/>
                <a:gd name="T76" fmla="*/ 55 w 196"/>
                <a:gd name="T77" fmla="*/ 35 h 242"/>
                <a:gd name="T78" fmla="*/ 55 w 196"/>
                <a:gd name="T79" fmla="*/ 19 h 242"/>
                <a:gd name="T80" fmla="*/ 75 w 196"/>
                <a:gd name="T81" fmla="*/ 15 h 242"/>
                <a:gd name="T82" fmla="*/ 82 w 196"/>
                <a:gd name="T83" fmla="*/ 8 h 242"/>
                <a:gd name="T84" fmla="*/ 98 w 196"/>
                <a:gd name="T85" fmla="*/ 0 h 242"/>
                <a:gd name="T86" fmla="*/ 98 w 196"/>
                <a:gd name="T87" fmla="*/ 15 h 242"/>
                <a:gd name="T88" fmla="*/ 98 w 196"/>
                <a:gd name="T89" fmla="*/ 31 h 242"/>
                <a:gd name="T90" fmla="*/ 110 w 196"/>
                <a:gd name="T91" fmla="*/ 43 h 242"/>
                <a:gd name="T92" fmla="*/ 118 w 196"/>
                <a:gd name="T93" fmla="*/ 55 h 242"/>
                <a:gd name="T94" fmla="*/ 114 w 196"/>
                <a:gd name="T95" fmla="*/ 74 h 242"/>
                <a:gd name="T96" fmla="*/ 129 w 196"/>
                <a:gd name="T97" fmla="*/ 78 h 242"/>
                <a:gd name="T98" fmla="*/ 133 w 196"/>
                <a:gd name="T99" fmla="*/ 66 h 242"/>
                <a:gd name="T100" fmla="*/ 133 w 196"/>
                <a:gd name="T101" fmla="*/ 58 h 242"/>
                <a:gd name="T102" fmla="*/ 141 w 196"/>
                <a:gd name="T103" fmla="*/ 51 h 242"/>
                <a:gd name="T104" fmla="*/ 149 w 196"/>
                <a:gd name="T105" fmla="*/ 51 h 242"/>
                <a:gd name="T106" fmla="*/ 161 w 196"/>
                <a:gd name="T107" fmla="*/ 47 h 2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96"/>
                <a:gd name="T163" fmla="*/ 0 h 242"/>
                <a:gd name="T164" fmla="*/ 196 w 196"/>
                <a:gd name="T165" fmla="*/ 242 h 24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96" h="242">
                  <a:moveTo>
                    <a:pt x="161" y="58"/>
                  </a:moveTo>
                  <a:lnTo>
                    <a:pt x="161" y="62"/>
                  </a:lnTo>
                  <a:lnTo>
                    <a:pt x="161" y="66"/>
                  </a:lnTo>
                  <a:lnTo>
                    <a:pt x="161" y="70"/>
                  </a:lnTo>
                  <a:lnTo>
                    <a:pt x="161" y="74"/>
                  </a:lnTo>
                  <a:lnTo>
                    <a:pt x="161" y="78"/>
                  </a:lnTo>
                  <a:lnTo>
                    <a:pt x="165" y="78"/>
                  </a:lnTo>
                  <a:lnTo>
                    <a:pt x="168" y="78"/>
                  </a:lnTo>
                  <a:lnTo>
                    <a:pt x="168" y="74"/>
                  </a:lnTo>
                  <a:lnTo>
                    <a:pt x="168" y="70"/>
                  </a:lnTo>
                  <a:lnTo>
                    <a:pt x="172" y="70"/>
                  </a:lnTo>
                  <a:lnTo>
                    <a:pt x="176" y="70"/>
                  </a:lnTo>
                  <a:lnTo>
                    <a:pt x="176" y="74"/>
                  </a:lnTo>
                  <a:lnTo>
                    <a:pt x="176" y="78"/>
                  </a:lnTo>
                  <a:lnTo>
                    <a:pt x="180" y="78"/>
                  </a:lnTo>
                  <a:lnTo>
                    <a:pt x="180" y="82"/>
                  </a:lnTo>
                  <a:lnTo>
                    <a:pt x="180" y="86"/>
                  </a:lnTo>
                  <a:lnTo>
                    <a:pt x="180" y="90"/>
                  </a:lnTo>
                  <a:lnTo>
                    <a:pt x="180" y="94"/>
                  </a:lnTo>
                  <a:lnTo>
                    <a:pt x="184" y="94"/>
                  </a:lnTo>
                  <a:lnTo>
                    <a:pt x="184" y="98"/>
                  </a:lnTo>
                  <a:lnTo>
                    <a:pt x="184" y="101"/>
                  </a:lnTo>
                  <a:lnTo>
                    <a:pt x="184" y="105"/>
                  </a:lnTo>
                  <a:lnTo>
                    <a:pt x="184" y="109"/>
                  </a:lnTo>
                  <a:lnTo>
                    <a:pt x="184" y="113"/>
                  </a:lnTo>
                  <a:lnTo>
                    <a:pt x="188" y="113"/>
                  </a:lnTo>
                  <a:lnTo>
                    <a:pt x="188" y="117"/>
                  </a:lnTo>
                  <a:lnTo>
                    <a:pt x="184" y="117"/>
                  </a:lnTo>
                  <a:lnTo>
                    <a:pt x="180" y="117"/>
                  </a:lnTo>
                  <a:lnTo>
                    <a:pt x="180" y="121"/>
                  </a:lnTo>
                  <a:lnTo>
                    <a:pt x="176" y="121"/>
                  </a:lnTo>
                  <a:lnTo>
                    <a:pt x="176" y="125"/>
                  </a:lnTo>
                  <a:lnTo>
                    <a:pt x="176" y="129"/>
                  </a:lnTo>
                  <a:lnTo>
                    <a:pt x="176" y="133"/>
                  </a:lnTo>
                  <a:lnTo>
                    <a:pt x="180" y="133"/>
                  </a:lnTo>
                  <a:lnTo>
                    <a:pt x="180" y="137"/>
                  </a:lnTo>
                  <a:lnTo>
                    <a:pt x="180" y="141"/>
                  </a:lnTo>
                  <a:lnTo>
                    <a:pt x="184" y="141"/>
                  </a:lnTo>
                  <a:lnTo>
                    <a:pt x="184" y="144"/>
                  </a:lnTo>
                  <a:lnTo>
                    <a:pt x="184" y="148"/>
                  </a:lnTo>
                  <a:lnTo>
                    <a:pt x="184" y="152"/>
                  </a:lnTo>
                  <a:lnTo>
                    <a:pt x="188" y="152"/>
                  </a:lnTo>
                  <a:lnTo>
                    <a:pt x="192" y="152"/>
                  </a:lnTo>
                  <a:lnTo>
                    <a:pt x="192" y="156"/>
                  </a:lnTo>
                  <a:lnTo>
                    <a:pt x="192" y="160"/>
                  </a:lnTo>
                  <a:lnTo>
                    <a:pt x="188" y="160"/>
                  </a:lnTo>
                  <a:lnTo>
                    <a:pt x="188" y="164"/>
                  </a:lnTo>
                  <a:lnTo>
                    <a:pt x="184" y="164"/>
                  </a:lnTo>
                  <a:lnTo>
                    <a:pt x="184" y="168"/>
                  </a:lnTo>
                  <a:lnTo>
                    <a:pt x="188" y="168"/>
                  </a:lnTo>
                  <a:lnTo>
                    <a:pt x="188" y="172"/>
                  </a:lnTo>
                  <a:lnTo>
                    <a:pt x="188" y="176"/>
                  </a:lnTo>
                  <a:lnTo>
                    <a:pt x="188" y="180"/>
                  </a:lnTo>
                  <a:lnTo>
                    <a:pt x="188" y="184"/>
                  </a:lnTo>
                  <a:lnTo>
                    <a:pt x="188" y="187"/>
                  </a:lnTo>
                  <a:lnTo>
                    <a:pt x="188" y="191"/>
                  </a:lnTo>
                  <a:lnTo>
                    <a:pt x="188" y="195"/>
                  </a:lnTo>
                  <a:lnTo>
                    <a:pt x="188" y="199"/>
                  </a:lnTo>
                  <a:lnTo>
                    <a:pt x="188" y="203"/>
                  </a:lnTo>
                  <a:lnTo>
                    <a:pt x="188" y="207"/>
                  </a:lnTo>
                  <a:lnTo>
                    <a:pt x="192" y="207"/>
                  </a:lnTo>
                  <a:lnTo>
                    <a:pt x="192" y="211"/>
                  </a:lnTo>
                  <a:lnTo>
                    <a:pt x="192" y="215"/>
                  </a:lnTo>
                  <a:lnTo>
                    <a:pt x="192" y="219"/>
                  </a:lnTo>
                  <a:lnTo>
                    <a:pt x="192" y="223"/>
                  </a:lnTo>
                  <a:lnTo>
                    <a:pt x="196" y="223"/>
                  </a:lnTo>
                  <a:lnTo>
                    <a:pt x="196" y="227"/>
                  </a:lnTo>
                  <a:lnTo>
                    <a:pt x="192" y="227"/>
                  </a:lnTo>
                  <a:lnTo>
                    <a:pt x="192" y="230"/>
                  </a:lnTo>
                  <a:lnTo>
                    <a:pt x="188" y="230"/>
                  </a:lnTo>
                  <a:lnTo>
                    <a:pt x="188" y="234"/>
                  </a:lnTo>
                  <a:lnTo>
                    <a:pt x="188" y="230"/>
                  </a:lnTo>
                  <a:lnTo>
                    <a:pt x="188" y="234"/>
                  </a:lnTo>
                  <a:lnTo>
                    <a:pt x="184" y="234"/>
                  </a:lnTo>
                  <a:lnTo>
                    <a:pt x="184" y="238"/>
                  </a:lnTo>
                  <a:lnTo>
                    <a:pt x="180" y="238"/>
                  </a:lnTo>
                  <a:lnTo>
                    <a:pt x="176" y="238"/>
                  </a:lnTo>
                  <a:lnTo>
                    <a:pt x="176" y="242"/>
                  </a:lnTo>
                  <a:lnTo>
                    <a:pt x="172" y="242"/>
                  </a:lnTo>
                  <a:lnTo>
                    <a:pt x="168" y="242"/>
                  </a:lnTo>
                  <a:lnTo>
                    <a:pt x="165" y="242"/>
                  </a:lnTo>
                  <a:lnTo>
                    <a:pt x="161" y="242"/>
                  </a:lnTo>
                  <a:lnTo>
                    <a:pt x="161" y="238"/>
                  </a:lnTo>
                  <a:lnTo>
                    <a:pt x="157" y="238"/>
                  </a:lnTo>
                  <a:lnTo>
                    <a:pt x="153" y="238"/>
                  </a:lnTo>
                  <a:lnTo>
                    <a:pt x="153" y="234"/>
                  </a:lnTo>
                  <a:lnTo>
                    <a:pt x="153" y="230"/>
                  </a:lnTo>
                  <a:lnTo>
                    <a:pt x="153" y="227"/>
                  </a:lnTo>
                  <a:lnTo>
                    <a:pt x="149" y="227"/>
                  </a:lnTo>
                  <a:lnTo>
                    <a:pt x="149" y="230"/>
                  </a:lnTo>
                  <a:lnTo>
                    <a:pt x="153" y="230"/>
                  </a:lnTo>
                  <a:lnTo>
                    <a:pt x="149" y="230"/>
                  </a:lnTo>
                  <a:lnTo>
                    <a:pt x="149" y="227"/>
                  </a:lnTo>
                  <a:lnTo>
                    <a:pt x="149" y="223"/>
                  </a:lnTo>
                  <a:lnTo>
                    <a:pt x="145" y="223"/>
                  </a:lnTo>
                  <a:lnTo>
                    <a:pt x="145" y="227"/>
                  </a:lnTo>
                  <a:lnTo>
                    <a:pt x="141" y="227"/>
                  </a:lnTo>
                  <a:lnTo>
                    <a:pt x="137" y="227"/>
                  </a:lnTo>
                  <a:lnTo>
                    <a:pt x="133" y="227"/>
                  </a:lnTo>
                  <a:lnTo>
                    <a:pt x="133" y="230"/>
                  </a:lnTo>
                  <a:lnTo>
                    <a:pt x="133" y="227"/>
                  </a:lnTo>
                  <a:lnTo>
                    <a:pt x="133" y="230"/>
                  </a:lnTo>
                  <a:lnTo>
                    <a:pt x="129" y="230"/>
                  </a:lnTo>
                  <a:lnTo>
                    <a:pt x="125" y="230"/>
                  </a:lnTo>
                  <a:lnTo>
                    <a:pt x="122" y="230"/>
                  </a:lnTo>
                  <a:lnTo>
                    <a:pt x="122" y="234"/>
                  </a:lnTo>
                  <a:lnTo>
                    <a:pt x="118" y="234"/>
                  </a:lnTo>
                  <a:lnTo>
                    <a:pt x="114" y="234"/>
                  </a:lnTo>
                  <a:lnTo>
                    <a:pt x="114" y="230"/>
                  </a:lnTo>
                  <a:lnTo>
                    <a:pt x="110" y="230"/>
                  </a:lnTo>
                  <a:lnTo>
                    <a:pt x="110" y="227"/>
                  </a:lnTo>
                  <a:lnTo>
                    <a:pt x="106" y="227"/>
                  </a:lnTo>
                  <a:lnTo>
                    <a:pt x="106" y="223"/>
                  </a:lnTo>
                  <a:lnTo>
                    <a:pt x="106" y="219"/>
                  </a:lnTo>
                  <a:lnTo>
                    <a:pt x="102" y="219"/>
                  </a:lnTo>
                  <a:lnTo>
                    <a:pt x="102" y="215"/>
                  </a:lnTo>
                  <a:lnTo>
                    <a:pt x="102" y="219"/>
                  </a:lnTo>
                  <a:lnTo>
                    <a:pt x="98" y="219"/>
                  </a:lnTo>
                  <a:lnTo>
                    <a:pt x="98" y="223"/>
                  </a:lnTo>
                  <a:lnTo>
                    <a:pt x="94" y="223"/>
                  </a:lnTo>
                  <a:lnTo>
                    <a:pt x="90" y="223"/>
                  </a:lnTo>
                  <a:lnTo>
                    <a:pt x="86" y="223"/>
                  </a:lnTo>
                  <a:lnTo>
                    <a:pt x="86" y="227"/>
                  </a:lnTo>
                  <a:lnTo>
                    <a:pt x="82" y="227"/>
                  </a:lnTo>
                  <a:lnTo>
                    <a:pt x="82" y="230"/>
                  </a:lnTo>
                  <a:lnTo>
                    <a:pt x="79" y="230"/>
                  </a:lnTo>
                  <a:lnTo>
                    <a:pt x="75" y="230"/>
                  </a:lnTo>
                  <a:lnTo>
                    <a:pt x="75" y="227"/>
                  </a:lnTo>
                  <a:lnTo>
                    <a:pt x="75" y="230"/>
                  </a:lnTo>
                  <a:lnTo>
                    <a:pt x="75" y="227"/>
                  </a:lnTo>
                  <a:lnTo>
                    <a:pt x="71" y="227"/>
                  </a:lnTo>
                  <a:lnTo>
                    <a:pt x="67" y="227"/>
                  </a:lnTo>
                  <a:lnTo>
                    <a:pt x="67" y="230"/>
                  </a:lnTo>
                  <a:lnTo>
                    <a:pt x="63" y="230"/>
                  </a:lnTo>
                  <a:lnTo>
                    <a:pt x="59" y="230"/>
                  </a:lnTo>
                  <a:lnTo>
                    <a:pt x="59" y="227"/>
                  </a:lnTo>
                  <a:lnTo>
                    <a:pt x="59" y="223"/>
                  </a:lnTo>
                  <a:lnTo>
                    <a:pt x="55" y="223"/>
                  </a:lnTo>
                  <a:lnTo>
                    <a:pt x="55" y="219"/>
                  </a:lnTo>
                  <a:lnTo>
                    <a:pt x="55" y="215"/>
                  </a:lnTo>
                  <a:lnTo>
                    <a:pt x="51" y="215"/>
                  </a:lnTo>
                  <a:lnTo>
                    <a:pt x="51" y="211"/>
                  </a:lnTo>
                  <a:lnTo>
                    <a:pt x="47" y="211"/>
                  </a:lnTo>
                  <a:lnTo>
                    <a:pt x="47" y="207"/>
                  </a:lnTo>
                  <a:lnTo>
                    <a:pt x="43" y="207"/>
                  </a:lnTo>
                  <a:lnTo>
                    <a:pt x="39" y="207"/>
                  </a:lnTo>
                  <a:lnTo>
                    <a:pt x="39" y="203"/>
                  </a:lnTo>
                  <a:lnTo>
                    <a:pt x="39" y="199"/>
                  </a:lnTo>
                  <a:lnTo>
                    <a:pt x="43" y="199"/>
                  </a:lnTo>
                  <a:lnTo>
                    <a:pt x="43" y="195"/>
                  </a:lnTo>
                  <a:lnTo>
                    <a:pt x="39" y="195"/>
                  </a:lnTo>
                  <a:lnTo>
                    <a:pt x="39" y="191"/>
                  </a:lnTo>
                  <a:lnTo>
                    <a:pt x="39" y="187"/>
                  </a:lnTo>
                  <a:lnTo>
                    <a:pt x="39" y="184"/>
                  </a:lnTo>
                  <a:lnTo>
                    <a:pt x="36" y="184"/>
                  </a:lnTo>
                  <a:lnTo>
                    <a:pt x="36" y="180"/>
                  </a:lnTo>
                  <a:lnTo>
                    <a:pt x="32" y="180"/>
                  </a:lnTo>
                  <a:lnTo>
                    <a:pt x="32" y="176"/>
                  </a:lnTo>
                  <a:lnTo>
                    <a:pt x="28" y="172"/>
                  </a:lnTo>
                  <a:lnTo>
                    <a:pt x="28" y="168"/>
                  </a:lnTo>
                  <a:lnTo>
                    <a:pt x="24" y="168"/>
                  </a:lnTo>
                  <a:lnTo>
                    <a:pt x="24" y="164"/>
                  </a:lnTo>
                  <a:lnTo>
                    <a:pt x="24" y="168"/>
                  </a:lnTo>
                  <a:lnTo>
                    <a:pt x="24" y="164"/>
                  </a:lnTo>
                  <a:lnTo>
                    <a:pt x="20" y="164"/>
                  </a:lnTo>
                  <a:lnTo>
                    <a:pt x="20" y="160"/>
                  </a:lnTo>
                  <a:lnTo>
                    <a:pt x="16" y="160"/>
                  </a:lnTo>
                  <a:lnTo>
                    <a:pt x="20" y="160"/>
                  </a:lnTo>
                  <a:lnTo>
                    <a:pt x="16" y="160"/>
                  </a:lnTo>
                  <a:lnTo>
                    <a:pt x="16" y="156"/>
                  </a:lnTo>
                  <a:lnTo>
                    <a:pt x="16" y="152"/>
                  </a:lnTo>
                  <a:lnTo>
                    <a:pt x="12" y="152"/>
                  </a:lnTo>
                  <a:lnTo>
                    <a:pt x="12" y="148"/>
                  </a:lnTo>
                  <a:lnTo>
                    <a:pt x="8" y="148"/>
                  </a:lnTo>
                  <a:lnTo>
                    <a:pt x="8" y="144"/>
                  </a:lnTo>
                  <a:lnTo>
                    <a:pt x="8" y="141"/>
                  </a:lnTo>
                  <a:lnTo>
                    <a:pt x="12" y="141"/>
                  </a:lnTo>
                  <a:lnTo>
                    <a:pt x="12" y="137"/>
                  </a:lnTo>
                  <a:lnTo>
                    <a:pt x="8" y="137"/>
                  </a:lnTo>
                  <a:lnTo>
                    <a:pt x="12" y="137"/>
                  </a:lnTo>
                  <a:lnTo>
                    <a:pt x="8" y="137"/>
                  </a:lnTo>
                  <a:lnTo>
                    <a:pt x="12" y="137"/>
                  </a:lnTo>
                  <a:lnTo>
                    <a:pt x="8" y="137"/>
                  </a:lnTo>
                  <a:lnTo>
                    <a:pt x="8" y="133"/>
                  </a:lnTo>
                  <a:lnTo>
                    <a:pt x="8" y="129"/>
                  </a:lnTo>
                  <a:lnTo>
                    <a:pt x="4" y="129"/>
                  </a:lnTo>
                  <a:lnTo>
                    <a:pt x="4" y="125"/>
                  </a:lnTo>
                  <a:lnTo>
                    <a:pt x="4" y="121"/>
                  </a:lnTo>
                  <a:lnTo>
                    <a:pt x="4" y="117"/>
                  </a:lnTo>
                  <a:lnTo>
                    <a:pt x="4" y="113"/>
                  </a:lnTo>
                  <a:lnTo>
                    <a:pt x="4" y="109"/>
                  </a:lnTo>
                  <a:lnTo>
                    <a:pt x="4" y="105"/>
                  </a:lnTo>
                  <a:lnTo>
                    <a:pt x="4" y="101"/>
                  </a:lnTo>
                  <a:lnTo>
                    <a:pt x="4" y="98"/>
                  </a:lnTo>
                  <a:lnTo>
                    <a:pt x="0" y="98"/>
                  </a:lnTo>
                  <a:lnTo>
                    <a:pt x="0" y="94"/>
                  </a:lnTo>
                  <a:lnTo>
                    <a:pt x="4" y="94"/>
                  </a:lnTo>
                  <a:lnTo>
                    <a:pt x="4" y="90"/>
                  </a:lnTo>
                  <a:lnTo>
                    <a:pt x="4" y="86"/>
                  </a:lnTo>
                  <a:lnTo>
                    <a:pt x="0" y="86"/>
                  </a:lnTo>
                  <a:lnTo>
                    <a:pt x="0" y="82"/>
                  </a:lnTo>
                  <a:lnTo>
                    <a:pt x="0" y="78"/>
                  </a:lnTo>
                  <a:lnTo>
                    <a:pt x="4" y="78"/>
                  </a:lnTo>
                  <a:lnTo>
                    <a:pt x="4" y="74"/>
                  </a:lnTo>
                  <a:lnTo>
                    <a:pt x="8" y="74"/>
                  </a:lnTo>
                  <a:lnTo>
                    <a:pt x="12" y="74"/>
                  </a:lnTo>
                  <a:lnTo>
                    <a:pt x="12" y="70"/>
                  </a:lnTo>
                  <a:lnTo>
                    <a:pt x="16" y="70"/>
                  </a:lnTo>
                  <a:lnTo>
                    <a:pt x="16" y="66"/>
                  </a:lnTo>
                  <a:lnTo>
                    <a:pt x="20" y="66"/>
                  </a:lnTo>
                  <a:lnTo>
                    <a:pt x="24" y="66"/>
                  </a:lnTo>
                  <a:lnTo>
                    <a:pt x="24" y="62"/>
                  </a:lnTo>
                  <a:lnTo>
                    <a:pt x="28" y="62"/>
                  </a:lnTo>
                  <a:lnTo>
                    <a:pt x="24" y="62"/>
                  </a:lnTo>
                  <a:lnTo>
                    <a:pt x="28" y="58"/>
                  </a:lnTo>
                  <a:lnTo>
                    <a:pt x="24" y="58"/>
                  </a:lnTo>
                  <a:lnTo>
                    <a:pt x="28" y="58"/>
                  </a:lnTo>
                  <a:lnTo>
                    <a:pt x="24" y="58"/>
                  </a:lnTo>
                  <a:lnTo>
                    <a:pt x="24" y="55"/>
                  </a:lnTo>
                  <a:lnTo>
                    <a:pt x="28" y="55"/>
                  </a:lnTo>
                  <a:lnTo>
                    <a:pt x="28" y="51"/>
                  </a:lnTo>
                  <a:lnTo>
                    <a:pt x="28" y="47"/>
                  </a:lnTo>
                  <a:lnTo>
                    <a:pt x="32" y="47"/>
                  </a:lnTo>
                  <a:lnTo>
                    <a:pt x="36" y="47"/>
                  </a:lnTo>
                  <a:lnTo>
                    <a:pt x="36" y="43"/>
                  </a:lnTo>
                  <a:lnTo>
                    <a:pt x="39" y="43"/>
                  </a:lnTo>
                  <a:lnTo>
                    <a:pt x="39" y="39"/>
                  </a:lnTo>
                  <a:lnTo>
                    <a:pt x="43" y="39"/>
                  </a:lnTo>
                  <a:lnTo>
                    <a:pt x="43" y="35"/>
                  </a:lnTo>
                  <a:lnTo>
                    <a:pt x="47" y="35"/>
                  </a:lnTo>
                  <a:lnTo>
                    <a:pt x="47" y="39"/>
                  </a:lnTo>
                  <a:lnTo>
                    <a:pt x="51" y="39"/>
                  </a:lnTo>
                  <a:lnTo>
                    <a:pt x="51" y="35"/>
                  </a:lnTo>
                  <a:lnTo>
                    <a:pt x="55" y="35"/>
                  </a:lnTo>
                  <a:lnTo>
                    <a:pt x="59" y="35"/>
                  </a:lnTo>
                  <a:lnTo>
                    <a:pt x="59" y="31"/>
                  </a:lnTo>
                  <a:lnTo>
                    <a:pt x="55" y="31"/>
                  </a:lnTo>
                  <a:lnTo>
                    <a:pt x="55" y="27"/>
                  </a:lnTo>
                  <a:lnTo>
                    <a:pt x="55" y="23"/>
                  </a:lnTo>
                  <a:lnTo>
                    <a:pt x="55" y="19"/>
                  </a:lnTo>
                  <a:lnTo>
                    <a:pt x="59" y="19"/>
                  </a:lnTo>
                  <a:lnTo>
                    <a:pt x="63" y="19"/>
                  </a:lnTo>
                  <a:lnTo>
                    <a:pt x="63" y="15"/>
                  </a:lnTo>
                  <a:lnTo>
                    <a:pt x="67" y="15"/>
                  </a:lnTo>
                  <a:lnTo>
                    <a:pt x="71" y="15"/>
                  </a:lnTo>
                  <a:lnTo>
                    <a:pt x="75" y="15"/>
                  </a:lnTo>
                  <a:lnTo>
                    <a:pt x="75" y="12"/>
                  </a:lnTo>
                  <a:lnTo>
                    <a:pt x="79" y="12"/>
                  </a:lnTo>
                  <a:lnTo>
                    <a:pt x="79" y="8"/>
                  </a:lnTo>
                  <a:lnTo>
                    <a:pt x="82" y="8"/>
                  </a:lnTo>
                  <a:lnTo>
                    <a:pt x="82" y="12"/>
                  </a:lnTo>
                  <a:lnTo>
                    <a:pt x="82" y="8"/>
                  </a:lnTo>
                  <a:lnTo>
                    <a:pt x="86" y="8"/>
                  </a:lnTo>
                  <a:lnTo>
                    <a:pt x="86" y="4"/>
                  </a:lnTo>
                  <a:lnTo>
                    <a:pt x="90" y="4"/>
                  </a:lnTo>
                  <a:lnTo>
                    <a:pt x="90" y="0"/>
                  </a:lnTo>
                  <a:lnTo>
                    <a:pt x="94" y="0"/>
                  </a:lnTo>
                  <a:lnTo>
                    <a:pt x="98" y="0"/>
                  </a:lnTo>
                  <a:lnTo>
                    <a:pt x="98" y="4"/>
                  </a:lnTo>
                  <a:lnTo>
                    <a:pt x="98" y="8"/>
                  </a:lnTo>
                  <a:lnTo>
                    <a:pt x="98" y="12"/>
                  </a:lnTo>
                  <a:lnTo>
                    <a:pt x="98" y="15"/>
                  </a:lnTo>
                  <a:lnTo>
                    <a:pt x="94" y="15"/>
                  </a:lnTo>
                  <a:lnTo>
                    <a:pt x="98" y="15"/>
                  </a:lnTo>
                  <a:lnTo>
                    <a:pt x="94" y="15"/>
                  </a:lnTo>
                  <a:lnTo>
                    <a:pt x="94" y="19"/>
                  </a:lnTo>
                  <a:lnTo>
                    <a:pt x="94" y="23"/>
                  </a:lnTo>
                  <a:lnTo>
                    <a:pt x="98" y="23"/>
                  </a:lnTo>
                  <a:lnTo>
                    <a:pt x="98" y="27"/>
                  </a:lnTo>
                  <a:lnTo>
                    <a:pt x="98" y="31"/>
                  </a:lnTo>
                  <a:lnTo>
                    <a:pt x="98" y="35"/>
                  </a:lnTo>
                  <a:lnTo>
                    <a:pt x="98" y="39"/>
                  </a:lnTo>
                  <a:lnTo>
                    <a:pt x="98" y="43"/>
                  </a:lnTo>
                  <a:lnTo>
                    <a:pt x="102" y="43"/>
                  </a:lnTo>
                  <a:lnTo>
                    <a:pt x="106" y="43"/>
                  </a:lnTo>
                  <a:lnTo>
                    <a:pt x="110" y="43"/>
                  </a:lnTo>
                  <a:lnTo>
                    <a:pt x="110" y="47"/>
                  </a:lnTo>
                  <a:lnTo>
                    <a:pt x="110" y="51"/>
                  </a:lnTo>
                  <a:lnTo>
                    <a:pt x="114" y="51"/>
                  </a:lnTo>
                  <a:lnTo>
                    <a:pt x="118" y="55"/>
                  </a:lnTo>
                  <a:lnTo>
                    <a:pt x="118" y="51"/>
                  </a:lnTo>
                  <a:lnTo>
                    <a:pt x="118" y="55"/>
                  </a:lnTo>
                  <a:lnTo>
                    <a:pt x="118" y="58"/>
                  </a:lnTo>
                  <a:lnTo>
                    <a:pt x="118" y="62"/>
                  </a:lnTo>
                  <a:lnTo>
                    <a:pt x="114" y="62"/>
                  </a:lnTo>
                  <a:lnTo>
                    <a:pt x="114" y="66"/>
                  </a:lnTo>
                  <a:lnTo>
                    <a:pt x="114" y="70"/>
                  </a:lnTo>
                  <a:lnTo>
                    <a:pt x="114" y="74"/>
                  </a:lnTo>
                  <a:lnTo>
                    <a:pt x="118" y="70"/>
                  </a:lnTo>
                  <a:lnTo>
                    <a:pt x="118" y="74"/>
                  </a:lnTo>
                  <a:lnTo>
                    <a:pt x="122" y="74"/>
                  </a:lnTo>
                  <a:lnTo>
                    <a:pt x="125" y="74"/>
                  </a:lnTo>
                  <a:lnTo>
                    <a:pt x="125" y="78"/>
                  </a:lnTo>
                  <a:lnTo>
                    <a:pt x="129" y="78"/>
                  </a:lnTo>
                  <a:lnTo>
                    <a:pt x="129" y="74"/>
                  </a:lnTo>
                  <a:lnTo>
                    <a:pt x="133" y="74"/>
                  </a:lnTo>
                  <a:lnTo>
                    <a:pt x="133" y="70"/>
                  </a:lnTo>
                  <a:lnTo>
                    <a:pt x="133" y="66"/>
                  </a:lnTo>
                  <a:lnTo>
                    <a:pt x="133" y="70"/>
                  </a:lnTo>
                  <a:lnTo>
                    <a:pt x="133" y="66"/>
                  </a:lnTo>
                  <a:lnTo>
                    <a:pt x="137" y="66"/>
                  </a:lnTo>
                  <a:lnTo>
                    <a:pt x="137" y="62"/>
                  </a:lnTo>
                  <a:lnTo>
                    <a:pt x="133" y="62"/>
                  </a:lnTo>
                  <a:lnTo>
                    <a:pt x="137" y="62"/>
                  </a:lnTo>
                  <a:lnTo>
                    <a:pt x="133" y="62"/>
                  </a:lnTo>
                  <a:lnTo>
                    <a:pt x="133" y="58"/>
                  </a:lnTo>
                  <a:lnTo>
                    <a:pt x="137" y="58"/>
                  </a:lnTo>
                  <a:lnTo>
                    <a:pt x="133" y="58"/>
                  </a:lnTo>
                  <a:lnTo>
                    <a:pt x="137" y="58"/>
                  </a:lnTo>
                  <a:lnTo>
                    <a:pt x="137" y="55"/>
                  </a:lnTo>
                  <a:lnTo>
                    <a:pt x="137" y="51"/>
                  </a:lnTo>
                  <a:lnTo>
                    <a:pt x="141" y="51"/>
                  </a:lnTo>
                  <a:lnTo>
                    <a:pt x="141" y="47"/>
                  </a:lnTo>
                  <a:lnTo>
                    <a:pt x="141" y="51"/>
                  </a:lnTo>
                  <a:lnTo>
                    <a:pt x="145" y="51"/>
                  </a:lnTo>
                  <a:lnTo>
                    <a:pt x="145" y="55"/>
                  </a:lnTo>
                  <a:lnTo>
                    <a:pt x="145" y="51"/>
                  </a:lnTo>
                  <a:lnTo>
                    <a:pt x="149" y="51"/>
                  </a:lnTo>
                  <a:lnTo>
                    <a:pt x="149" y="55"/>
                  </a:lnTo>
                  <a:lnTo>
                    <a:pt x="153" y="55"/>
                  </a:lnTo>
                  <a:lnTo>
                    <a:pt x="153" y="51"/>
                  </a:lnTo>
                  <a:lnTo>
                    <a:pt x="157" y="51"/>
                  </a:lnTo>
                  <a:lnTo>
                    <a:pt x="161" y="51"/>
                  </a:lnTo>
                  <a:lnTo>
                    <a:pt x="161" y="47"/>
                  </a:lnTo>
                  <a:lnTo>
                    <a:pt x="165" y="47"/>
                  </a:lnTo>
                  <a:lnTo>
                    <a:pt x="165" y="51"/>
                  </a:lnTo>
                  <a:lnTo>
                    <a:pt x="161" y="51"/>
                  </a:lnTo>
                  <a:lnTo>
                    <a:pt x="161" y="55"/>
                  </a:lnTo>
                  <a:lnTo>
                    <a:pt x="161" y="58"/>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40" name="Freeform 14"/>
            <p:cNvSpPr>
              <a:spLocks/>
            </p:cNvSpPr>
            <p:nvPr/>
          </p:nvSpPr>
          <p:spPr bwMode="auto">
            <a:xfrm>
              <a:off x="1959" y="2318"/>
              <a:ext cx="235" cy="329"/>
            </a:xfrm>
            <a:custGeom>
              <a:avLst/>
              <a:gdLst>
                <a:gd name="T0" fmla="*/ 195 w 235"/>
                <a:gd name="T1" fmla="*/ 243 h 329"/>
                <a:gd name="T2" fmla="*/ 184 w 235"/>
                <a:gd name="T3" fmla="*/ 255 h 329"/>
                <a:gd name="T4" fmla="*/ 188 w 235"/>
                <a:gd name="T5" fmla="*/ 274 h 329"/>
                <a:gd name="T6" fmla="*/ 192 w 235"/>
                <a:gd name="T7" fmla="*/ 294 h 329"/>
                <a:gd name="T8" fmla="*/ 195 w 235"/>
                <a:gd name="T9" fmla="*/ 313 h 329"/>
                <a:gd name="T10" fmla="*/ 192 w 235"/>
                <a:gd name="T11" fmla="*/ 325 h 329"/>
                <a:gd name="T12" fmla="*/ 172 w 235"/>
                <a:gd name="T13" fmla="*/ 329 h 329"/>
                <a:gd name="T14" fmla="*/ 160 w 235"/>
                <a:gd name="T15" fmla="*/ 313 h 329"/>
                <a:gd name="T16" fmla="*/ 145 w 235"/>
                <a:gd name="T17" fmla="*/ 301 h 329"/>
                <a:gd name="T18" fmla="*/ 137 w 235"/>
                <a:gd name="T19" fmla="*/ 286 h 329"/>
                <a:gd name="T20" fmla="*/ 125 w 235"/>
                <a:gd name="T21" fmla="*/ 274 h 329"/>
                <a:gd name="T22" fmla="*/ 117 w 235"/>
                <a:gd name="T23" fmla="*/ 258 h 329"/>
                <a:gd name="T24" fmla="*/ 106 w 235"/>
                <a:gd name="T25" fmla="*/ 247 h 329"/>
                <a:gd name="T26" fmla="*/ 94 w 235"/>
                <a:gd name="T27" fmla="*/ 235 h 329"/>
                <a:gd name="T28" fmla="*/ 94 w 235"/>
                <a:gd name="T29" fmla="*/ 219 h 329"/>
                <a:gd name="T30" fmla="*/ 78 w 235"/>
                <a:gd name="T31" fmla="*/ 212 h 329"/>
                <a:gd name="T32" fmla="*/ 63 w 235"/>
                <a:gd name="T33" fmla="*/ 212 h 329"/>
                <a:gd name="T34" fmla="*/ 51 w 235"/>
                <a:gd name="T35" fmla="*/ 215 h 329"/>
                <a:gd name="T36" fmla="*/ 39 w 235"/>
                <a:gd name="T37" fmla="*/ 219 h 329"/>
                <a:gd name="T38" fmla="*/ 43 w 235"/>
                <a:gd name="T39" fmla="*/ 208 h 329"/>
                <a:gd name="T40" fmla="*/ 55 w 235"/>
                <a:gd name="T41" fmla="*/ 196 h 329"/>
                <a:gd name="T42" fmla="*/ 55 w 235"/>
                <a:gd name="T43" fmla="*/ 180 h 329"/>
                <a:gd name="T44" fmla="*/ 63 w 235"/>
                <a:gd name="T45" fmla="*/ 172 h 329"/>
                <a:gd name="T46" fmla="*/ 86 w 235"/>
                <a:gd name="T47" fmla="*/ 172 h 329"/>
                <a:gd name="T48" fmla="*/ 78 w 235"/>
                <a:gd name="T49" fmla="*/ 157 h 329"/>
                <a:gd name="T50" fmla="*/ 74 w 235"/>
                <a:gd name="T51" fmla="*/ 137 h 329"/>
                <a:gd name="T52" fmla="*/ 70 w 235"/>
                <a:gd name="T53" fmla="*/ 126 h 329"/>
                <a:gd name="T54" fmla="*/ 59 w 235"/>
                <a:gd name="T55" fmla="*/ 129 h 329"/>
                <a:gd name="T56" fmla="*/ 55 w 235"/>
                <a:gd name="T57" fmla="*/ 133 h 329"/>
                <a:gd name="T58" fmla="*/ 39 w 235"/>
                <a:gd name="T59" fmla="*/ 133 h 329"/>
                <a:gd name="T60" fmla="*/ 27 w 235"/>
                <a:gd name="T61" fmla="*/ 129 h 329"/>
                <a:gd name="T62" fmla="*/ 16 w 235"/>
                <a:gd name="T63" fmla="*/ 118 h 329"/>
                <a:gd name="T64" fmla="*/ 4 w 235"/>
                <a:gd name="T65" fmla="*/ 106 h 329"/>
                <a:gd name="T66" fmla="*/ 4 w 235"/>
                <a:gd name="T67" fmla="*/ 90 h 329"/>
                <a:gd name="T68" fmla="*/ 4 w 235"/>
                <a:gd name="T69" fmla="*/ 67 h 329"/>
                <a:gd name="T70" fmla="*/ 0 w 235"/>
                <a:gd name="T71" fmla="*/ 47 h 329"/>
                <a:gd name="T72" fmla="*/ 8 w 235"/>
                <a:gd name="T73" fmla="*/ 40 h 329"/>
                <a:gd name="T74" fmla="*/ 20 w 235"/>
                <a:gd name="T75" fmla="*/ 36 h 329"/>
                <a:gd name="T76" fmla="*/ 31 w 235"/>
                <a:gd name="T77" fmla="*/ 36 h 329"/>
                <a:gd name="T78" fmla="*/ 43 w 235"/>
                <a:gd name="T79" fmla="*/ 24 h 329"/>
                <a:gd name="T80" fmla="*/ 59 w 235"/>
                <a:gd name="T81" fmla="*/ 24 h 329"/>
                <a:gd name="T82" fmla="*/ 74 w 235"/>
                <a:gd name="T83" fmla="*/ 16 h 329"/>
                <a:gd name="T84" fmla="*/ 86 w 235"/>
                <a:gd name="T85" fmla="*/ 12 h 329"/>
                <a:gd name="T86" fmla="*/ 98 w 235"/>
                <a:gd name="T87" fmla="*/ 0 h 329"/>
                <a:gd name="T88" fmla="*/ 106 w 235"/>
                <a:gd name="T89" fmla="*/ 16 h 329"/>
                <a:gd name="T90" fmla="*/ 117 w 235"/>
                <a:gd name="T91" fmla="*/ 28 h 329"/>
                <a:gd name="T92" fmla="*/ 121 w 235"/>
                <a:gd name="T93" fmla="*/ 47 h 329"/>
                <a:gd name="T94" fmla="*/ 133 w 235"/>
                <a:gd name="T95" fmla="*/ 59 h 329"/>
                <a:gd name="T96" fmla="*/ 141 w 235"/>
                <a:gd name="T97" fmla="*/ 75 h 329"/>
                <a:gd name="T98" fmla="*/ 160 w 235"/>
                <a:gd name="T99" fmla="*/ 83 h 329"/>
                <a:gd name="T100" fmla="*/ 172 w 235"/>
                <a:gd name="T101" fmla="*/ 79 h 329"/>
                <a:gd name="T102" fmla="*/ 184 w 235"/>
                <a:gd name="T103" fmla="*/ 83 h 329"/>
                <a:gd name="T104" fmla="*/ 195 w 235"/>
                <a:gd name="T105" fmla="*/ 94 h 329"/>
                <a:gd name="T106" fmla="*/ 199 w 235"/>
                <a:gd name="T107" fmla="*/ 106 h 329"/>
                <a:gd name="T108" fmla="*/ 207 w 235"/>
                <a:gd name="T109" fmla="*/ 114 h 329"/>
                <a:gd name="T110" fmla="*/ 219 w 235"/>
                <a:gd name="T111" fmla="*/ 118 h 329"/>
                <a:gd name="T112" fmla="*/ 227 w 235"/>
                <a:gd name="T113" fmla="*/ 133 h 329"/>
                <a:gd name="T114" fmla="*/ 231 w 235"/>
                <a:gd name="T115" fmla="*/ 145 h 329"/>
                <a:gd name="T116" fmla="*/ 227 w 235"/>
                <a:gd name="T117" fmla="*/ 165 h 329"/>
                <a:gd name="T118" fmla="*/ 223 w 235"/>
                <a:gd name="T119" fmla="*/ 176 h 329"/>
                <a:gd name="T120" fmla="*/ 215 w 235"/>
                <a:gd name="T121" fmla="*/ 192 h 329"/>
                <a:gd name="T122" fmla="*/ 215 w 235"/>
                <a:gd name="T123" fmla="*/ 212 h 329"/>
                <a:gd name="T124" fmla="*/ 211 w 235"/>
                <a:gd name="T125" fmla="*/ 231 h 3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5"/>
                <a:gd name="T190" fmla="*/ 0 h 329"/>
                <a:gd name="T191" fmla="*/ 235 w 235"/>
                <a:gd name="T192" fmla="*/ 329 h 32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5" h="329">
                  <a:moveTo>
                    <a:pt x="207" y="235"/>
                  </a:moveTo>
                  <a:lnTo>
                    <a:pt x="207" y="239"/>
                  </a:lnTo>
                  <a:lnTo>
                    <a:pt x="203" y="239"/>
                  </a:lnTo>
                  <a:lnTo>
                    <a:pt x="203" y="243"/>
                  </a:lnTo>
                  <a:lnTo>
                    <a:pt x="199" y="243"/>
                  </a:lnTo>
                  <a:lnTo>
                    <a:pt x="195" y="243"/>
                  </a:lnTo>
                  <a:lnTo>
                    <a:pt x="195" y="247"/>
                  </a:lnTo>
                  <a:lnTo>
                    <a:pt x="192" y="247"/>
                  </a:lnTo>
                  <a:lnTo>
                    <a:pt x="192" y="251"/>
                  </a:lnTo>
                  <a:lnTo>
                    <a:pt x="188" y="251"/>
                  </a:lnTo>
                  <a:lnTo>
                    <a:pt x="188" y="255"/>
                  </a:lnTo>
                  <a:lnTo>
                    <a:pt x="184" y="255"/>
                  </a:lnTo>
                  <a:lnTo>
                    <a:pt x="184" y="258"/>
                  </a:lnTo>
                  <a:lnTo>
                    <a:pt x="184" y="262"/>
                  </a:lnTo>
                  <a:lnTo>
                    <a:pt x="184" y="266"/>
                  </a:lnTo>
                  <a:lnTo>
                    <a:pt x="184" y="270"/>
                  </a:lnTo>
                  <a:lnTo>
                    <a:pt x="188" y="270"/>
                  </a:lnTo>
                  <a:lnTo>
                    <a:pt x="188" y="274"/>
                  </a:lnTo>
                  <a:lnTo>
                    <a:pt x="188" y="278"/>
                  </a:lnTo>
                  <a:lnTo>
                    <a:pt x="188" y="282"/>
                  </a:lnTo>
                  <a:lnTo>
                    <a:pt x="192" y="282"/>
                  </a:lnTo>
                  <a:lnTo>
                    <a:pt x="192" y="286"/>
                  </a:lnTo>
                  <a:lnTo>
                    <a:pt x="192" y="290"/>
                  </a:lnTo>
                  <a:lnTo>
                    <a:pt x="192" y="294"/>
                  </a:lnTo>
                  <a:lnTo>
                    <a:pt x="192" y="297"/>
                  </a:lnTo>
                  <a:lnTo>
                    <a:pt x="192" y="301"/>
                  </a:lnTo>
                  <a:lnTo>
                    <a:pt x="192" y="305"/>
                  </a:lnTo>
                  <a:lnTo>
                    <a:pt x="195" y="305"/>
                  </a:lnTo>
                  <a:lnTo>
                    <a:pt x="195" y="309"/>
                  </a:lnTo>
                  <a:lnTo>
                    <a:pt x="195" y="313"/>
                  </a:lnTo>
                  <a:lnTo>
                    <a:pt x="195" y="317"/>
                  </a:lnTo>
                  <a:lnTo>
                    <a:pt x="199" y="317"/>
                  </a:lnTo>
                  <a:lnTo>
                    <a:pt x="199" y="321"/>
                  </a:lnTo>
                  <a:lnTo>
                    <a:pt x="199" y="325"/>
                  </a:lnTo>
                  <a:lnTo>
                    <a:pt x="195" y="325"/>
                  </a:lnTo>
                  <a:lnTo>
                    <a:pt x="192" y="325"/>
                  </a:lnTo>
                  <a:lnTo>
                    <a:pt x="188" y="325"/>
                  </a:lnTo>
                  <a:lnTo>
                    <a:pt x="184" y="325"/>
                  </a:lnTo>
                  <a:lnTo>
                    <a:pt x="180" y="325"/>
                  </a:lnTo>
                  <a:lnTo>
                    <a:pt x="176" y="325"/>
                  </a:lnTo>
                  <a:lnTo>
                    <a:pt x="172" y="325"/>
                  </a:lnTo>
                  <a:lnTo>
                    <a:pt x="172" y="329"/>
                  </a:lnTo>
                  <a:lnTo>
                    <a:pt x="168" y="325"/>
                  </a:lnTo>
                  <a:lnTo>
                    <a:pt x="168" y="321"/>
                  </a:lnTo>
                  <a:lnTo>
                    <a:pt x="164" y="321"/>
                  </a:lnTo>
                  <a:lnTo>
                    <a:pt x="164" y="317"/>
                  </a:lnTo>
                  <a:lnTo>
                    <a:pt x="160" y="317"/>
                  </a:lnTo>
                  <a:lnTo>
                    <a:pt x="160" y="313"/>
                  </a:lnTo>
                  <a:lnTo>
                    <a:pt x="156" y="313"/>
                  </a:lnTo>
                  <a:lnTo>
                    <a:pt x="156" y="309"/>
                  </a:lnTo>
                  <a:lnTo>
                    <a:pt x="156" y="305"/>
                  </a:lnTo>
                  <a:lnTo>
                    <a:pt x="152" y="305"/>
                  </a:lnTo>
                  <a:lnTo>
                    <a:pt x="149" y="301"/>
                  </a:lnTo>
                  <a:lnTo>
                    <a:pt x="145" y="301"/>
                  </a:lnTo>
                  <a:lnTo>
                    <a:pt x="145" y="297"/>
                  </a:lnTo>
                  <a:lnTo>
                    <a:pt x="145" y="294"/>
                  </a:lnTo>
                  <a:lnTo>
                    <a:pt x="141" y="294"/>
                  </a:lnTo>
                  <a:lnTo>
                    <a:pt x="141" y="290"/>
                  </a:lnTo>
                  <a:lnTo>
                    <a:pt x="137" y="290"/>
                  </a:lnTo>
                  <a:lnTo>
                    <a:pt x="137" y="286"/>
                  </a:lnTo>
                  <a:lnTo>
                    <a:pt x="133" y="286"/>
                  </a:lnTo>
                  <a:lnTo>
                    <a:pt x="133" y="282"/>
                  </a:lnTo>
                  <a:lnTo>
                    <a:pt x="129" y="282"/>
                  </a:lnTo>
                  <a:lnTo>
                    <a:pt x="125" y="282"/>
                  </a:lnTo>
                  <a:lnTo>
                    <a:pt x="125" y="278"/>
                  </a:lnTo>
                  <a:lnTo>
                    <a:pt x="125" y="274"/>
                  </a:lnTo>
                  <a:lnTo>
                    <a:pt x="125" y="270"/>
                  </a:lnTo>
                  <a:lnTo>
                    <a:pt x="121" y="270"/>
                  </a:lnTo>
                  <a:lnTo>
                    <a:pt x="121" y="266"/>
                  </a:lnTo>
                  <a:lnTo>
                    <a:pt x="117" y="266"/>
                  </a:lnTo>
                  <a:lnTo>
                    <a:pt x="117" y="262"/>
                  </a:lnTo>
                  <a:lnTo>
                    <a:pt x="117" y="258"/>
                  </a:lnTo>
                  <a:lnTo>
                    <a:pt x="113" y="258"/>
                  </a:lnTo>
                  <a:lnTo>
                    <a:pt x="113" y="255"/>
                  </a:lnTo>
                  <a:lnTo>
                    <a:pt x="109" y="255"/>
                  </a:lnTo>
                  <a:lnTo>
                    <a:pt x="109" y="251"/>
                  </a:lnTo>
                  <a:lnTo>
                    <a:pt x="106" y="251"/>
                  </a:lnTo>
                  <a:lnTo>
                    <a:pt x="106" y="247"/>
                  </a:lnTo>
                  <a:lnTo>
                    <a:pt x="102" y="247"/>
                  </a:lnTo>
                  <a:lnTo>
                    <a:pt x="102" y="243"/>
                  </a:lnTo>
                  <a:lnTo>
                    <a:pt x="98" y="243"/>
                  </a:lnTo>
                  <a:lnTo>
                    <a:pt x="98" y="239"/>
                  </a:lnTo>
                  <a:lnTo>
                    <a:pt x="98" y="235"/>
                  </a:lnTo>
                  <a:lnTo>
                    <a:pt x="94" y="235"/>
                  </a:lnTo>
                  <a:lnTo>
                    <a:pt x="94" y="231"/>
                  </a:lnTo>
                  <a:lnTo>
                    <a:pt x="90" y="231"/>
                  </a:lnTo>
                  <a:lnTo>
                    <a:pt x="90" y="227"/>
                  </a:lnTo>
                  <a:lnTo>
                    <a:pt x="94" y="227"/>
                  </a:lnTo>
                  <a:lnTo>
                    <a:pt x="94" y="223"/>
                  </a:lnTo>
                  <a:lnTo>
                    <a:pt x="94" y="219"/>
                  </a:lnTo>
                  <a:lnTo>
                    <a:pt x="90" y="219"/>
                  </a:lnTo>
                  <a:lnTo>
                    <a:pt x="90" y="215"/>
                  </a:lnTo>
                  <a:lnTo>
                    <a:pt x="86" y="215"/>
                  </a:lnTo>
                  <a:lnTo>
                    <a:pt x="82" y="215"/>
                  </a:lnTo>
                  <a:lnTo>
                    <a:pt x="82" y="212"/>
                  </a:lnTo>
                  <a:lnTo>
                    <a:pt x="78" y="212"/>
                  </a:lnTo>
                  <a:lnTo>
                    <a:pt x="78" y="208"/>
                  </a:lnTo>
                  <a:lnTo>
                    <a:pt x="74" y="208"/>
                  </a:lnTo>
                  <a:lnTo>
                    <a:pt x="70" y="208"/>
                  </a:lnTo>
                  <a:lnTo>
                    <a:pt x="66" y="208"/>
                  </a:lnTo>
                  <a:lnTo>
                    <a:pt x="66" y="212"/>
                  </a:lnTo>
                  <a:lnTo>
                    <a:pt x="63" y="212"/>
                  </a:lnTo>
                  <a:lnTo>
                    <a:pt x="59" y="212"/>
                  </a:lnTo>
                  <a:lnTo>
                    <a:pt x="55" y="212"/>
                  </a:lnTo>
                  <a:lnTo>
                    <a:pt x="55" y="215"/>
                  </a:lnTo>
                  <a:lnTo>
                    <a:pt x="55" y="212"/>
                  </a:lnTo>
                  <a:lnTo>
                    <a:pt x="51" y="212"/>
                  </a:lnTo>
                  <a:lnTo>
                    <a:pt x="51" y="215"/>
                  </a:lnTo>
                  <a:lnTo>
                    <a:pt x="47" y="215"/>
                  </a:lnTo>
                  <a:lnTo>
                    <a:pt x="47" y="219"/>
                  </a:lnTo>
                  <a:lnTo>
                    <a:pt x="43" y="219"/>
                  </a:lnTo>
                  <a:lnTo>
                    <a:pt x="43" y="223"/>
                  </a:lnTo>
                  <a:lnTo>
                    <a:pt x="43" y="219"/>
                  </a:lnTo>
                  <a:lnTo>
                    <a:pt x="39" y="219"/>
                  </a:lnTo>
                  <a:lnTo>
                    <a:pt x="35" y="219"/>
                  </a:lnTo>
                  <a:lnTo>
                    <a:pt x="35" y="215"/>
                  </a:lnTo>
                  <a:lnTo>
                    <a:pt x="35" y="212"/>
                  </a:lnTo>
                  <a:lnTo>
                    <a:pt x="39" y="212"/>
                  </a:lnTo>
                  <a:lnTo>
                    <a:pt x="39" y="208"/>
                  </a:lnTo>
                  <a:lnTo>
                    <a:pt x="43" y="208"/>
                  </a:lnTo>
                  <a:lnTo>
                    <a:pt x="43" y="204"/>
                  </a:lnTo>
                  <a:lnTo>
                    <a:pt x="47" y="204"/>
                  </a:lnTo>
                  <a:lnTo>
                    <a:pt x="47" y="200"/>
                  </a:lnTo>
                  <a:lnTo>
                    <a:pt x="51" y="200"/>
                  </a:lnTo>
                  <a:lnTo>
                    <a:pt x="51" y="196"/>
                  </a:lnTo>
                  <a:lnTo>
                    <a:pt x="55" y="196"/>
                  </a:lnTo>
                  <a:lnTo>
                    <a:pt x="59" y="196"/>
                  </a:lnTo>
                  <a:lnTo>
                    <a:pt x="59" y="192"/>
                  </a:lnTo>
                  <a:lnTo>
                    <a:pt x="59" y="188"/>
                  </a:lnTo>
                  <a:lnTo>
                    <a:pt x="55" y="188"/>
                  </a:lnTo>
                  <a:lnTo>
                    <a:pt x="55" y="184"/>
                  </a:lnTo>
                  <a:lnTo>
                    <a:pt x="55" y="180"/>
                  </a:lnTo>
                  <a:lnTo>
                    <a:pt x="59" y="180"/>
                  </a:lnTo>
                  <a:lnTo>
                    <a:pt x="55" y="180"/>
                  </a:lnTo>
                  <a:lnTo>
                    <a:pt x="55" y="176"/>
                  </a:lnTo>
                  <a:lnTo>
                    <a:pt x="59" y="176"/>
                  </a:lnTo>
                  <a:lnTo>
                    <a:pt x="63" y="176"/>
                  </a:lnTo>
                  <a:lnTo>
                    <a:pt x="63" y="172"/>
                  </a:lnTo>
                  <a:lnTo>
                    <a:pt x="66" y="172"/>
                  </a:lnTo>
                  <a:lnTo>
                    <a:pt x="70" y="172"/>
                  </a:lnTo>
                  <a:lnTo>
                    <a:pt x="74" y="172"/>
                  </a:lnTo>
                  <a:lnTo>
                    <a:pt x="78" y="172"/>
                  </a:lnTo>
                  <a:lnTo>
                    <a:pt x="82" y="172"/>
                  </a:lnTo>
                  <a:lnTo>
                    <a:pt x="86" y="172"/>
                  </a:lnTo>
                  <a:lnTo>
                    <a:pt x="86" y="169"/>
                  </a:lnTo>
                  <a:lnTo>
                    <a:pt x="86" y="165"/>
                  </a:lnTo>
                  <a:lnTo>
                    <a:pt x="86" y="161"/>
                  </a:lnTo>
                  <a:lnTo>
                    <a:pt x="86" y="157"/>
                  </a:lnTo>
                  <a:lnTo>
                    <a:pt x="82" y="157"/>
                  </a:lnTo>
                  <a:lnTo>
                    <a:pt x="78" y="157"/>
                  </a:lnTo>
                  <a:lnTo>
                    <a:pt x="74" y="157"/>
                  </a:lnTo>
                  <a:lnTo>
                    <a:pt x="74" y="153"/>
                  </a:lnTo>
                  <a:lnTo>
                    <a:pt x="74" y="149"/>
                  </a:lnTo>
                  <a:lnTo>
                    <a:pt x="74" y="145"/>
                  </a:lnTo>
                  <a:lnTo>
                    <a:pt x="74" y="141"/>
                  </a:lnTo>
                  <a:lnTo>
                    <a:pt x="74" y="137"/>
                  </a:lnTo>
                  <a:lnTo>
                    <a:pt x="74" y="133"/>
                  </a:lnTo>
                  <a:lnTo>
                    <a:pt x="74" y="129"/>
                  </a:lnTo>
                  <a:lnTo>
                    <a:pt x="74" y="126"/>
                  </a:lnTo>
                  <a:lnTo>
                    <a:pt x="74" y="122"/>
                  </a:lnTo>
                  <a:lnTo>
                    <a:pt x="74" y="126"/>
                  </a:lnTo>
                  <a:lnTo>
                    <a:pt x="70" y="126"/>
                  </a:lnTo>
                  <a:lnTo>
                    <a:pt x="66" y="126"/>
                  </a:lnTo>
                  <a:lnTo>
                    <a:pt x="66" y="129"/>
                  </a:lnTo>
                  <a:lnTo>
                    <a:pt x="66" y="126"/>
                  </a:lnTo>
                  <a:lnTo>
                    <a:pt x="66" y="129"/>
                  </a:lnTo>
                  <a:lnTo>
                    <a:pt x="63" y="129"/>
                  </a:lnTo>
                  <a:lnTo>
                    <a:pt x="59" y="129"/>
                  </a:lnTo>
                  <a:lnTo>
                    <a:pt x="59" y="133"/>
                  </a:lnTo>
                  <a:lnTo>
                    <a:pt x="59" y="129"/>
                  </a:lnTo>
                  <a:lnTo>
                    <a:pt x="59" y="133"/>
                  </a:lnTo>
                  <a:lnTo>
                    <a:pt x="55" y="133"/>
                  </a:lnTo>
                  <a:lnTo>
                    <a:pt x="59" y="133"/>
                  </a:lnTo>
                  <a:lnTo>
                    <a:pt x="55" y="133"/>
                  </a:lnTo>
                  <a:lnTo>
                    <a:pt x="51" y="133"/>
                  </a:lnTo>
                  <a:lnTo>
                    <a:pt x="47" y="133"/>
                  </a:lnTo>
                  <a:lnTo>
                    <a:pt x="43" y="133"/>
                  </a:lnTo>
                  <a:lnTo>
                    <a:pt x="43" y="137"/>
                  </a:lnTo>
                  <a:lnTo>
                    <a:pt x="39" y="137"/>
                  </a:lnTo>
                  <a:lnTo>
                    <a:pt x="39" y="133"/>
                  </a:lnTo>
                  <a:lnTo>
                    <a:pt x="39" y="137"/>
                  </a:lnTo>
                  <a:lnTo>
                    <a:pt x="39" y="133"/>
                  </a:lnTo>
                  <a:lnTo>
                    <a:pt x="35" y="133"/>
                  </a:lnTo>
                  <a:lnTo>
                    <a:pt x="31" y="133"/>
                  </a:lnTo>
                  <a:lnTo>
                    <a:pt x="31" y="129"/>
                  </a:lnTo>
                  <a:lnTo>
                    <a:pt x="27" y="129"/>
                  </a:lnTo>
                  <a:lnTo>
                    <a:pt x="27" y="126"/>
                  </a:lnTo>
                  <a:lnTo>
                    <a:pt x="23" y="126"/>
                  </a:lnTo>
                  <a:lnTo>
                    <a:pt x="23" y="122"/>
                  </a:lnTo>
                  <a:lnTo>
                    <a:pt x="20" y="122"/>
                  </a:lnTo>
                  <a:lnTo>
                    <a:pt x="20" y="118"/>
                  </a:lnTo>
                  <a:lnTo>
                    <a:pt x="16" y="118"/>
                  </a:lnTo>
                  <a:lnTo>
                    <a:pt x="16" y="114"/>
                  </a:lnTo>
                  <a:lnTo>
                    <a:pt x="12" y="114"/>
                  </a:lnTo>
                  <a:lnTo>
                    <a:pt x="12" y="110"/>
                  </a:lnTo>
                  <a:lnTo>
                    <a:pt x="8" y="110"/>
                  </a:lnTo>
                  <a:lnTo>
                    <a:pt x="8" y="106"/>
                  </a:lnTo>
                  <a:lnTo>
                    <a:pt x="4" y="106"/>
                  </a:lnTo>
                  <a:lnTo>
                    <a:pt x="4" y="102"/>
                  </a:lnTo>
                  <a:lnTo>
                    <a:pt x="0" y="102"/>
                  </a:lnTo>
                  <a:lnTo>
                    <a:pt x="0" y="98"/>
                  </a:lnTo>
                  <a:lnTo>
                    <a:pt x="4" y="98"/>
                  </a:lnTo>
                  <a:lnTo>
                    <a:pt x="4" y="94"/>
                  </a:lnTo>
                  <a:lnTo>
                    <a:pt x="4" y="90"/>
                  </a:lnTo>
                  <a:lnTo>
                    <a:pt x="4" y="86"/>
                  </a:lnTo>
                  <a:lnTo>
                    <a:pt x="4" y="83"/>
                  </a:lnTo>
                  <a:lnTo>
                    <a:pt x="4" y="79"/>
                  </a:lnTo>
                  <a:lnTo>
                    <a:pt x="4" y="75"/>
                  </a:lnTo>
                  <a:lnTo>
                    <a:pt x="4" y="71"/>
                  </a:lnTo>
                  <a:lnTo>
                    <a:pt x="4" y="67"/>
                  </a:lnTo>
                  <a:lnTo>
                    <a:pt x="4" y="63"/>
                  </a:lnTo>
                  <a:lnTo>
                    <a:pt x="4" y="59"/>
                  </a:lnTo>
                  <a:lnTo>
                    <a:pt x="0" y="59"/>
                  </a:lnTo>
                  <a:lnTo>
                    <a:pt x="0" y="55"/>
                  </a:lnTo>
                  <a:lnTo>
                    <a:pt x="0" y="51"/>
                  </a:lnTo>
                  <a:lnTo>
                    <a:pt x="0" y="47"/>
                  </a:lnTo>
                  <a:lnTo>
                    <a:pt x="0" y="43"/>
                  </a:lnTo>
                  <a:lnTo>
                    <a:pt x="0" y="47"/>
                  </a:lnTo>
                  <a:lnTo>
                    <a:pt x="0" y="43"/>
                  </a:lnTo>
                  <a:lnTo>
                    <a:pt x="4" y="43"/>
                  </a:lnTo>
                  <a:lnTo>
                    <a:pt x="4" y="40"/>
                  </a:lnTo>
                  <a:lnTo>
                    <a:pt x="8" y="40"/>
                  </a:lnTo>
                  <a:lnTo>
                    <a:pt x="8" y="43"/>
                  </a:lnTo>
                  <a:lnTo>
                    <a:pt x="8" y="40"/>
                  </a:lnTo>
                  <a:lnTo>
                    <a:pt x="12" y="40"/>
                  </a:lnTo>
                  <a:lnTo>
                    <a:pt x="16" y="40"/>
                  </a:lnTo>
                  <a:lnTo>
                    <a:pt x="16" y="36"/>
                  </a:lnTo>
                  <a:lnTo>
                    <a:pt x="20" y="36"/>
                  </a:lnTo>
                  <a:lnTo>
                    <a:pt x="20" y="32"/>
                  </a:lnTo>
                  <a:lnTo>
                    <a:pt x="23" y="36"/>
                  </a:lnTo>
                  <a:lnTo>
                    <a:pt x="23" y="32"/>
                  </a:lnTo>
                  <a:lnTo>
                    <a:pt x="23" y="36"/>
                  </a:lnTo>
                  <a:lnTo>
                    <a:pt x="27" y="36"/>
                  </a:lnTo>
                  <a:lnTo>
                    <a:pt x="31" y="36"/>
                  </a:lnTo>
                  <a:lnTo>
                    <a:pt x="31" y="32"/>
                  </a:lnTo>
                  <a:lnTo>
                    <a:pt x="35" y="32"/>
                  </a:lnTo>
                  <a:lnTo>
                    <a:pt x="39" y="32"/>
                  </a:lnTo>
                  <a:lnTo>
                    <a:pt x="39" y="28"/>
                  </a:lnTo>
                  <a:lnTo>
                    <a:pt x="43" y="28"/>
                  </a:lnTo>
                  <a:lnTo>
                    <a:pt x="43" y="24"/>
                  </a:lnTo>
                  <a:lnTo>
                    <a:pt x="47" y="24"/>
                  </a:lnTo>
                  <a:lnTo>
                    <a:pt x="47" y="28"/>
                  </a:lnTo>
                  <a:lnTo>
                    <a:pt x="47" y="24"/>
                  </a:lnTo>
                  <a:lnTo>
                    <a:pt x="51" y="24"/>
                  </a:lnTo>
                  <a:lnTo>
                    <a:pt x="55" y="24"/>
                  </a:lnTo>
                  <a:lnTo>
                    <a:pt x="59" y="24"/>
                  </a:lnTo>
                  <a:lnTo>
                    <a:pt x="59" y="20"/>
                  </a:lnTo>
                  <a:lnTo>
                    <a:pt x="59" y="16"/>
                  </a:lnTo>
                  <a:lnTo>
                    <a:pt x="63" y="16"/>
                  </a:lnTo>
                  <a:lnTo>
                    <a:pt x="66" y="16"/>
                  </a:lnTo>
                  <a:lnTo>
                    <a:pt x="70" y="16"/>
                  </a:lnTo>
                  <a:lnTo>
                    <a:pt x="74" y="16"/>
                  </a:lnTo>
                  <a:lnTo>
                    <a:pt x="74" y="12"/>
                  </a:lnTo>
                  <a:lnTo>
                    <a:pt x="78" y="12"/>
                  </a:lnTo>
                  <a:lnTo>
                    <a:pt x="78" y="8"/>
                  </a:lnTo>
                  <a:lnTo>
                    <a:pt x="82" y="8"/>
                  </a:lnTo>
                  <a:lnTo>
                    <a:pt x="82" y="12"/>
                  </a:lnTo>
                  <a:lnTo>
                    <a:pt x="86" y="12"/>
                  </a:lnTo>
                  <a:lnTo>
                    <a:pt x="90" y="12"/>
                  </a:lnTo>
                  <a:lnTo>
                    <a:pt x="90" y="8"/>
                  </a:lnTo>
                  <a:lnTo>
                    <a:pt x="94" y="8"/>
                  </a:lnTo>
                  <a:lnTo>
                    <a:pt x="94" y="4"/>
                  </a:lnTo>
                  <a:lnTo>
                    <a:pt x="94" y="0"/>
                  </a:lnTo>
                  <a:lnTo>
                    <a:pt x="98" y="0"/>
                  </a:lnTo>
                  <a:lnTo>
                    <a:pt x="98" y="4"/>
                  </a:lnTo>
                  <a:lnTo>
                    <a:pt x="102" y="4"/>
                  </a:lnTo>
                  <a:lnTo>
                    <a:pt x="102" y="8"/>
                  </a:lnTo>
                  <a:lnTo>
                    <a:pt x="102" y="12"/>
                  </a:lnTo>
                  <a:lnTo>
                    <a:pt x="106" y="12"/>
                  </a:lnTo>
                  <a:lnTo>
                    <a:pt x="106" y="16"/>
                  </a:lnTo>
                  <a:lnTo>
                    <a:pt x="109" y="16"/>
                  </a:lnTo>
                  <a:lnTo>
                    <a:pt x="113" y="16"/>
                  </a:lnTo>
                  <a:lnTo>
                    <a:pt x="113" y="20"/>
                  </a:lnTo>
                  <a:lnTo>
                    <a:pt x="113" y="24"/>
                  </a:lnTo>
                  <a:lnTo>
                    <a:pt x="113" y="28"/>
                  </a:lnTo>
                  <a:lnTo>
                    <a:pt x="117" y="28"/>
                  </a:lnTo>
                  <a:lnTo>
                    <a:pt x="117" y="32"/>
                  </a:lnTo>
                  <a:lnTo>
                    <a:pt x="117" y="36"/>
                  </a:lnTo>
                  <a:lnTo>
                    <a:pt x="117" y="40"/>
                  </a:lnTo>
                  <a:lnTo>
                    <a:pt x="121" y="40"/>
                  </a:lnTo>
                  <a:lnTo>
                    <a:pt x="121" y="43"/>
                  </a:lnTo>
                  <a:lnTo>
                    <a:pt x="121" y="47"/>
                  </a:lnTo>
                  <a:lnTo>
                    <a:pt x="121" y="51"/>
                  </a:lnTo>
                  <a:lnTo>
                    <a:pt x="125" y="51"/>
                  </a:lnTo>
                  <a:lnTo>
                    <a:pt x="125" y="55"/>
                  </a:lnTo>
                  <a:lnTo>
                    <a:pt x="129" y="55"/>
                  </a:lnTo>
                  <a:lnTo>
                    <a:pt x="129" y="59"/>
                  </a:lnTo>
                  <a:lnTo>
                    <a:pt x="133" y="59"/>
                  </a:lnTo>
                  <a:lnTo>
                    <a:pt x="133" y="63"/>
                  </a:lnTo>
                  <a:lnTo>
                    <a:pt x="133" y="67"/>
                  </a:lnTo>
                  <a:lnTo>
                    <a:pt x="137" y="67"/>
                  </a:lnTo>
                  <a:lnTo>
                    <a:pt x="137" y="71"/>
                  </a:lnTo>
                  <a:lnTo>
                    <a:pt x="141" y="71"/>
                  </a:lnTo>
                  <a:lnTo>
                    <a:pt x="141" y="75"/>
                  </a:lnTo>
                  <a:lnTo>
                    <a:pt x="145" y="75"/>
                  </a:lnTo>
                  <a:lnTo>
                    <a:pt x="145" y="79"/>
                  </a:lnTo>
                  <a:lnTo>
                    <a:pt x="149" y="83"/>
                  </a:lnTo>
                  <a:lnTo>
                    <a:pt x="152" y="83"/>
                  </a:lnTo>
                  <a:lnTo>
                    <a:pt x="156" y="83"/>
                  </a:lnTo>
                  <a:lnTo>
                    <a:pt x="160" y="83"/>
                  </a:lnTo>
                  <a:lnTo>
                    <a:pt x="164" y="83"/>
                  </a:lnTo>
                  <a:lnTo>
                    <a:pt x="168" y="83"/>
                  </a:lnTo>
                  <a:lnTo>
                    <a:pt x="168" y="79"/>
                  </a:lnTo>
                  <a:lnTo>
                    <a:pt x="168" y="75"/>
                  </a:lnTo>
                  <a:lnTo>
                    <a:pt x="172" y="75"/>
                  </a:lnTo>
                  <a:lnTo>
                    <a:pt x="172" y="79"/>
                  </a:lnTo>
                  <a:lnTo>
                    <a:pt x="172" y="75"/>
                  </a:lnTo>
                  <a:lnTo>
                    <a:pt x="172" y="79"/>
                  </a:lnTo>
                  <a:lnTo>
                    <a:pt x="176" y="79"/>
                  </a:lnTo>
                  <a:lnTo>
                    <a:pt x="180" y="79"/>
                  </a:lnTo>
                  <a:lnTo>
                    <a:pt x="180" y="83"/>
                  </a:lnTo>
                  <a:lnTo>
                    <a:pt x="184" y="83"/>
                  </a:lnTo>
                  <a:lnTo>
                    <a:pt x="184" y="86"/>
                  </a:lnTo>
                  <a:lnTo>
                    <a:pt x="188" y="86"/>
                  </a:lnTo>
                  <a:lnTo>
                    <a:pt x="188" y="90"/>
                  </a:lnTo>
                  <a:lnTo>
                    <a:pt x="192" y="90"/>
                  </a:lnTo>
                  <a:lnTo>
                    <a:pt x="192" y="94"/>
                  </a:lnTo>
                  <a:lnTo>
                    <a:pt x="195" y="94"/>
                  </a:lnTo>
                  <a:lnTo>
                    <a:pt x="192" y="94"/>
                  </a:lnTo>
                  <a:lnTo>
                    <a:pt x="195" y="94"/>
                  </a:lnTo>
                  <a:lnTo>
                    <a:pt x="195" y="98"/>
                  </a:lnTo>
                  <a:lnTo>
                    <a:pt x="195" y="102"/>
                  </a:lnTo>
                  <a:lnTo>
                    <a:pt x="199" y="102"/>
                  </a:lnTo>
                  <a:lnTo>
                    <a:pt x="199" y="106"/>
                  </a:lnTo>
                  <a:lnTo>
                    <a:pt x="203" y="106"/>
                  </a:lnTo>
                  <a:lnTo>
                    <a:pt x="203" y="110"/>
                  </a:lnTo>
                  <a:lnTo>
                    <a:pt x="207" y="110"/>
                  </a:lnTo>
                  <a:lnTo>
                    <a:pt x="207" y="114"/>
                  </a:lnTo>
                  <a:lnTo>
                    <a:pt x="211" y="114"/>
                  </a:lnTo>
                  <a:lnTo>
                    <a:pt x="207" y="114"/>
                  </a:lnTo>
                  <a:lnTo>
                    <a:pt x="207" y="110"/>
                  </a:lnTo>
                  <a:lnTo>
                    <a:pt x="211" y="110"/>
                  </a:lnTo>
                  <a:lnTo>
                    <a:pt x="211" y="114"/>
                  </a:lnTo>
                  <a:lnTo>
                    <a:pt x="215" y="114"/>
                  </a:lnTo>
                  <a:lnTo>
                    <a:pt x="215" y="118"/>
                  </a:lnTo>
                  <a:lnTo>
                    <a:pt x="219" y="118"/>
                  </a:lnTo>
                  <a:lnTo>
                    <a:pt x="219" y="122"/>
                  </a:lnTo>
                  <a:lnTo>
                    <a:pt x="219" y="126"/>
                  </a:lnTo>
                  <a:lnTo>
                    <a:pt x="219" y="129"/>
                  </a:lnTo>
                  <a:lnTo>
                    <a:pt x="223" y="129"/>
                  </a:lnTo>
                  <a:lnTo>
                    <a:pt x="227" y="129"/>
                  </a:lnTo>
                  <a:lnTo>
                    <a:pt x="227" y="133"/>
                  </a:lnTo>
                  <a:lnTo>
                    <a:pt x="231" y="133"/>
                  </a:lnTo>
                  <a:lnTo>
                    <a:pt x="231" y="137"/>
                  </a:lnTo>
                  <a:lnTo>
                    <a:pt x="235" y="137"/>
                  </a:lnTo>
                  <a:lnTo>
                    <a:pt x="235" y="141"/>
                  </a:lnTo>
                  <a:lnTo>
                    <a:pt x="235" y="145"/>
                  </a:lnTo>
                  <a:lnTo>
                    <a:pt x="231" y="145"/>
                  </a:lnTo>
                  <a:lnTo>
                    <a:pt x="231" y="149"/>
                  </a:lnTo>
                  <a:lnTo>
                    <a:pt x="227" y="149"/>
                  </a:lnTo>
                  <a:lnTo>
                    <a:pt x="227" y="153"/>
                  </a:lnTo>
                  <a:lnTo>
                    <a:pt x="227" y="157"/>
                  </a:lnTo>
                  <a:lnTo>
                    <a:pt x="227" y="161"/>
                  </a:lnTo>
                  <a:lnTo>
                    <a:pt x="227" y="165"/>
                  </a:lnTo>
                  <a:lnTo>
                    <a:pt x="227" y="169"/>
                  </a:lnTo>
                  <a:lnTo>
                    <a:pt x="231" y="169"/>
                  </a:lnTo>
                  <a:lnTo>
                    <a:pt x="231" y="172"/>
                  </a:lnTo>
                  <a:lnTo>
                    <a:pt x="227" y="172"/>
                  </a:lnTo>
                  <a:lnTo>
                    <a:pt x="227" y="176"/>
                  </a:lnTo>
                  <a:lnTo>
                    <a:pt x="223" y="176"/>
                  </a:lnTo>
                  <a:lnTo>
                    <a:pt x="223" y="180"/>
                  </a:lnTo>
                  <a:lnTo>
                    <a:pt x="223" y="184"/>
                  </a:lnTo>
                  <a:lnTo>
                    <a:pt x="219" y="184"/>
                  </a:lnTo>
                  <a:lnTo>
                    <a:pt x="219" y="188"/>
                  </a:lnTo>
                  <a:lnTo>
                    <a:pt x="215" y="188"/>
                  </a:lnTo>
                  <a:lnTo>
                    <a:pt x="215" y="192"/>
                  </a:lnTo>
                  <a:lnTo>
                    <a:pt x="215" y="196"/>
                  </a:lnTo>
                  <a:lnTo>
                    <a:pt x="215" y="200"/>
                  </a:lnTo>
                  <a:lnTo>
                    <a:pt x="219" y="204"/>
                  </a:lnTo>
                  <a:lnTo>
                    <a:pt x="219" y="208"/>
                  </a:lnTo>
                  <a:lnTo>
                    <a:pt x="219" y="212"/>
                  </a:lnTo>
                  <a:lnTo>
                    <a:pt x="215" y="212"/>
                  </a:lnTo>
                  <a:lnTo>
                    <a:pt x="215" y="215"/>
                  </a:lnTo>
                  <a:lnTo>
                    <a:pt x="215" y="219"/>
                  </a:lnTo>
                  <a:lnTo>
                    <a:pt x="211" y="219"/>
                  </a:lnTo>
                  <a:lnTo>
                    <a:pt x="211" y="223"/>
                  </a:lnTo>
                  <a:lnTo>
                    <a:pt x="211" y="227"/>
                  </a:lnTo>
                  <a:lnTo>
                    <a:pt x="211" y="231"/>
                  </a:lnTo>
                  <a:lnTo>
                    <a:pt x="211" y="235"/>
                  </a:lnTo>
                  <a:lnTo>
                    <a:pt x="207" y="235"/>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41" name="Freeform 15"/>
            <p:cNvSpPr>
              <a:spLocks/>
            </p:cNvSpPr>
            <p:nvPr/>
          </p:nvSpPr>
          <p:spPr bwMode="auto">
            <a:xfrm>
              <a:off x="1427" y="438"/>
              <a:ext cx="462" cy="559"/>
            </a:xfrm>
            <a:custGeom>
              <a:avLst/>
              <a:gdLst>
                <a:gd name="T0" fmla="*/ 329 w 462"/>
                <a:gd name="T1" fmla="*/ 321 h 559"/>
                <a:gd name="T2" fmla="*/ 352 w 462"/>
                <a:gd name="T3" fmla="*/ 321 h 559"/>
                <a:gd name="T4" fmla="*/ 356 w 462"/>
                <a:gd name="T5" fmla="*/ 340 h 559"/>
                <a:gd name="T6" fmla="*/ 368 w 462"/>
                <a:gd name="T7" fmla="*/ 352 h 559"/>
                <a:gd name="T8" fmla="*/ 380 w 462"/>
                <a:gd name="T9" fmla="*/ 372 h 559"/>
                <a:gd name="T10" fmla="*/ 391 w 462"/>
                <a:gd name="T11" fmla="*/ 391 h 559"/>
                <a:gd name="T12" fmla="*/ 403 w 462"/>
                <a:gd name="T13" fmla="*/ 411 h 559"/>
                <a:gd name="T14" fmla="*/ 415 w 462"/>
                <a:gd name="T15" fmla="*/ 430 h 559"/>
                <a:gd name="T16" fmla="*/ 430 w 462"/>
                <a:gd name="T17" fmla="*/ 446 h 559"/>
                <a:gd name="T18" fmla="*/ 442 w 462"/>
                <a:gd name="T19" fmla="*/ 465 h 559"/>
                <a:gd name="T20" fmla="*/ 454 w 462"/>
                <a:gd name="T21" fmla="*/ 485 h 559"/>
                <a:gd name="T22" fmla="*/ 458 w 462"/>
                <a:gd name="T23" fmla="*/ 505 h 559"/>
                <a:gd name="T24" fmla="*/ 430 w 462"/>
                <a:gd name="T25" fmla="*/ 512 h 559"/>
                <a:gd name="T26" fmla="*/ 411 w 462"/>
                <a:gd name="T27" fmla="*/ 524 h 559"/>
                <a:gd name="T28" fmla="*/ 391 w 462"/>
                <a:gd name="T29" fmla="*/ 536 h 559"/>
                <a:gd name="T30" fmla="*/ 368 w 462"/>
                <a:gd name="T31" fmla="*/ 544 h 559"/>
                <a:gd name="T32" fmla="*/ 344 w 462"/>
                <a:gd name="T33" fmla="*/ 555 h 559"/>
                <a:gd name="T34" fmla="*/ 321 w 462"/>
                <a:gd name="T35" fmla="*/ 532 h 559"/>
                <a:gd name="T36" fmla="*/ 297 w 462"/>
                <a:gd name="T37" fmla="*/ 497 h 559"/>
                <a:gd name="T38" fmla="*/ 274 w 462"/>
                <a:gd name="T39" fmla="*/ 454 h 559"/>
                <a:gd name="T40" fmla="*/ 274 w 462"/>
                <a:gd name="T41" fmla="*/ 415 h 559"/>
                <a:gd name="T42" fmla="*/ 251 w 462"/>
                <a:gd name="T43" fmla="*/ 376 h 559"/>
                <a:gd name="T44" fmla="*/ 196 w 462"/>
                <a:gd name="T45" fmla="*/ 340 h 559"/>
                <a:gd name="T46" fmla="*/ 168 w 462"/>
                <a:gd name="T47" fmla="*/ 313 h 559"/>
                <a:gd name="T48" fmla="*/ 196 w 462"/>
                <a:gd name="T49" fmla="*/ 254 h 559"/>
                <a:gd name="T50" fmla="*/ 184 w 462"/>
                <a:gd name="T51" fmla="*/ 215 h 559"/>
                <a:gd name="T52" fmla="*/ 149 w 462"/>
                <a:gd name="T53" fmla="*/ 184 h 559"/>
                <a:gd name="T54" fmla="*/ 125 w 462"/>
                <a:gd name="T55" fmla="*/ 118 h 559"/>
                <a:gd name="T56" fmla="*/ 82 w 462"/>
                <a:gd name="T57" fmla="*/ 106 h 559"/>
                <a:gd name="T58" fmla="*/ 75 w 462"/>
                <a:gd name="T59" fmla="*/ 133 h 559"/>
                <a:gd name="T60" fmla="*/ 51 w 462"/>
                <a:gd name="T61" fmla="*/ 121 h 559"/>
                <a:gd name="T62" fmla="*/ 28 w 462"/>
                <a:gd name="T63" fmla="*/ 102 h 559"/>
                <a:gd name="T64" fmla="*/ 32 w 462"/>
                <a:gd name="T65" fmla="*/ 59 h 559"/>
                <a:gd name="T66" fmla="*/ 0 w 462"/>
                <a:gd name="T67" fmla="*/ 24 h 559"/>
                <a:gd name="T68" fmla="*/ 32 w 462"/>
                <a:gd name="T69" fmla="*/ 8 h 559"/>
                <a:gd name="T70" fmla="*/ 71 w 462"/>
                <a:gd name="T71" fmla="*/ 39 h 559"/>
                <a:gd name="T72" fmla="*/ 102 w 462"/>
                <a:gd name="T73" fmla="*/ 59 h 559"/>
                <a:gd name="T74" fmla="*/ 133 w 462"/>
                <a:gd name="T75" fmla="*/ 55 h 559"/>
                <a:gd name="T76" fmla="*/ 161 w 462"/>
                <a:gd name="T77" fmla="*/ 55 h 559"/>
                <a:gd name="T78" fmla="*/ 188 w 462"/>
                <a:gd name="T79" fmla="*/ 71 h 559"/>
                <a:gd name="T80" fmla="*/ 215 w 462"/>
                <a:gd name="T81" fmla="*/ 90 h 559"/>
                <a:gd name="T82" fmla="*/ 247 w 462"/>
                <a:gd name="T83" fmla="*/ 118 h 559"/>
                <a:gd name="T84" fmla="*/ 286 w 462"/>
                <a:gd name="T85" fmla="*/ 102 h 559"/>
                <a:gd name="T86" fmla="*/ 313 w 462"/>
                <a:gd name="T87" fmla="*/ 110 h 559"/>
                <a:gd name="T88" fmla="*/ 325 w 462"/>
                <a:gd name="T89" fmla="*/ 121 h 559"/>
                <a:gd name="T90" fmla="*/ 333 w 462"/>
                <a:gd name="T91" fmla="*/ 145 h 559"/>
                <a:gd name="T92" fmla="*/ 329 w 462"/>
                <a:gd name="T93" fmla="*/ 157 h 559"/>
                <a:gd name="T94" fmla="*/ 333 w 462"/>
                <a:gd name="T95" fmla="*/ 176 h 559"/>
                <a:gd name="T96" fmla="*/ 344 w 462"/>
                <a:gd name="T97" fmla="*/ 196 h 559"/>
                <a:gd name="T98" fmla="*/ 333 w 462"/>
                <a:gd name="T99" fmla="*/ 192 h 559"/>
                <a:gd name="T100" fmla="*/ 325 w 462"/>
                <a:gd name="T101" fmla="*/ 200 h 559"/>
                <a:gd name="T102" fmla="*/ 317 w 462"/>
                <a:gd name="T103" fmla="*/ 207 h 559"/>
                <a:gd name="T104" fmla="*/ 309 w 462"/>
                <a:gd name="T105" fmla="*/ 215 h 559"/>
                <a:gd name="T106" fmla="*/ 297 w 462"/>
                <a:gd name="T107" fmla="*/ 227 h 559"/>
                <a:gd name="T108" fmla="*/ 282 w 462"/>
                <a:gd name="T109" fmla="*/ 243 h 559"/>
                <a:gd name="T110" fmla="*/ 266 w 462"/>
                <a:gd name="T111" fmla="*/ 250 h 559"/>
                <a:gd name="T112" fmla="*/ 247 w 462"/>
                <a:gd name="T113" fmla="*/ 258 h 559"/>
                <a:gd name="T114" fmla="*/ 243 w 462"/>
                <a:gd name="T115" fmla="*/ 278 h 559"/>
                <a:gd name="T116" fmla="*/ 254 w 462"/>
                <a:gd name="T117" fmla="*/ 282 h 559"/>
                <a:gd name="T118" fmla="*/ 270 w 462"/>
                <a:gd name="T119" fmla="*/ 297 h 559"/>
                <a:gd name="T120" fmla="*/ 294 w 462"/>
                <a:gd name="T121" fmla="*/ 305 h 559"/>
                <a:gd name="T122" fmla="*/ 309 w 462"/>
                <a:gd name="T123" fmla="*/ 321 h 5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62"/>
                <a:gd name="T187" fmla="*/ 0 h 559"/>
                <a:gd name="T188" fmla="*/ 462 w 462"/>
                <a:gd name="T189" fmla="*/ 559 h 5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62" h="559">
                  <a:moveTo>
                    <a:pt x="309" y="321"/>
                  </a:moveTo>
                  <a:lnTo>
                    <a:pt x="313" y="321"/>
                  </a:lnTo>
                  <a:lnTo>
                    <a:pt x="317" y="321"/>
                  </a:lnTo>
                  <a:lnTo>
                    <a:pt x="317" y="325"/>
                  </a:lnTo>
                  <a:lnTo>
                    <a:pt x="321" y="325"/>
                  </a:lnTo>
                  <a:lnTo>
                    <a:pt x="325" y="325"/>
                  </a:lnTo>
                  <a:lnTo>
                    <a:pt x="325" y="321"/>
                  </a:lnTo>
                  <a:lnTo>
                    <a:pt x="329" y="321"/>
                  </a:lnTo>
                  <a:lnTo>
                    <a:pt x="333" y="321"/>
                  </a:lnTo>
                  <a:lnTo>
                    <a:pt x="337" y="321"/>
                  </a:lnTo>
                  <a:lnTo>
                    <a:pt x="340" y="321"/>
                  </a:lnTo>
                  <a:lnTo>
                    <a:pt x="344" y="321"/>
                  </a:lnTo>
                  <a:lnTo>
                    <a:pt x="348" y="321"/>
                  </a:lnTo>
                  <a:lnTo>
                    <a:pt x="348" y="317"/>
                  </a:lnTo>
                  <a:lnTo>
                    <a:pt x="352" y="317"/>
                  </a:lnTo>
                  <a:lnTo>
                    <a:pt x="352" y="321"/>
                  </a:lnTo>
                  <a:lnTo>
                    <a:pt x="356" y="321"/>
                  </a:lnTo>
                  <a:lnTo>
                    <a:pt x="356" y="325"/>
                  </a:lnTo>
                  <a:lnTo>
                    <a:pt x="352" y="325"/>
                  </a:lnTo>
                  <a:lnTo>
                    <a:pt x="356" y="325"/>
                  </a:lnTo>
                  <a:lnTo>
                    <a:pt x="356" y="329"/>
                  </a:lnTo>
                  <a:lnTo>
                    <a:pt x="356" y="333"/>
                  </a:lnTo>
                  <a:lnTo>
                    <a:pt x="356" y="336"/>
                  </a:lnTo>
                  <a:lnTo>
                    <a:pt x="356" y="340"/>
                  </a:lnTo>
                  <a:lnTo>
                    <a:pt x="356" y="344"/>
                  </a:lnTo>
                  <a:lnTo>
                    <a:pt x="360" y="344"/>
                  </a:lnTo>
                  <a:lnTo>
                    <a:pt x="364" y="344"/>
                  </a:lnTo>
                  <a:lnTo>
                    <a:pt x="364" y="348"/>
                  </a:lnTo>
                  <a:lnTo>
                    <a:pt x="368" y="348"/>
                  </a:lnTo>
                  <a:lnTo>
                    <a:pt x="364" y="348"/>
                  </a:lnTo>
                  <a:lnTo>
                    <a:pt x="364" y="352"/>
                  </a:lnTo>
                  <a:lnTo>
                    <a:pt x="368" y="352"/>
                  </a:lnTo>
                  <a:lnTo>
                    <a:pt x="368" y="356"/>
                  </a:lnTo>
                  <a:lnTo>
                    <a:pt x="368" y="360"/>
                  </a:lnTo>
                  <a:lnTo>
                    <a:pt x="372" y="360"/>
                  </a:lnTo>
                  <a:lnTo>
                    <a:pt x="372" y="364"/>
                  </a:lnTo>
                  <a:lnTo>
                    <a:pt x="376" y="364"/>
                  </a:lnTo>
                  <a:lnTo>
                    <a:pt x="376" y="368"/>
                  </a:lnTo>
                  <a:lnTo>
                    <a:pt x="376" y="372"/>
                  </a:lnTo>
                  <a:lnTo>
                    <a:pt x="380" y="372"/>
                  </a:lnTo>
                  <a:lnTo>
                    <a:pt x="380" y="376"/>
                  </a:lnTo>
                  <a:lnTo>
                    <a:pt x="383" y="376"/>
                  </a:lnTo>
                  <a:lnTo>
                    <a:pt x="383" y="379"/>
                  </a:lnTo>
                  <a:lnTo>
                    <a:pt x="383" y="383"/>
                  </a:lnTo>
                  <a:lnTo>
                    <a:pt x="387" y="383"/>
                  </a:lnTo>
                  <a:lnTo>
                    <a:pt x="387" y="387"/>
                  </a:lnTo>
                  <a:lnTo>
                    <a:pt x="391" y="387"/>
                  </a:lnTo>
                  <a:lnTo>
                    <a:pt x="391" y="391"/>
                  </a:lnTo>
                  <a:lnTo>
                    <a:pt x="391" y="395"/>
                  </a:lnTo>
                  <a:lnTo>
                    <a:pt x="395" y="395"/>
                  </a:lnTo>
                  <a:lnTo>
                    <a:pt x="395" y="399"/>
                  </a:lnTo>
                  <a:lnTo>
                    <a:pt x="399" y="399"/>
                  </a:lnTo>
                  <a:lnTo>
                    <a:pt x="399" y="403"/>
                  </a:lnTo>
                  <a:lnTo>
                    <a:pt x="399" y="407"/>
                  </a:lnTo>
                  <a:lnTo>
                    <a:pt x="403" y="407"/>
                  </a:lnTo>
                  <a:lnTo>
                    <a:pt x="403" y="411"/>
                  </a:lnTo>
                  <a:lnTo>
                    <a:pt x="407" y="411"/>
                  </a:lnTo>
                  <a:lnTo>
                    <a:pt x="407" y="415"/>
                  </a:lnTo>
                  <a:lnTo>
                    <a:pt x="407" y="419"/>
                  </a:lnTo>
                  <a:lnTo>
                    <a:pt x="411" y="419"/>
                  </a:lnTo>
                  <a:lnTo>
                    <a:pt x="411" y="422"/>
                  </a:lnTo>
                  <a:lnTo>
                    <a:pt x="415" y="422"/>
                  </a:lnTo>
                  <a:lnTo>
                    <a:pt x="415" y="426"/>
                  </a:lnTo>
                  <a:lnTo>
                    <a:pt x="415" y="430"/>
                  </a:lnTo>
                  <a:lnTo>
                    <a:pt x="419" y="430"/>
                  </a:lnTo>
                  <a:lnTo>
                    <a:pt x="419" y="434"/>
                  </a:lnTo>
                  <a:lnTo>
                    <a:pt x="423" y="434"/>
                  </a:lnTo>
                  <a:lnTo>
                    <a:pt x="423" y="438"/>
                  </a:lnTo>
                  <a:lnTo>
                    <a:pt x="423" y="442"/>
                  </a:lnTo>
                  <a:lnTo>
                    <a:pt x="426" y="442"/>
                  </a:lnTo>
                  <a:lnTo>
                    <a:pt x="426" y="446"/>
                  </a:lnTo>
                  <a:lnTo>
                    <a:pt x="430" y="446"/>
                  </a:lnTo>
                  <a:lnTo>
                    <a:pt x="430" y="450"/>
                  </a:lnTo>
                  <a:lnTo>
                    <a:pt x="430" y="454"/>
                  </a:lnTo>
                  <a:lnTo>
                    <a:pt x="434" y="454"/>
                  </a:lnTo>
                  <a:lnTo>
                    <a:pt x="434" y="458"/>
                  </a:lnTo>
                  <a:lnTo>
                    <a:pt x="438" y="458"/>
                  </a:lnTo>
                  <a:lnTo>
                    <a:pt x="438" y="462"/>
                  </a:lnTo>
                  <a:lnTo>
                    <a:pt x="438" y="465"/>
                  </a:lnTo>
                  <a:lnTo>
                    <a:pt x="442" y="465"/>
                  </a:lnTo>
                  <a:lnTo>
                    <a:pt x="442" y="469"/>
                  </a:lnTo>
                  <a:lnTo>
                    <a:pt x="446" y="469"/>
                  </a:lnTo>
                  <a:lnTo>
                    <a:pt x="446" y="473"/>
                  </a:lnTo>
                  <a:lnTo>
                    <a:pt x="446" y="477"/>
                  </a:lnTo>
                  <a:lnTo>
                    <a:pt x="450" y="477"/>
                  </a:lnTo>
                  <a:lnTo>
                    <a:pt x="450" y="481"/>
                  </a:lnTo>
                  <a:lnTo>
                    <a:pt x="454" y="481"/>
                  </a:lnTo>
                  <a:lnTo>
                    <a:pt x="454" y="485"/>
                  </a:lnTo>
                  <a:lnTo>
                    <a:pt x="454" y="489"/>
                  </a:lnTo>
                  <a:lnTo>
                    <a:pt x="458" y="489"/>
                  </a:lnTo>
                  <a:lnTo>
                    <a:pt x="458" y="493"/>
                  </a:lnTo>
                  <a:lnTo>
                    <a:pt x="462" y="493"/>
                  </a:lnTo>
                  <a:lnTo>
                    <a:pt x="462" y="497"/>
                  </a:lnTo>
                  <a:lnTo>
                    <a:pt x="462" y="501"/>
                  </a:lnTo>
                  <a:lnTo>
                    <a:pt x="458" y="501"/>
                  </a:lnTo>
                  <a:lnTo>
                    <a:pt x="458" y="505"/>
                  </a:lnTo>
                  <a:lnTo>
                    <a:pt x="454" y="505"/>
                  </a:lnTo>
                  <a:lnTo>
                    <a:pt x="450" y="505"/>
                  </a:lnTo>
                  <a:lnTo>
                    <a:pt x="450" y="508"/>
                  </a:lnTo>
                  <a:lnTo>
                    <a:pt x="446" y="508"/>
                  </a:lnTo>
                  <a:lnTo>
                    <a:pt x="442" y="508"/>
                  </a:lnTo>
                  <a:lnTo>
                    <a:pt x="438" y="512"/>
                  </a:lnTo>
                  <a:lnTo>
                    <a:pt x="434" y="512"/>
                  </a:lnTo>
                  <a:lnTo>
                    <a:pt x="430" y="512"/>
                  </a:lnTo>
                  <a:lnTo>
                    <a:pt x="430" y="516"/>
                  </a:lnTo>
                  <a:lnTo>
                    <a:pt x="426" y="516"/>
                  </a:lnTo>
                  <a:lnTo>
                    <a:pt x="423" y="516"/>
                  </a:lnTo>
                  <a:lnTo>
                    <a:pt x="423" y="520"/>
                  </a:lnTo>
                  <a:lnTo>
                    <a:pt x="419" y="520"/>
                  </a:lnTo>
                  <a:lnTo>
                    <a:pt x="415" y="520"/>
                  </a:lnTo>
                  <a:lnTo>
                    <a:pt x="415" y="524"/>
                  </a:lnTo>
                  <a:lnTo>
                    <a:pt x="411" y="524"/>
                  </a:lnTo>
                  <a:lnTo>
                    <a:pt x="407" y="524"/>
                  </a:lnTo>
                  <a:lnTo>
                    <a:pt x="407" y="528"/>
                  </a:lnTo>
                  <a:lnTo>
                    <a:pt x="403" y="528"/>
                  </a:lnTo>
                  <a:lnTo>
                    <a:pt x="399" y="528"/>
                  </a:lnTo>
                  <a:lnTo>
                    <a:pt x="399" y="532"/>
                  </a:lnTo>
                  <a:lnTo>
                    <a:pt x="395" y="532"/>
                  </a:lnTo>
                  <a:lnTo>
                    <a:pt x="391" y="532"/>
                  </a:lnTo>
                  <a:lnTo>
                    <a:pt x="391" y="536"/>
                  </a:lnTo>
                  <a:lnTo>
                    <a:pt x="387" y="536"/>
                  </a:lnTo>
                  <a:lnTo>
                    <a:pt x="383" y="536"/>
                  </a:lnTo>
                  <a:lnTo>
                    <a:pt x="383" y="540"/>
                  </a:lnTo>
                  <a:lnTo>
                    <a:pt x="380" y="540"/>
                  </a:lnTo>
                  <a:lnTo>
                    <a:pt x="376" y="540"/>
                  </a:lnTo>
                  <a:lnTo>
                    <a:pt x="376" y="544"/>
                  </a:lnTo>
                  <a:lnTo>
                    <a:pt x="372" y="544"/>
                  </a:lnTo>
                  <a:lnTo>
                    <a:pt x="368" y="544"/>
                  </a:lnTo>
                  <a:lnTo>
                    <a:pt x="364" y="548"/>
                  </a:lnTo>
                  <a:lnTo>
                    <a:pt x="360" y="548"/>
                  </a:lnTo>
                  <a:lnTo>
                    <a:pt x="356" y="548"/>
                  </a:lnTo>
                  <a:lnTo>
                    <a:pt x="356" y="551"/>
                  </a:lnTo>
                  <a:lnTo>
                    <a:pt x="352" y="551"/>
                  </a:lnTo>
                  <a:lnTo>
                    <a:pt x="348" y="551"/>
                  </a:lnTo>
                  <a:lnTo>
                    <a:pt x="348" y="555"/>
                  </a:lnTo>
                  <a:lnTo>
                    <a:pt x="344" y="555"/>
                  </a:lnTo>
                  <a:lnTo>
                    <a:pt x="337" y="559"/>
                  </a:lnTo>
                  <a:lnTo>
                    <a:pt x="333" y="555"/>
                  </a:lnTo>
                  <a:lnTo>
                    <a:pt x="333" y="548"/>
                  </a:lnTo>
                  <a:lnTo>
                    <a:pt x="333" y="544"/>
                  </a:lnTo>
                  <a:lnTo>
                    <a:pt x="333" y="540"/>
                  </a:lnTo>
                  <a:lnTo>
                    <a:pt x="329" y="536"/>
                  </a:lnTo>
                  <a:lnTo>
                    <a:pt x="325" y="536"/>
                  </a:lnTo>
                  <a:lnTo>
                    <a:pt x="321" y="532"/>
                  </a:lnTo>
                  <a:lnTo>
                    <a:pt x="317" y="524"/>
                  </a:lnTo>
                  <a:lnTo>
                    <a:pt x="313" y="520"/>
                  </a:lnTo>
                  <a:lnTo>
                    <a:pt x="309" y="524"/>
                  </a:lnTo>
                  <a:lnTo>
                    <a:pt x="309" y="520"/>
                  </a:lnTo>
                  <a:lnTo>
                    <a:pt x="313" y="512"/>
                  </a:lnTo>
                  <a:lnTo>
                    <a:pt x="313" y="508"/>
                  </a:lnTo>
                  <a:lnTo>
                    <a:pt x="305" y="501"/>
                  </a:lnTo>
                  <a:lnTo>
                    <a:pt x="297" y="497"/>
                  </a:lnTo>
                  <a:lnTo>
                    <a:pt x="294" y="493"/>
                  </a:lnTo>
                  <a:lnTo>
                    <a:pt x="290" y="489"/>
                  </a:lnTo>
                  <a:lnTo>
                    <a:pt x="282" y="481"/>
                  </a:lnTo>
                  <a:lnTo>
                    <a:pt x="282" y="477"/>
                  </a:lnTo>
                  <a:lnTo>
                    <a:pt x="278" y="469"/>
                  </a:lnTo>
                  <a:lnTo>
                    <a:pt x="274" y="465"/>
                  </a:lnTo>
                  <a:lnTo>
                    <a:pt x="274" y="462"/>
                  </a:lnTo>
                  <a:lnTo>
                    <a:pt x="274" y="454"/>
                  </a:lnTo>
                  <a:lnTo>
                    <a:pt x="270" y="450"/>
                  </a:lnTo>
                  <a:lnTo>
                    <a:pt x="270" y="442"/>
                  </a:lnTo>
                  <a:lnTo>
                    <a:pt x="270" y="438"/>
                  </a:lnTo>
                  <a:lnTo>
                    <a:pt x="270" y="434"/>
                  </a:lnTo>
                  <a:lnTo>
                    <a:pt x="270" y="430"/>
                  </a:lnTo>
                  <a:lnTo>
                    <a:pt x="274" y="426"/>
                  </a:lnTo>
                  <a:lnTo>
                    <a:pt x="274" y="419"/>
                  </a:lnTo>
                  <a:lnTo>
                    <a:pt x="274" y="415"/>
                  </a:lnTo>
                  <a:lnTo>
                    <a:pt x="282" y="399"/>
                  </a:lnTo>
                  <a:lnTo>
                    <a:pt x="282" y="395"/>
                  </a:lnTo>
                  <a:lnTo>
                    <a:pt x="278" y="395"/>
                  </a:lnTo>
                  <a:lnTo>
                    <a:pt x="270" y="391"/>
                  </a:lnTo>
                  <a:lnTo>
                    <a:pt x="266" y="391"/>
                  </a:lnTo>
                  <a:lnTo>
                    <a:pt x="262" y="387"/>
                  </a:lnTo>
                  <a:lnTo>
                    <a:pt x="254" y="379"/>
                  </a:lnTo>
                  <a:lnTo>
                    <a:pt x="251" y="376"/>
                  </a:lnTo>
                  <a:lnTo>
                    <a:pt x="243" y="372"/>
                  </a:lnTo>
                  <a:lnTo>
                    <a:pt x="235" y="372"/>
                  </a:lnTo>
                  <a:lnTo>
                    <a:pt x="231" y="368"/>
                  </a:lnTo>
                  <a:lnTo>
                    <a:pt x="223" y="360"/>
                  </a:lnTo>
                  <a:lnTo>
                    <a:pt x="215" y="348"/>
                  </a:lnTo>
                  <a:lnTo>
                    <a:pt x="211" y="348"/>
                  </a:lnTo>
                  <a:lnTo>
                    <a:pt x="200" y="340"/>
                  </a:lnTo>
                  <a:lnTo>
                    <a:pt x="196" y="340"/>
                  </a:lnTo>
                  <a:lnTo>
                    <a:pt x="192" y="340"/>
                  </a:lnTo>
                  <a:lnTo>
                    <a:pt x="188" y="336"/>
                  </a:lnTo>
                  <a:lnTo>
                    <a:pt x="188" y="333"/>
                  </a:lnTo>
                  <a:lnTo>
                    <a:pt x="184" y="333"/>
                  </a:lnTo>
                  <a:lnTo>
                    <a:pt x="180" y="333"/>
                  </a:lnTo>
                  <a:lnTo>
                    <a:pt x="172" y="321"/>
                  </a:lnTo>
                  <a:lnTo>
                    <a:pt x="168" y="317"/>
                  </a:lnTo>
                  <a:lnTo>
                    <a:pt x="168" y="313"/>
                  </a:lnTo>
                  <a:lnTo>
                    <a:pt x="176" y="290"/>
                  </a:lnTo>
                  <a:lnTo>
                    <a:pt x="180" y="286"/>
                  </a:lnTo>
                  <a:lnTo>
                    <a:pt x="184" y="278"/>
                  </a:lnTo>
                  <a:lnTo>
                    <a:pt x="184" y="270"/>
                  </a:lnTo>
                  <a:lnTo>
                    <a:pt x="184" y="266"/>
                  </a:lnTo>
                  <a:lnTo>
                    <a:pt x="188" y="262"/>
                  </a:lnTo>
                  <a:lnTo>
                    <a:pt x="192" y="258"/>
                  </a:lnTo>
                  <a:lnTo>
                    <a:pt x="196" y="254"/>
                  </a:lnTo>
                  <a:lnTo>
                    <a:pt x="196" y="250"/>
                  </a:lnTo>
                  <a:lnTo>
                    <a:pt x="200" y="247"/>
                  </a:lnTo>
                  <a:lnTo>
                    <a:pt x="196" y="239"/>
                  </a:lnTo>
                  <a:lnTo>
                    <a:pt x="192" y="235"/>
                  </a:lnTo>
                  <a:lnTo>
                    <a:pt x="192" y="227"/>
                  </a:lnTo>
                  <a:lnTo>
                    <a:pt x="192" y="223"/>
                  </a:lnTo>
                  <a:lnTo>
                    <a:pt x="188" y="223"/>
                  </a:lnTo>
                  <a:lnTo>
                    <a:pt x="184" y="215"/>
                  </a:lnTo>
                  <a:lnTo>
                    <a:pt x="184" y="211"/>
                  </a:lnTo>
                  <a:lnTo>
                    <a:pt x="180" y="207"/>
                  </a:lnTo>
                  <a:lnTo>
                    <a:pt x="176" y="207"/>
                  </a:lnTo>
                  <a:lnTo>
                    <a:pt x="165" y="204"/>
                  </a:lnTo>
                  <a:lnTo>
                    <a:pt x="161" y="204"/>
                  </a:lnTo>
                  <a:lnTo>
                    <a:pt x="157" y="204"/>
                  </a:lnTo>
                  <a:lnTo>
                    <a:pt x="153" y="200"/>
                  </a:lnTo>
                  <a:lnTo>
                    <a:pt x="149" y="184"/>
                  </a:lnTo>
                  <a:lnTo>
                    <a:pt x="145" y="176"/>
                  </a:lnTo>
                  <a:lnTo>
                    <a:pt x="133" y="168"/>
                  </a:lnTo>
                  <a:lnTo>
                    <a:pt x="129" y="161"/>
                  </a:lnTo>
                  <a:lnTo>
                    <a:pt x="129" y="153"/>
                  </a:lnTo>
                  <a:lnTo>
                    <a:pt x="125" y="145"/>
                  </a:lnTo>
                  <a:lnTo>
                    <a:pt x="129" y="133"/>
                  </a:lnTo>
                  <a:lnTo>
                    <a:pt x="125" y="125"/>
                  </a:lnTo>
                  <a:lnTo>
                    <a:pt x="125" y="118"/>
                  </a:lnTo>
                  <a:lnTo>
                    <a:pt x="122" y="114"/>
                  </a:lnTo>
                  <a:lnTo>
                    <a:pt x="114" y="110"/>
                  </a:lnTo>
                  <a:lnTo>
                    <a:pt x="106" y="110"/>
                  </a:lnTo>
                  <a:lnTo>
                    <a:pt x="98" y="114"/>
                  </a:lnTo>
                  <a:lnTo>
                    <a:pt x="94" y="114"/>
                  </a:lnTo>
                  <a:lnTo>
                    <a:pt x="90" y="110"/>
                  </a:lnTo>
                  <a:lnTo>
                    <a:pt x="86" y="110"/>
                  </a:lnTo>
                  <a:lnTo>
                    <a:pt x="82" y="106"/>
                  </a:lnTo>
                  <a:lnTo>
                    <a:pt x="79" y="106"/>
                  </a:lnTo>
                  <a:lnTo>
                    <a:pt x="75" y="110"/>
                  </a:lnTo>
                  <a:lnTo>
                    <a:pt x="75" y="118"/>
                  </a:lnTo>
                  <a:lnTo>
                    <a:pt x="75" y="121"/>
                  </a:lnTo>
                  <a:lnTo>
                    <a:pt x="79" y="121"/>
                  </a:lnTo>
                  <a:lnTo>
                    <a:pt x="79" y="129"/>
                  </a:lnTo>
                  <a:lnTo>
                    <a:pt x="75" y="129"/>
                  </a:lnTo>
                  <a:lnTo>
                    <a:pt x="75" y="133"/>
                  </a:lnTo>
                  <a:lnTo>
                    <a:pt x="71" y="141"/>
                  </a:lnTo>
                  <a:lnTo>
                    <a:pt x="71" y="145"/>
                  </a:lnTo>
                  <a:lnTo>
                    <a:pt x="67" y="145"/>
                  </a:lnTo>
                  <a:lnTo>
                    <a:pt x="63" y="141"/>
                  </a:lnTo>
                  <a:lnTo>
                    <a:pt x="63" y="137"/>
                  </a:lnTo>
                  <a:lnTo>
                    <a:pt x="59" y="129"/>
                  </a:lnTo>
                  <a:lnTo>
                    <a:pt x="55" y="121"/>
                  </a:lnTo>
                  <a:lnTo>
                    <a:pt x="51" y="121"/>
                  </a:lnTo>
                  <a:lnTo>
                    <a:pt x="47" y="121"/>
                  </a:lnTo>
                  <a:lnTo>
                    <a:pt x="43" y="125"/>
                  </a:lnTo>
                  <a:lnTo>
                    <a:pt x="43" y="129"/>
                  </a:lnTo>
                  <a:lnTo>
                    <a:pt x="39" y="129"/>
                  </a:lnTo>
                  <a:lnTo>
                    <a:pt x="28" y="125"/>
                  </a:lnTo>
                  <a:lnTo>
                    <a:pt x="28" y="110"/>
                  </a:lnTo>
                  <a:lnTo>
                    <a:pt x="28" y="106"/>
                  </a:lnTo>
                  <a:lnTo>
                    <a:pt x="28" y="102"/>
                  </a:lnTo>
                  <a:lnTo>
                    <a:pt x="28" y="98"/>
                  </a:lnTo>
                  <a:lnTo>
                    <a:pt x="32" y="94"/>
                  </a:lnTo>
                  <a:lnTo>
                    <a:pt x="32" y="86"/>
                  </a:lnTo>
                  <a:lnTo>
                    <a:pt x="36" y="75"/>
                  </a:lnTo>
                  <a:lnTo>
                    <a:pt x="39" y="71"/>
                  </a:lnTo>
                  <a:lnTo>
                    <a:pt x="36" y="63"/>
                  </a:lnTo>
                  <a:lnTo>
                    <a:pt x="36" y="59"/>
                  </a:lnTo>
                  <a:lnTo>
                    <a:pt x="32" y="59"/>
                  </a:lnTo>
                  <a:lnTo>
                    <a:pt x="24" y="59"/>
                  </a:lnTo>
                  <a:lnTo>
                    <a:pt x="20" y="55"/>
                  </a:lnTo>
                  <a:lnTo>
                    <a:pt x="16" y="51"/>
                  </a:lnTo>
                  <a:lnTo>
                    <a:pt x="12" y="51"/>
                  </a:lnTo>
                  <a:lnTo>
                    <a:pt x="8" y="51"/>
                  </a:lnTo>
                  <a:lnTo>
                    <a:pt x="4" y="55"/>
                  </a:lnTo>
                  <a:lnTo>
                    <a:pt x="0" y="55"/>
                  </a:lnTo>
                  <a:lnTo>
                    <a:pt x="0" y="24"/>
                  </a:lnTo>
                  <a:lnTo>
                    <a:pt x="0" y="20"/>
                  </a:lnTo>
                  <a:lnTo>
                    <a:pt x="4" y="16"/>
                  </a:lnTo>
                  <a:lnTo>
                    <a:pt x="12" y="12"/>
                  </a:lnTo>
                  <a:lnTo>
                    <a:pt x="12" y="8"/>
                  </a:lnTo>
                  <a:lnTo>
                    <a:pt x="20" y="0"/>
                  </a:lnTo>
                  <a:lnTo>
                    <a:pt x="24" y="0"/>
                  </a:lnTo>
                  <a:lnTo>
                    <a:pt x="32" y="4"/>
                  </a:lnTo>
                  <a:lnTo>
                    <a:pt x="32" y="8"/>
                  </a:lnTo>
                  <a:lnTo>
                    <a:pt x="36" y="12"/>
                  </a:lnTo>
                  <a:lnTo>
                    <a:pt x="36" y="16"/>
                  </a:lnTo>
                  <a:lnTo>
                    <a:pt x="39" y="20"/>
                  </a:lnTo>
                  <a:lnTo>
                    <a:pt x="47" y="24"/>
                  </a:lnTo>
                  <a:lnTo>
                    <a:pt x="55" y="32"/>
                  </a:lnTo>
                  <a:lnTo>
                    <a:pt x="59" y="35"/>
                  </a:lnTo>
                  <a:lnTo>
                    <a:pt x="63" y="35"/>
                  </a:lnTo>
                  <a:lnTo>
                    <a:pt x="71" y="39"/>
                  </a:lnTo>
                  <a:lnTo>
                    <a:pt x="71" y="43"/>
                  </a:lnTo>
                  <a:lnTo>
                    <a:pt x="75" y="43"/>
                  </a:lnTo>
                  <a:lnTo>
                    <a:pt x="79" y="47"/>
                  </a:lnTo>
                  <a:lnTo>
                    <a:pt x="82" y="51"/>
                  </a:lnTo>
                  <a:lnTo>
                    <a:pt x="86" y="51"/>
                  </a:lnTo>
                  <a:lnTo>
                    <a:pt x="90" y="55"/>
                  </a:lnTo>
                  <a:lnTo>
                    <a:pt x="94" y="59"/>
                  </a:lnTo>
                  <a:lnTo>
                    <a:pt x="102" y="59"/>
                  </a:lnTo>
                  <a:lnTo>
                    <a:pt x="106" y="59"/>
                  </a:lnTo>
                  <a:lnTo>
                    <a:pt x="110" y="59"/>
                  </a:lnTo>
                  <a:lnTo>
                    <a:pt x="114" y="63"/>
                  </a:lnTo>
                  <a:lnTo>
                    <a:pt x="118" y="63"/>
                  </a:lnTo>
                  <a:lnTo>
                    <a:pt x="122" y="63"/>
                  </a:lnTo>
                  <a:lnTo>
                    <a:pt x="125" y="63"/>
                  </a:lnTo>
                  <a:lnTo>
                    <a:pt x="129" y="59"/>
                  </a:lnTo>
                  <a:lnTo>
                    <a:pt x="133" y="55"/>
                  </a:lnTo>
                  <a:lnTo>
                    <a:pt x="137" y="55"/>
                  </a:lnTo>
                  <a:lnTo>
                    <a:pt x="141" y="55"/>
                  </a:lnTo>
                  <a:lnTo>
                    <a:pt x="145" y="55"/>
                  </a:lnTo>
                  <a:lnTo>
                    <a:pt x="149" y="59"/>
                  </a:lnTo>
                  <a:lnTo>
                    <a:pt x="153" y="59"/>
                  </a:lnTo>
                  <a:lnTo>
                    <a:pt x="157" y="59"/>
                  </a:lnTo>
                  <a:lnTo>
                    <a:pt x="157" y="55"/>
                  </a:lnTo>
                  <a:lnTo>
                    <a:pt x="161" y="55"/>
                  </a:lnTo>
                  <a:lnTo>
                    <a:pt x="165" y="55"/>
                  </a:lnTo>
                  <a:lnTo>
                    <a:pt x="168" y="55"/>
                  </a:lnTo>
                  <a:lnTo>
                    <a:pt x="172" y="55"/>
                  </a:lnTo>
                  <a:lnTo>
                    <a:pt x="176" y="55"/>
                  </a:lnTo>
                  <a:lnTo>
                    <a:pt x="180" y="63"/>
                  </a:lnTo>
                  <a:lnTo>
                    <a:pt x="184" y="63"/>
                  </a:lnTo>
                  <a:lnTo>
                    <a:pt x="188" y="67"/>
                  </a:lnTo>
                  <a:lnTo>
                    <a:pt x="188" y="71"/>
                  </a:lnTo>
                  <a:lnTo>
                    <a:pt x="192" y="71"/>
                  </a:lnTo>
                  <a:lnTo>
                    <a:pt x="196" y="71"/>
                  </a:lnTo>
                  <a:lnTo>
                    <a:pt x="200" y="75"/>
                  </a:lnTo>
                  <a:lnTo>
                    <a:pt x="204" y="75"/>
                  </a:lnTo>
                  <a:lnTo>
                    <a:pt x="204" y="78"/>
                  </a:lnTo>
                  <a:lnTo>
                    <a:pt x="208" y="82"/>
                  </a:lnTo>
                  <a:lnTo>
                    <a:pt x="211" y="86"/>
                  </a:lnTo>
                  <a:lnTo>
                    <a:pt x="215" y="90"/>
                  </a:lnTo>
                  <a:lnTo>
                    <a:pt x="219" y="94"/>
                  </a:lnTo>
                  <a:lnTo>
                    <a:pt x="219" y="102"/>
                  </a:lnTo>
                  <a:lnTo>
                    <a:pt x="215" y="102"/>
                  </a:lnTo>
                  <a:lnTo>
                    <a:pt x="219" y="106"/>
                  </a:lnTo>
                  <a:lnTo>
                    <a:pt x="227" y="114"/>
                  </a:lnTo>
                  <a:lnTo>
                    <a:pt x="235" y="114"/>
                  </a:lnTo>
                  <a:lnTo>
                    <a:pt x="243" y="118"/>
                  </a:lnTo>
                  <a:lnTo>
                    <a:pt x="247" y="118"/>
                  </a:lnTo>
                  <a:lnTo>
                    <a:pt x="251" y="114"/>
                  </a:lnTo>
                  <a:lnTo>
                    <a:pt x="258" y="118"/>
                  </a:lnTo>
                  <a:lnTo>
                    <a:pt x="262" y="118"/>
                  </a:lnTo>
                  <a:lnTo>
                    <a:pt x="266" y="118"/>
                  </a:lnTo>
                  <a:lnTo>
                    <a:pt x="266" y="114"/>
                  </a:lnTo>
                  <a:lnTo>
                    <a:pt x="270" y="114"/>
                  </a:lnTo>
                  <a:lnTo>
                    <a:pt x="278" y="102"/>
                  </a:lnTo>
                  <a:lnTo>
                    <a:pt x="286" y="102"/>
                  </a:lnTo>
                  <a:lnTo>
                    <a:pt x="290" y="102"/>
                  </a:lnTo>
                  <a:lnTo>
                    <a:pt x="290" y="98"/>
                  </a:lnTo>
                  <a:lnTo>
                    <a:pt x="294" y="98"/>
                  </a:lnTo>
                  <a:lnTo>
                    <a:pt x="297" y="102"/>
                  </a:lnTo>
                  <a:lnTo>
                    <a:pt x="301" y="102"/>
                  </a:lnTo>
                  <a:lnTo>
                    <a:pt x="305" y="106"/>
                  </a:lnTo>
                  <a:lnTo>
                    <a:pt x="309" y="106"/>
                  </a:lnTo>
                  <a:lnTo>
                    <a:pt x="313" y="110"/>
                  </a:lnTo>
                  <a:lnTo>
                    <a:pt x="317" y="106"/>
                  </a:lnTo>
                  <a:lnTo>
                    <a:pt x="317" y="110"/>
                  </a:lnTo>
                  <a:lnTo>
                    <a:pt x="317" y="114"/>
                  </a:lnTo>
                  <a:lnTo>
                    <a:pt x="321" y="110"/>
                  </a:lnTo>
                  <a:lnTo>
                    <a:pt x="321" y="114"/>
                  </a:lnTo>
                  <a:lnTo>
                    <a:pt x="321" y="118"/>
                  </a:lnTo>
                  <a:lnTo>
                    <a:pt x="321" y="121"/>
                  </a:lnTo>
                  <a:lnTo>
                    <a:pt x="325" y="121"/>
                  </a:lnTo>
                  <a:lnTo>
                    <a:pt x="325" y="125"/>
                  </a:lnTo>
                  <a:lnTo>
                    <a:pt x="325" y="129"/>
                  </a:lnTo>
                  <a:lnTo>
                    <a:pt x="325" y="133"/>
                  </a:lnTo>
                  <a:lnTo>
                    <a:pt x="329" y="133"/>
                  </a:lnTo>
                  <a:lnTo>
                    <a:pt x="329" y="137"/>
                  </a:lnTo>
                  <a:lnTo>
                    <a:pt x="333" y="137"/>
                  </a:lnTo>
                  <a:lnTo>
                    <a:pt x="333" y="141"/>
                  </a:lnTo>
                  <a:lnTo>
                    <a:pt x="333" y="145"/>
                  </a:lnTo>
                  <a:lnTo>
                    <a:pt x="329" y="145"/>
                  </a:lnTo>
                  <a:lnTo>
                    <a:pt x="333" y="145"/>
                  </a:lnTo>
                  <a:lnTo>
                    <a:pt x="329" y="145"/>
                  </a:lnTo>
                  <a:lnTo>
                    <a:pt x="329" y="149"/>
                  </a:lnTo>
                  <a:lnTo>
                    <a:pt x="329" y="153"/>
                  </a:lnTo>
                  <a:lnTo>
                    <a:pt x="325" y="153"/>
                  </a:lnTo>
                  <a:lnTo>
                    <a:pt x="325" y="157"/>
                  </a:lnTo>
                  <a:lnTo>
                    <a:pt x="329" y="157"/>
                  </a:lnTo>
                  <a:lnTo>
                    <a:pt x="329" y="161"/>
                  </a:lnTo>
                  <a:lnTo>
                    <a:pt x="333" y="161"/>
                  </a:lnTo>
                  <a:lnTo>
                    <a:pt x="333" y="164"/>
                  </a:lnTo>
                  <a:lnTo>
                    <a:pt x="337" y="164"/>
                  </a:lnTo>
                  <a:lnTo>
                    <a:pt x="337" y="168"/>
                  </a:lnTo>
                  <a:lnTo>
                    <a:pt x="337" y="172"/>
                  </a:lnTo>
                  <a:lnTo>
                    <a:pt x="333" y="172"/>
                  </a:lnTo>
                  <a:lnTo>
                    <a:pt x="333" y="176"/>
                  </a:lnTo>
                  <a:lnTo>
                    <a:pt x="337" y="176"/>
                  </a:lnTo>
                  <a:lnTo>
                    <a:pt x="337" y="180"/>
                  </a:lnTo>
                  <a:lnTo>
                    <a:pt x="340" y="180"/>
                  </a:lnTo>
                  <a:lnTo>
                    <a:pt x="340" y="184"/>
                  </a:lnTo>
                  <a:lnTo>
                    <a:pt x="340" y="188"/>
                  </a:lnTo>
                  <a:lnTo>
                    <a:pt x="344" y="188"/>
                  </a:lnTo>
                  <a:lnTo>
                    <a:pt x="344" y="192"/>
                  </a:lnTo>
                  <a:lnTo>
                    <a:pt x="344" y="196"/>
                  </a:lnTo>
                  <a:lnTo>
                    <a:pt x="340" y="196"/>
                  </a:lnTo>
                  <a:lnTo>
                    <a:pt x="340" y="192"/>
                  </a:lnTo>
                  <a:lnTo>
                    <a:pt x="340" y="196"/>
                  </a:lnTo>
                  <a:lnTo>
                    <a:pt x="340" y="192"/>
                  </a:lnTo>
                  <a:lnTo>
                    <a:pt x="337" y="192"/>
                  </a:lnTo>
                  <a:lnTo>
                    <a:pt x="337" y="196"/>
                  </a:lnTo>
                  <a:lnTo>
                    <a:pt x="337" y="192"/>
                  </a:lnTo>
                  <a:lnTo>
                    <a:pt x="333" y="192"/>
                  </a:lnTo>
                  <a:lnTo>
                    <a:pt x="333" y="196"/>
                  </a:lnTo>
                  <a:lnTo>
                    <a:pt x="333" y="192"/>
                  </a:lnTo>
                  <a:lnTo>
                    <a:pt x="329" y="192"/>
                  </a:lnTo>
                  <a:lnTo>
                    <a:pt x="329" y="196"/>
                  </a:lnTo>
                  <a:lnTo>
                    <a:pt x="325" y="196"/>
                  </a:lnTo>
                  <a:lnTo>
                    <a:pt x="329" y="196"/>
                  </a:lnTo>
                  <a:lnTo>
                    <a:pt x="325" y="196"/>
                  </a:lnTo>
                  <a:lnTo>
                    <a:pt x="325" y="200"/>
                  </a:lnTo>
                  <a:lnTo>
                    <a:pt x="321" y="200"/>
                  </a:lnTo>
                  <a:lnTo>
                    <a:pt x="325" y="200"/>
                  </a:lnTo>
                  <a:lnTo>
                    <a:pt x="321" y="200"/>
                  </a:lnTo>
                  <a:lnTo>
                    <a:pt x="321" y="204"/>
                  </a:lnTo>
                  <a:lnTo>
                    <a:pt x="317" y="204"/>
                  </a:lnTo>
                  <a:lnTo>
                    <a:pt x="317" y="207"/>
                  </a:lnTo>
                  <a:lnTo>
                    <a:pt x="317" y="204"/>
                  </a:lnTo>
                  <a:lnTo>
                    <a:pt x="317" y="207"/>
                  </a:lnTo>
                  <a:lnTo>
                    <a:pt x="313" y="207"/>
                  </a:lnTo>
                  <a:lnTo>
                    <a:pt x="317" y="207"/>
                  </a:lnTo>
                  <a:lnTo>
                    <a:pt x="317" y="211"/>
                  </a:lnTo>
                  <a:lnTo>
                    <a:pt x="313" y="211"/>
                  </a:lnTo>
                  <a:lnTo>
                    <a:pt x="313" y="207"/>
                  </a:lnTo>
                  <a:lnTo>
                    <a:pt x="309" y="207"/>
                  </a:lnTo>
                  <a:lnTo>
                    <a:pt x="309" y="211"/>
                  </a:lnTo>
                  <a:lnTo>
                    <a:pt x="309" y="215"/>
                  </a:lnTo>
                  <a:lnTo>
                    <a:pt x="305" y="215"/>
                  </a:lnTo>
                  <a:lnTo>
                    <a:pt x="309" y="215"/>
                  </a:lnTo>
                  <a:lnTo>
                    <a:pt x="305" y="215"/>
                  </a:lnTo>
                  <a:lnTo>
                    <a:pt x="305" y="219"/>
                  </a:lnTo>
                  <a:lnTo>
                    <a:pt x="305" y="223"/>
                  </a:lnTo>
                  <a:lnTo>
                    <a:pt x="301" y="223"/>
                  </a:lnTo>
                  <a:lnTo>
                    <a:pt x="301" y="227"/>
                  </a:lnTo>
                  <a:lnTo>
                    <a:pt x="297" y="227"/>
                  </a:lnTo>
                  <a:lnTo>
                    <a:pt x="297" y="231"/>
                  </a:lnTo>
                  <a:lnTo>
                    <a:pt x="294" y="231"/>
                  </a:lnTo>
                  <a:lnTo>
                    <a:pt x="294" y="235"/>
                  </a:lnTo>
                  <a:lnTo>
                    <a:pt x="290" y="235"/>
                  </a:lnTo>
                  <a:lnTo>
                    <a:pt x="290" y="239"/>
                  </a:lnTo>
                  <a:lnTo>
                    <a:pt x="286" y="239"/>
                  </a:lnTo>
                  <a:lnTo>
                    <a:pt x="282" y="239"/>
                  </a:lnTo>
                  <a:lnTo>
                    <a:pt x="282" y="243"/>
                  </a:lnTo>
                  <a:lnTo>
                    <a:pt x="278" y="243"/>
                  </a:lnTo>
                  <a:lnTo>
                    <a:pt x="274" y="243"/>
                  </a:lnTo>
                  <a:lnTo>
                    <a:pt x="270" y="243"/>
                  </a:lnTo>
                  <a:lnTo>
                    <a:pt x="270" y="247"/>
                  </a:lnTo>
                  <a:lnTo>
                    <a:pt x="270" y="250"/>
                  </a:lnTo>
                  <a:lnTo>
                    <a:pt x="266" y="250"/>
                  </a:lnTo>
                  <a:lnTo>
                    <a:pt x="266" y="254"/>
                  </a:lnTo>
                  <a:lnTo>
                    <a:pt x="266" y="250"/>
                  </a:lnTo>
                  <a:lnTo>
                    <a:pt x="266" y="254"/>
                  </a:lnTo>
                  <a:lnTo>
                    <a:pt x="262" y="254"/>
                  </a:lnTo>
                  <a:lnTo>
                    <a:pt x="262" y="250"/>
                  </a:lnTo>
                  <a:lnTo>
                    <a:pt x="258" y="254"/>
                  </a:lnTo>
                  <a:lnTo>
                    <a:pt x="254" y="254"/>
                  </a:lnTo>
                  <a:lnTo>
                    <a:pt x="254" y="258"/>
                  </a:lnTo>
                  <a:lnTo>
                    <a:pt x="251" y="258"/>
                  </a:lnTo>
                  <a:lnTo>
                    <a:pt x="247" y="258"/>
                  </a:lnTo>
                  <a:lnTo>
                    <a:pt x="247" y="262"/>
                  </a:lnTo>
                  <a:lnTo>
                    <a:pt x="243" y="262"/>
                  </a:lnTo>
                  <a:lnTo>
                    <a:pt x="239" y="262"/>
                  </a:lnTo>
                  <a:lnTo>
                    <a:pt x="239" y="266"/>
                  </a:lnTo>
                  <a:lnTo>
                    <a:pt x="243" y="266"/>
                  </a:lnTo>
                  <a:lnTo>
                    <a:pt x="243" y="270"/>
                  </a:lnTo>
                  <a:lnTo>
                    <a:pt x="243" y="274"/>
                  </a:lnTo>
                  <a:lnTo>
                    <a:pt x="243" y="278"/>
                  </a:lnTo>
                  <a:lnTo>
                    <a:pt x="239" y="278"/>
                  </a:lnTo>
                  <a:lnTo>
                    <a:pt x="243" y="278"/>
                  </a:lnTo>
                  <a:lnTo>
                    <a:pt x="243" y="282"/>
                  </a:lnTo>
                  <a:lnTo>
                    <a:pt x="247" y="282"/>
                  </a:lnTo>
                  <a:lnTo>
                    <a:pt x="251" y="282"/>
                  </a:lnTo>
                  <a:lnTo>
                    <a:pt x="251" y="278"/>
                  </a:lnTo>
                  <a:lnTo>
                    <a:pt x="254" y="278"/>
                  </a:lnTo>
                  <a:lnTo>
                    <a:pt x="254" y="282"/>
                  </a:lnTo>
                  <a:lnTo>
                    <a:pt x="258" y="282"/>
                  </a:lnTo>
                  <a:lnTo>
                    <a:pt x="258" y="286"/>
                  </a:lnTo>
                  <a:lnTo>
                    <a:pt x="262" y="286"/>
                  </a:lnTo>
                  <a:lnTo>
                    <a:pt x="266" y="286"/>
                  </a:lnTo>
                  <a:lnTo>
                    <a:pt x="266" y="290"/>
                  </a:lnTo>
                  <a:lnTo>
                    <a:pt x="270" y="290"/>
                  </a:lnTo>
                  <a:lnTo>
                    <a:pt x="270" y="293"/>
                  </a:lnTo>
                  <a:lnTo>
                    <a:pt x="270" y="297"/>
                  </a:lnTo>
                  <a:lnTo>
                    <a:pt x="274" y="297"/>
                  </a:lnTo>
                  <a:lnTo>
                    <a:pt x="278" y="297"/>
                  </a:lnTo>
                  <a:lnTo>
                    <a:pt x="282" y="297"/>
                  </a:lnTo>
                  <a:lnTo>
                    <a:pt x="286" y="297"/>
                  </a:lnTo>
                  <a:lnTo>
                    <a:pt x="290" y="297"/>
                  </a:lnTo>
                  <a:lnTo>
                    <a:pt x="294" y="297"/>
                  </a:lnTo>
                  <a:lnTo>
                    <a:pt x="294" y="301"/>
                  </a:lnTo>
                  <a:lnTo>
                    <a:pt x="294" y="305"/>
                  </a:lnTo>
                  <a:lnTo>
                    <a:pt x="297" y="305"/>
                  </a:lnTo>
                  <a:lnTo>
                    <a:pt x="297" y="309"/>
                  </a:lnTo>
                  <a:lnTo>
                    <a:pt x="301" y="309"/>
                  </a:lnTo>
                  <a:lnTo>
                    <a:pt x="301" y="313"/>
                  </a:lnTo>
                  <a:lnTo>
                    <a:pt x="305" y="313"/>
                  </a:lnTo>
                  <a:lnTo>
                    <a:pt x="305" y="317"/>
                  </a:lnTo>
                  <a:lnTo>
                    <a:pt x="305" y="321"/>
                  </a:lnTo>
                  <a:lnTo>
                    <a:pt x="309" y="321"/>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42" name="Freeform 16"/>
            <p:cNvSpPr>
              <a:spLocks/>
            </p:cNvSpPr>
            <p:nvPr/>
          </p:nvSpPr>
          <p:spPr bwMode="auto">
            <a:xfrm>
              <a:off x="1666" y="536"/>
              <a:ext cx="367" cy="465"/>
            </a:xfrm>
            <a:custGeom>
              <a:avLst/>
              <a:gdLst>
                <a:gd name="T0" fmla="*/ 199 w 367"/>
                <a:gd name="T1" fmla="*/ 70 h 465"/>
                <a:gd name="T2" fmla="*/ 195 w 367"/>
                <a:gd name="T3" fmla="*/ 90 h 465"/>
                <a:gd name="T4" fmla="*/ 195 w 367"/>
                <a:gd name="T5" fmla="*/ 113 h 465"/>
                <a:gd name="T6" fmla="*/ 203 w 367"/>
                <a:gd name="T7" fmla="*/ 129 h 465"/>
                <a:gd name="T8" fmla="*/ 215 w 367"/>
                <a:gd name="T9" fmla="*/ 149 h 465"/>
                <a:gd name="T10" fmla="*/ 215 w 367"/>
                <a:gd name="T11" fmla="*/ 172 h 465"/>
                <a:gd name="T12" fmla="*/ 223 w 367"/>
                <a:gd name="T13" fmla="*/ 195 h 465"/>
                <a:gd name="T14" fmla="*/ 234 w 367"/>
                <a:gd name="T15" fmla="*/ 215 h 465"/>
                <a:gd name="T16" fmla="*/ 242 w 367"/>
                <a:gd name="T17" fmla="*/ 238 h 465"/>
                <a:gd name="T18" fmla="*/ 258 w 367"/>
                <a:gd name="T19" fmla="*/ 254 h 465"/>
                <a:gd name="T20" fmla="*/ 270 w 367"/>
                <a:gd name="T21" fmla="*/ 274 h 465"/>
                <a:gd name="T22" fmla="*/ 285 w 367"/>
                <a:gd name="T23" fmla="*/ 289 h 465"/>
                <a:gd name="T24" fmla="*/ 301 w 367"/>
                <a:gd name="T25" fmla="*/ 305 h 465"/>
                <a:gd name="T26" fmla="*/ 316 w 367"/>
                <a:gd name="T27" fmla="*/ 321 h 465"/>
                <a:gd name="T28" fmla="*/ 324 w 367"/>
                <a:gd name="T29" fmla="*/ 336 h 465"/>
                <a:gd name="T30" fmla="*/ 336 w 367"/>
                <a:gd name="T31" fmla="*/ 348 h 465"/>
                <a:gd name="T32" fmla="*/ 348 w 367"/>
                <a:gd name="T33" fmla="*/ 360 h 465"/>
                <a:gd name="T34" fmla="*/ 356 w 367"/>
                <a:gd name="T35" fmla="*/ 375 h 465"/>
                <a:gd name="T36" fmla="*/ 363 w 367"/>
                <a:gd name="T37" fmla="*/ 399 h 465"/>
                <a:gd name="T38" fmla="*/ 352 w 367"/>
                <a:gd name="T39" fmla="*/ 403 h 465"/>
                <a:gd name="T40" fmla="*/ 336 w 367"/>
                <a:gd name="T41" fmla="*/ 418 h 465"/>
                <a:gd name="T42" fmla="*/ 348 w 367"/>
                <a:gd name="T43" fmla="*/ 438 h 465"/>
                <a:gd name="T44" fmla="*/ 328 w 367"/>
                <a:gd name="T45" fmla="*/ 450 h 465"/>
                <a:gd name="T46" fmla="*/ 309 w 367"/>
                <a:gd name="T47" fmla="*/ 457 h 465"/>
                <a:gd name="T48" fmla="*/ 289 w 367"/>
                <a:gd name="T49" fmla="*/ 461 h 465"/>
                <a:gd name="T50" fmla="*/ 273 w 367"/>
                <a:gd name="T51" fmla="*/ 446 h 465"/>
                <a:gd name="T52" fmla="*/ 254 w 367"/>
                <a:gd name="T53" fmla="*/ 434 h 465"/>
                <a:gd name="T54" fmla="*/ 238 w 367"/>
                <a:gd name="T55" fmla="*/ 418 h 465"/>
                <a:gd name="T56" fmla="*/ 223 w 367"/>
                <a:gd name="T57" fmla="*/ 403 h 465"/>
                <a:gd name="T58" fmla="*/ 211 w 367"/>
                <a:gd name="T59" fmla="*/ 383 h 465"/>
                <a:gd name="T60" fmla="*/ 199 w 367"/>
                <a:gd name="T61" fmla="*/ 364 h 465"/>
                <a:gd name="T62" fmla="*/ 187 w 367"/>
                <a:gd name="T63" fmla="*/ 344 h 465"/>
                <a:gd name="T64" fmla="*/ 176 w 367"/>
                <a:gd name="T65" fmla="*/ 324 h 465"/>
                <a:gd name="T66" fmla="*/ 160 w 367"/>
                <a:gd name="T67" fmla="*/ 309 h 465"/>
                <a:gd name="T68" fmla="*/ 148 w 367"/>
                <a:gd name="T69" fmla="*/ 289 h 465"/>
                <a:gd name="T70" fmla="*/ 137 w 367"/>
                <a:gd name="T71" fmla="*/ 270 h 465"/>
                <a:gd name="T72" fmla="*/ 125 w 367"/>
                <a:gd name="T73" fmla="*/ 250 h 465"/>
                <a:gd name="T74" fmla="*/ 117 w 367"/>
                <a:gd name="T75" fmla="*/ 235 h 465"/>
                <a:gd name="T76" fmla="*/ 109 w 367"/>
                <a:gd name="T77" fmla="*/ 219 h 465"/>
                <a:gd name="T78" fmla="*/ 86 w 367"/>
                <a:gd name="T79" fmla="*/ 227 h 465"/>
                <a:gd name="T80" fmla="*/ 66 w 367"/>
                <a:gd name="T81" fmla="*/ 215 h 465"/>
                <a:gd name="T82" fmla="*/ 51 w 367"/>
                <a:gd name="T83" fmla="*/ 199 h 465"/>
                <a:gd name="T84" fmla="*/ 27 w 367"/>
                <a:gd name="T85" fmla="*/ 192 h 465"/>
                <a:gd name="T86" fmla="*/ 12 w 367"/>
                <a:gd name="T87" fmla="*/ 184 h 465"/>
                <a:gd name="T88" fmla="*/ 4 w 367"/>
                <a:gd name="T89" fmla="*/ 168 h 465"/>
                <a:gd name="T90" fmla="*/ 15 w 367"/>
                <a:gd name="T91" fmla="*/ 156 h 465"/>
                <a:gd name="T92" fmla="*/ 31 w 367"/>
                <a:gd name="T93" fmla="*/ 152 h 465"/>
                <a:gd name="T94" fmla="*/ 51 w 367"/>
                <a:gd name="T95" fmla="*/ 141 h 465"/>
                <a:gd name="T96" fmla="*/ 66 w 367"/>
                <a:gd name="T97" fmla="*/ 125 h 465"/>
                <a:gd name="T98" fmla="*/ 74 w 367"/>
                <a:gd name="T99" fmla="*/ 109 h 465"/>
                <a:gd name="T100" fmla="*/ 78 w 367"/>
                <a:gd name="T101" fmla="*/ 106 h 465"/>
                <a:gd name="T102" fmla="*/ 86 w 367"/>
                <a:gd name="T103" fmla="*/ 98 h 465"/>
                <a:gd name="T104" fmla="*/ 98 w 367"/>
                <a:gd name="T105" fmla="*/ 94 h 465"/>
                <a:gd name="T106" fmla="*/ 101 w 367"/>
                <a:gd name="T107" fmla="*/ 90 h 465"/>
                <a:gd name="T108" fmla="*/ 98 w 367"/>
                <a:gd name="T109" fmla="*/ 70 h 465"/>
                <a:gd name="T110" fmla="*/ 90 w 367"/>
                <a:gd name="T111" fmla="*/ 55 h 465"/>
                <a:gd name="T112" fmla="*/ 90 w 367"/>
                <a:gd name="T113" fmla="*/ 39 h 465"/>
                <a:gd name="T114" fmla="*/ 82 w 367"/>
                <a:gd name="T115" fmla="*/ 16 h 465"/>
                <a:gd name="T116" fmla="*/ 94 w 367"/>
                <a:gd name="T117" fmla="*/ 12 h 465"/>
                <a:gd name="T118" fmla="*/ 129 w 367"/>
                <a:gd name="T119" fmla="*/ 0 h 465"/>
                <a:gd name="T120" fmla="*/ 168 w 367"/>
                <a:gd name="T121" fmla="*/ 27 h 465"/>
                <a:gd name="T122" fmla="*/ 207 w 367"/>
                <a:gd name="T123" fmla="*/ 59 h 4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67"/>
                <a:gd name="T187" fmla="*/ 0 h 465"/>
                <a:gd name="T188" fmla="*/ 367 w 367"/>
                <a:gd name="T189" fmla="*/ 465 h 4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67" h="465">
                  <a:moveTo>
                    <a:pt x="215" y="59"/>
                  </a:moveTo>
                  <a:lnTo>
                    <a:pt x="215" y="63"/>
                  </a:lnTo>
                  <a:lnTo>
                    <a:pt x="211" y="63"/>
                  </a:lnTo>
                  <a:lnTo>
                    <a:pt x="207" y="63"/>
                  </a:lnTo>
                  <a:lnTo>
                    <a:pt x="203" y="63"/>
                  </a:lnTo>
                  <a:lnTo>
                    <a:pt x="203" y="66"/>
                  </a:lnTo>
                  <a:lnTo>
                    <a:pt x="199" y="66"/>
                  </a:lnTo>
                  <a:lnTo>
                    <a:pt x="199" y="70"/>
                  </a:lnTo>
                  <a:lnTo>
                    <a:pt x="195" y="70"/>
                  </a:lnTo>
                  <a:lnTo>
                    <a:pt x="195" y="74"/>
                  </a:lnTo>
                  <a:lnTo>
                    <a:pt x="191" y="74"/>
                  </a:lnTo>
                  <a:lnTo>
                    <a:pt x="191" y="78"/>
                  </a:lnTo>
                  <a:lnTo>
                    <a:pt x="191" y="82"/>
                  </a:lnTo>
                  <a:lnTo>
                    <a:pt x="195" y="82"/>
                  </a:lnTo>
                  <a:lnTo>
                    <a:pt x="195" y="86"/>
                  </a:lnTo>
                  <a:lnTo>
                    <a:pt x="195" y="90"/>
                  </a:lnTo>
                  <a:lnTo>
                    <a:pt x="195" y="94"/>
                  </a:lnTo>
                  <a:lnTo>
                    <a:pt x="195" y="98"/>
                  </a:lnTo>
                  <a:lnTo>
                    <a:pt x="195" y="102"/>
                  </a:lnTo>
                  <a:lnTo>
                    <a:pt x="195" y="106"/>
                  </a:lnTo>
                  <a:lnTo>
                    <a:pt x="199" y="106"/>
                  </a:lnTo>
                  <a:lnTo>
                    <a:pt x="199" y="109"/>
                  </a:lnTo>
                  <a:lnTo>
                    <a:pt x="195" y="109"/>
                  </a:lnTo>
                  <a:lnTo>
                    <a:pt x="195" y="113"/>
                  </a:lnTo>
                  <a:lnTo>
                    <a:pt x="199" y="113"/>
                  </a:lnTo>
                  <a:lnTo>
                    <a:pt x="199" y="117"/>
                  </a:lnTo>
                  <a:lnTo>
                    <a:pt x="195" y="117"/>
                  </a:lnTo>
                  <a:lnTo>
                    <a:pt x="195" y="121"/>
                  </a:lnTo>
                  <a:lnTo>
                    <a:pt x="199" y="121"/>
                  </a:lnTo>
                  <a:lnTo>
                    <a:pt x="199" y="125"/>
                  </a:lnTo>
                  <a:lnTo>
                    <a:pt x="203" y="125"/>
                  </a:lnTo>
                  <a:lnTo>
                    <a:pt x="203" y="129"/>
                  </a:lnTo>
                  <a:lnTo>
                    <a:pt x="203" y="133"/>
                  </a:lnTo>
                  <a:lnTo>
                    <a:pt x="207" y="133"/>
                  </a:lnTo>
                  <a:lnTo>
                    <a:pt x="207" y="137"/>
                  </a:lnTo>
                  <a:lnTo>
                    <a:pt x="207" y="141"/>
                  </a:lnTo>
                  <a:lnTo>
                    <a:pt x="211" y="141"/>
                  </a:lnTo>
                  <a:lnTo>
                    <a:pt x="211" y="145"/>
                  </a:lnTo>
                  <a:lnTo>
                    <a:pt x="215" y="145"/>
                  </a:lnTo>
                  <a:lnTo>
                    <a:pt x="215" y="149"/>
                  </a:lnTo>
                  <a:lnTo>
                    <a:pt x="219" y="149"/>
                  </a:lnTo>
                  <a:lnTo>
                    <a:pt x="219" y="152"/>
                  </a:lnTo>
                  <a:lnTo>
                    <a:pt x="219" y="156"/>
                  </a:lnTo>
                  <a:lnTo>
                    <a:pt x="219" y="160"/>
                  </a:lnTo>
                  <a:lnTo>
                    <a:pt x="219" y="164"/>
                  </a:lnTo>
                  <a:lnTo>
                    <a:pt x="219" y="168"/>
                  </a:lnTo>
                  <a:lnTo>
                    <a:pt x="215" y="168"/>
                  </a:lnTo>
                  <a:lnTo>
                    <a:pt x="215" y="172"/>
                  </a:lnTo>
                  <a:lnTo>
                    <a:pt x="215" y="176"/>
                  </a:lnTo>
                  <a:lnTo>
                    <a:pt x="215" y="180"/>
                  </a:lnTo>
                  <a:lnTo>
                    <a:pt x="215" y="184"/>
                  </a:lnTo>
                  <a:lnTo>
                    <a:pt x="219" y="184"/>
                  </a:lnTo>
                  <a:lnTo>
                    <a:pt x="219" y="188"/>
                  </a:lnTo>
                  <a:lnTo>
                    <a:pt x="223" y="188"/>
                  </a:lnTo>
                  <a:lnTo>
                    <a:pt x="223" y="192"/>
                  </a:lnTo>
                  <a:lnTo>
                    <a:pt x="223" y="195"/>
                  </a:lnTo>
                  <a:lnTo>
                    <a:pt x="223" y="199"/>
                  </a:lnTo>
                  <a:lnTo>
                    <a:pt x="227" y="199"/>
                  </a:lnTo>
                  <a:lnTo>
                    <a:pt x="227" y="203"/>
                  </a:lnTo>
                  <a:lnTo>
                    <a:pt x="227" y="207"/>
                  </a:lnTo>
                  <a:lnTo>
                    <a:pt x="230" y="207"/>
                  </a:lnTo>
                  <a:lnTo>
                    <a:pt x="230" y="211"/>
                  </a:lnTo>
                  <a:lnTo>
                    <a:pt x="234" y="211"/>
                  </a:lnTo>
                  <a:lnTo>
                    <a:pt x="234" y="215"/>
                  </a:lnTo>
                  <a:lnTo>
                    <a:pt x="238" y="215"/>
                  </a:lnTo>
                  <a:lnTo>
                    <a:pt x="238" y="219"/>
                  </a:lnTo>
                  <a:lnTo>
                    <a:pt x="242" y="219"/>
                  </a:lnTo>
                  <a:lnTo>
                    <a:pt x="242" y="223"/>
                  </a:lnTo>
                  <a:lnTo>
                    <a:pt x="242" y="227"/>
                  </a:lnTo>
                  <a:lnTo>
                    <a:pt x="242" y="231"/>
                  </a:lnTo>
                  <a:lnTo>
                    <a:pt x="242" y="235"/>
                  </a:lnTo>
                  <a:lnTo>
                    <a:pt x="242" y="238"/>
                  </a:lnTo>
                  <a:lnTo>
                    <a:pt x="242" y="242"/>
                  </a:lnTo>
                  <a:lnTo>
                    <a:pt x="246" y="242"/>
                  </a:lnTo>
                  <a:lnTo>
                    <a:pt x="246" y="246"/>
                  </a:lnTo>
                  <a:lnTo>
                    <a:pt x="246" y="250"/>
                  </a:lnTo>
                  <a:lnTo>
                    <a:pt x="250" y="250"/>
                  </a:lnTo>
                  <a:lnTo>
                    <a:pt x="254" y="250"/>
                  </a:lnTo>
                  <a:lnTo>
                    <a:pt x="254" y="254"/>
                  </a:lnTo>
                  <a:lnTo>
                    <a:pt x="258" y="254"/>
                  </a:lnTo>
                  <a:lnTo>
                    <a:pt x="258" y="258"/>
                  </a:lnTo>
                  <a:lnTo>
                    <a:pt x="262" y="258"/>
                  </a:lnTo>
                  <a:lnTo>
                    <a:pt x="262" y="262"/>
                  </a:lnTo>
                  <a:lnTo>
                    <a:pt x="266" y="262"/>
                  </a:lnTo>
                  <a:lnTo>
                    <a:pt x="266" y="266"/>
                  </a:lnTo>
                  <a:lnTo>
                    <a:pt x="270" y="266"/>
                  </a:lnTo>
                  <a:lnTo>
                    <a:pt x="270" y="270"/>
                  </a:lnTo>
                  <a:lnTo>
                    <a:pt x="270" y="274"/>
                  </a:lnTo>
                  <a:lnTo>
                    <a:pt x="270" y="278"/>
                  </a:lnTo>
                  <a:lnTo>
                    <a:pt x="273" y="278"/>
                  </a:lnTo>
                  <a:lnTo>
                    <a:pt x="273" y="281"/>
                  </a:lnTo>
                  <a:lnTo>
                    <a:pt x="277" y="281"/>
                  </a:lnTo>
                  <a:lnTo>
                    <a:pt x="281" y="281"/>
                  </a:lnTo>
                  <a:lnTo>
                    <a:pt x="281" y="285"/>
                  </a:lnTo>
                  <a:lnTo>
                    <a:pt x="285" y="285"/>
                  </a:lnTo>
                  <a:lnTo>
                    <a:pt x="285" y="289"/>
                  </a:lnTo>
                  <a:lnTo>
                    <a:pt x="285" y="293"/>
                  </a:lnTo>
                  <a:lnTo>
                    <a:pt x="289" y="293"/>
                  </a:lnTo>
                  <a:lnTo>
                    <a:pt x="289" y="297"/>
                  </a:lnTo>
                  <a:lnTo>
                    <a:pt x="289" y="301"/>
                  </a:lnTo>
                  <a:lnTo>
                    <a:pt x="293" y="301"/>
                  </a:lnTo>
                  <a:lnTo>
                    <a:pt x="293" y="305"/>
                  </a:lnTo>
                  <a:lnTo>
                    <a:pt x="297" y="305"/>
                  </a:lnTo>
                  <a:lnTo>
                    <a:pt x="301" y="305"/>
                  </a:lnTo>
                  <a:lnTo>
                    <a:pt x="301" y="309"/>
                  </a:lnTo>
                  <a:lnTo>
                    <a:pt x="305" y="309"/>
                  </a:lnTo>
                  <a:lnTo>
                    <a:pt x="309" y="309"/>
                  </a:lnTo>
                  <a:lnTo>
                    <a:pt x="309" y="313"/>
                  </a:lnTo>
                  <a:lnTo>
                    <a:pt x="313" y="313"/>
                  </a:lnTo>
                  <a:lnTo>
                    <a:pt x="313" y="317"/>
                  </a:lnTo>
                  <a:lnTo>
                    <a:pt x="316" y="317"/>
                  </a:lnTo>
                  <a:lnTo>
                    <a:pt x="316" y="321"/>
                  </a:lnTo>
                  <a:lnTo>
                    <a:pt x="320" y="321"/>
                  </a:lnTo>
                  <a:lnTo>
                    <a:pt x="320" y="324"/>
                  </a:lnTo>
                  <a:lnTo>
                    <a:pt x="324" y="324"/>
                  </a:lnTo>
                  <a:lnTo>
                    <a:pt x="324" y="328"/>
                  </a:lnTo>
                  <a:lnTo>
                    <a:pt x="320" y="328"/>
                  </a:lnTo>
                  <a:lnTo>
                    <a:pt x="320" y="332"/>
                  </a:lnTo>
                  <a:lnTo>
                    <a:pt x="320" y="336"/>
                  </a:lnTo>
                  <a:lnTo>
                    <a:pt x="324" y="336"/>
                  </a:lnTo>
                  <a:lnTo>
                    <a:pt x="324" y="340"/>
                  </a:lnTo>
                  <a:lnTo>
                    <a:pt x="328" y="340"/>
                  </a:lnTo>
                  <a:lnTo>
                    <a:pt x="332" y="340"/>
                  </a:lnTo>
                  <a:lnTo>
                    <a:pt x="332" y="344"/>
                  </a:lnTo>
                  <a:lnTo>
                    <a:pt x="332" y="348"/>
                  </a:lnTo>
                  <a:lnTo>
                    <a:pt x="336" y="348"/>
                  </a:lnTo>
                  <a:lnTo>
                    <a:pt x="336" y="352"/>
                  </a:lnTo>
                  <a:lnTo>
                    <a:pt x="336" y="348"/>
                  </a:lnTo>
                  <a:lnTo>
                    <a:pt x="336" y="352"/>
                  </a:lnTo>
                  <a:lnTo>
                    <a:pt x="336" y="348"/>
                  </a:lnTo>
                  <a:lnTo>
                    <a:pt x="336" y="352"/>
                  </a:lnTo>
                  <a:lnTo>
                    <a:pt x="340" y="352"/>
                  </a:lnTo>
                  <a:lnTo>
                    <a:pt x="340" y="356"/>
                  </a:lnTo>
                  <a:lnTo>
                    <a:pt x="344" y="356"/>
                  </a:lnTo>
                  <a:lnTo>
                    <a:pt x="344" y="360"/>
                  </a:lnTo>
                  <a:lnTo>
                    <a:pt x="348" y="360"/>
                  </a:lnTo>
                  <a:lnTo>
                    <a:pt x="352" y="360"/>
                  </a:lnTo>
                  <a:lnTo>
                    <a:pt x="352" y="364"/>
                  </a:lnTo>
                  <a:lnTo>
                    <a:pt x="352" y="367"/>
                  </a:lnTo>
                  <a:lnTo>
                    <a:pt x="352" y="371"/>
                  </a:lnTo>
                  <a:lnTo>
                    <a:pt x="356" y="371"/>
                  </a:lnTo>
                  <a:lnTo>
                    <a:pt x="356" y="375"/>
                  </a:lnTo>
                  <a:lnTo>
                    <a:pt x="359" y="375"/>
                  </a:lnTo>
                  <a:lnTo>
                    <a:pt x="356" y="375"/>
                  </a:lnTo>
                  <a:lnTo>
                    <a:pt x="356" y="379"/>
                  </a:lnTo>
                  <a:lnTo>
                    <a:pt x="356" y="383"/>
                  </a:lnTo>
                  <a:lnTo>
                    <a:pt x="356" y="387"/>
                  </a:lnTo>
                  <a:lnTo>
                    <a:pt x="356" y="391"/>
                  </a:lnTo>
                  <a:lnTo>
                    <a:pt x="359" y="391"/>
                  </a:lnTo>
                  <a:lnTo>
                    <a:pt x="359" y="395"/>
                  </a:lnTo>
                  <a:lnTo>
                    <a:pt x="363" y="395"/>
                  </a:lnTo>
                  <a:lnTo>
                    <a:pt x="363" y="399"/>
                  </a:lnTo>
                  <a:lnTo>
                    <a:pt x="363" y="403"/>
                  </a:lnTo>
                  <a:lnTo>
                    <a:pt x="367" y="403"/>
                  </a:lnTo>
                  <a:lnTo>
                    <a:pt x="363" y="403"/>
                  </a:lnTo>
                  <a:lnTo>
                    <a:pt x="363" y="399"/>
                  </a:lnTo>
                  <a:lnTo>
                    <a:pt x="359" y="399"/>
                  </a:lnTo>
                  <a:lnTo>
                    <a:pt x="356" y="399"/>
                  </a:lnTo>
                  <a:lnTo>
                    <a:pt x="352" y="399"/>
                  </a:lnTo>
                  <a:lnTo>
                    <a:pt x="352" y="403"/>
                  </a:lnTo>
                  <a:lnTo>
                    <a:pt x="348" y="403"/>
                  </a:lnTo>
                  <a:lnTo>
                    <a:pt x="344" y="403"/>
                  </a:lnTo>
                  <a:lnTo>
                    <a:pt x="344" y="407"/>
                  </a:lnTo>
                  <a:lnTo>
                    <a:pt x="340" y="407"/>
                  </a:lnTo>
                  <a:lnTo>
                    <a:pt x="340" y="410"/>
                  </a:lnTo>
                  <a:lnTo>
                    <a:pt x="336" y="410"/>
                  </a:lnTo>
                  <a:lnTo>
                    <a:pt x="336" y="414"/>
                  </a:lnTo>
                  <a:lnTo>
                    <a:pt x="336" y="418"/>
                  </a:lnTo>
                  <a:lnTo>
                    <a:pt x="336" y="422"/>
                  </a:lnTo>
                  <a:lnTo>
                    <a:pt x="336" y="426"/>
                  </a:lnTo>
                  <a:lnTo>
                    <a:pt x="336" y="430"/>
                  </a:lnTo>
                  <a:lnTo>
                    <a:pt x="340" y="430"/>
                  </a:lnTo>
                  <a:lnTo>
                    <a:pt x="340" y="434"/>
                  </a:lnTo>
                  <a:lnTo>
                    <a:pt x="344" y="434"/>
                  </a:lnTo>
                  <a:lnTo>
                    <a:pt x="344" y="438"/>
                  </a:lnTo>
                  <a:lnTo>
                    <a:pt x="348" y="438"/>
                  </a:lnTo>
                  <a:lnTo>
                    <a:pt x="344" y="438"/>
                  </a:lnTo>
                  <a:lnTo>
                    <a:pt x="344" y="442"/>
                  </a:lnTo>
                  <a:lnTo>
                    <a:pt x="340" y="442"/>
                  </a:lnTo>
                  <a:lnTo>
                    <a:pt x="340" y="446"/>
                  </a:lnTo>
                  <a:lnTo>
                    <a:pt x="336" y="446"/>
                  </a:lnTo>
                  <a:lnTo>
                    <a:pt x="332" y="446"/>
                  </a:lnTo>
                  <a:lnTo>
                    <a:pt x="332" y="450"/>
                  </a:lnTo>
                  <a:lnTo>
                    <a:pt x="328" y="450"/>
                  </a:lnTo>
                  <a:lnTo>
                    <a:pt x="328" y="453"/>
                  </a:lnTo>
                  <a:lnTo>
                    <a:pt x="324" y="453"/>
                  </a:lnTo>
                  <a:lnTo>
                    <a:pt x="324" y="457"/>
                  </a:lnTo>
                  <a:lnTo>
                    <a:pt x="324" y="461"/>
                  </a:lnTo>
                  <a:lnTo>
                    <a:pt x="320" y="461"/>
                  </a:lnTo>
                  <a:lnTo>
                    <a:pt x="316" y="457"/>
                  </a:lnTo>
                  <a:lnTo>
                    <a:pt x="313" y="457"/>
                  </a:lnTo>
                  <a:lnTo>
                    <a:pt x="309" y="457"/>
                  </a:lnTo>
                  <a:lnTo>
                    <a:pt x="305" y="457"/>
                  </a:lnTo>
                  <a:lnTo>
                    <a:pt x="305" y="461"/>
                  </a:lnTo>
                  <a:lnTo>
                    <a:pt x="301" y="461"/>
                  </a:lnTo>
                  <a:lnTo>
                    <a:pt x="297" y="461"/>
                  </a:lnTo>
                  <a:lnTo>
                    <a:pt x="297" y="465"/>
                  </a:lnTo>
                  <a:lnTo>
                    <a:pt x="297" y="461"/>
                  </a:lnTo>
                  <a:lnTo>
                    <a:pt x="293" y="461"/>
                  </a:lnTo>
                  <a:lnTo>
                    <a:pt x="289" y="461"/>
                  </a:lnTo>
                  <a:lnTo>
                    <a:pt x="285" y="461"/>
                  </a:lnTo>
                  <a:lnTo>
                    <a:pt x="285" y="457"/>
                  </a:lnTo>
                  <a:lnTo>
                    <a:pt x="281" y="457"/>
                  </a:lnTo>
                  <a:lnTo>
                    <a:pt x="281" y="453"/>
                  </a:lnTo>
                  <a:lnTo>
                    <a:pt x="277" y="453"/>
                  </a:lnTo>
                  <a:lnTo>
                    <a:pt x="277" y="450"/>
                  </a:lnTo>
                  <a:lnTo>
                    <a:pt x="273" y="450"/>
                  </a:lnTo>
                  <a:lnTo>
                    <a:pt x="273" y="446"/>
                  </a:lnTo>
                  <a:lnTo>
                    <a:pt x="270" y="446"/>
                  </a:lnTo>
                  <a:lnTo>
                    <a:pt x="270" y="442"/>
                  </a:lnTo>
                  <a:lnTo>
                    <a:pt x="266" y="442"/>
                  </a:lnTo>
                  <a:lnTo>
                    <a:pt x="266" y="438"/>
                  </a:lnTo>
                  <a:lnTo>
                    <a:pt x="262" y="438"/>
                  </a:lnTo>
                  <a:lnTo>
                    <a:pt x="262" y="434"/>
                  </a:lnTo>
                  <a:lnTo>
                    <a:pt x="258" y="434"/>
                  </a:lnTo>
                  <a:lnTo>
                    <a:pt x="254" y="434"/>
                  </a:lnTo>
                  <a:lnTo>
                    <a:pt x="254" y="430"/>
                  </a:lnTo>
                  <a:lnTo>
                    <a:pt x="250" y="430"/>
                  </a:lnTo>
                  <a:lnTo>
                    <a:pt x="250" y="426"/>
                  </a:lnTo>
                  <a:lnTo>
                    <a:pt x="246" y="426"/>
                  </a:lnTo>
                  <a:lnTo>
                    <a:pt x="246" y="422"/>
                  </a:lnTo>
                  <a:lnTo>
                    <a:pt x="242" y="422"/>
                  </a:lnTo>
                  <a:lnTo>
                    <a:pt x="242" y="418"/>
                  </a:lnTo>
                  <a:lnTo>
                    <a:pt x="238" y="418"/>
                  </a:lnTo>
                  <a:lnTo>
                    <a:pt x="238" y="414"/>
                  </a:lnTo>
                  <a:lnTo>
                    <a:pt x="234" y="414"/>
                  </a:lnTo>
                  <a:lnTo>
                    <a:pt x="234" y="410"/>
                  </a:lnTo>
                  <a:lnTo>
                    <a:pt x="230" y="410"/>
                  </a:lnTo>
                  <a:lnTo>
                    <a:pt x="230" y="407"/>
                  </a:lnTo>
                  <a:lnTo>
                    <a:pt x="227" y="407"/>
                  </a:lnTo>
                  <a:lnTo>
                    <a:pt x="227" y="403"/>
                  </a:lnTo>
                  <a:lnTo>
                    <a:pt x="223" y="403"/>
                  </a:lnTo>
                  <a:lnTo>
                    <a:pt x="223" y="399"/>
                  </a:lnTo>
                  <a:lnTo>
                    <a:pt x="223" y="395"/>
                  </a:lnTo>
                  <a:lnTo>
                    <a:pt x="219" y="395"/>
                  </a:lnTo>
                  <a:lnTo>
                    <a:pt x="219" y="391"/>
                  </a:lnTo>
                  <a:lnTo>
                    <a:pt x="215" y="391"/>
                  </a:lnTo>
                  <a:lnTo>
                    <a:pt x="215" y="387"/>
                  </a:lnTo>
                  <a:lnTo>
                    <a:pt x="215" y="383"/>
                  </a:lnTo>
                  <a:lnTo>
                    <a:pt x="211" y="383"/>
                  </a:lnTo>
                  <a:lnTo>
                    <a:pt x="211" y="379"/>
                  </a:lnTo>
                  <a:lnTo>
                    <a:pt x="207" y="379"/>
                  </a:lnTo>
                  <a:lnTo>
                    <a:pt x="207" y="375"/>
                  </a:lnTo>
                  <a:lnTo>
                    <a:pt x="207" y="371"/>
                  </a:lnTo>
                  <a:lnTo>
                    <a:pt x="203" y="371"/>
                  </a:lnTo>
                  <a:lnTo>
                    <a:pt x="203" y="367"/>
                  </a:lnTo>
                  <a:lnTo>
                    <a:pt x="199" y="367"/>
                  </a:lnTo>
                  <a:lnTo>
                    <a:pt x="199" y="364"/>
                  </a:lnTo>
                  <a:lnTo>
                    <a:pt x="199" y="360"/>
                  </a:lnTo>
                  <a:lnTo>
                    <a:pt x="195" y="360"/>
                  </a:lnTo>
                  <a:lnTo>
                    <a:pt x="195" y="356"/>
                  </a:lnTo>
                  <a:lnTo>
                    <a:pt x="191" y="356"/>
                  </a:lnTo>
                  <a:lnTo>
                    <a:pt x="191" y="352"/>
                  </a:lnTo>
                  <a:lnTo>
                    <a:pt x="191" y="348"/>
                  </a:lnTo>
                  <a:lnTo>
                    <a:pt x="187" y="348"/>
                  </a:lnTo>
                  <a:lnTo>
                    <a:pt x="187" y="344"/>
                  </a:lnTo>
                  <a:lnTo>
                    <a:pt x="184" y="344"/>
                  </a:lnTo>
                  <a:lnTo>
                    <a:pt x="184" y="340"/>
                  </a:lnTo>
                  <a:lnTo>
                    <a:pt x="184" y="336"/>
                  </a:lnTo>
                  <a:lnTo>
                    <a:pt x="180" y="336"/>
                  </a:lnTo>
                  <a:lnTo>
                    <a:pt x="180" y="332"/>
                  </a:lnTo>
                  <a:lnTo>
                    <a:pt x="176" y="332"/>
                  </a:lnTo>
                  <a:lnTo>
                    <a:pt x="176" y="328"/>
                  </a:lnTo>
                  <a:lnTo>
                    <a:pt x="176" y="324"/>
                  </a:lnTo>
                  <a:lnTo>
                    <a:pt x="172" y="324"/>
                  </a:lnTo>
                  <a:lnTo>
                    <a:pt x="172" y="321"/>
                  </a:lnTo>
                  <a:lnTo>
                    <a:pt x="168" y="321"/>
                  </a:lnTo>
                  <a:lnTo>
                    <a:pt x="168" y="317"/>
                  </a:lnTo>
                  <a:lnTo>
                    <a:pt x="168" y="313"/>
                  </a:lnTo>
                  <a:lnTo>
                    <a:pt x="164" y="313"/>
                  </a:lnTo>
                  <a:lnTo>
                    <a:pt x="164" y="309"/>
                  </a:lnTo>
                  <a:lnTo>
                    <a:pt x="160" y="309"/>
                  </a:lnTo>
                  <a:lnTo>
                    <a:pt x="160" y="305"/>
                  </a:lnTo>
                  <a:lnTo>
                    <a:pt x="160" y="301"/>
                  </a:lnTo>
                  <a:lnTo>
                    <a:pt x="156" y="301"/>
                  </a:lnTo>
                  <a:lnTo>
                    <a:pt x="156" y="297"/>
                  </a:lnTo>
                  <a:lnTo>
                    <a:pt x="152" y="297"/>
                  </a:lnTo>
                  <a:lnTo>
                    <a:pt x="152" y="293"/>
                  </a:lnTo>
                  <a:lnTo>
                    <a:pt x="152" y="289"/>
                  </a:lnTo>
                  <a:lnTo>
                    <a:pt x="148" y="289"/>
                  </a:lnTo>
                  <a:lnTo>
                    <a:pt x="148" y="285"/>
                  </a:lnTo>
                  <a:lnTo>
                    <a:pt x="144" y="285"/>
                  </a:lnTo>
                  <a:lnTo>
                    <a:pt x="144" y="281"/>
                  </a:lnTo>
                  <a:lnTo>
                    <a:pt x="144" y="278"/>
                  </a:lnTo>
                  <a:lnTo>
                    <a:pt x="141" y="278"/>
                  </a:lnTo>
                  <a:lnTo>
                    <a:pt x="141" y="274"/>
                  </a:lnTo>
                  <a:lnTo>
                    <a:pt x="137" y="274"/>
                  </a:lnTo>
                  <a:lnTo>
                    <a:pt x="137" y="270"/>
                  </a:lnTo>
                  <a:lnTo>
                    <a:pt x="137" y="266"/>
                  </a:lnTo>
                  <a:lnTo>
                    <a:pt x="133" y="266"/>
                  </a:lnTo>
                  <a:lnTo>
                    <a:pt x="133" y="262"/>
                  </a:lnTo>
                  <a:lnTo>
                    <a:pt x="129" y="262"/>
                  </a:lnTo>
                  <a:lnTo>
                    <a:pt x="129" y="258"/>
                  </a:lnTo>
                  <a:lnTo>
                    <a:pt x="129" y="254"/>
                  </a:lnTo>
                  <a:lnTo>
                    <a:pt x="125" y="254"/>
                  </a:lnTo>
                  <a:lnTo>
                    <a:pt x="125" y="250"/>
                  </a:lnTo>
                  <a:lnTo>
                    <a:pt x="129" y="250"/>
                  </a:lnTo>
                  <a:lnTo>
                    <a:pt x="125" y="250"/>
                  </a:lnTo>
                  <a:lnTo>
                    <a:pt x="125" y="246"/>
                  </a:lnTo>
                  <a:lnTo>
                    <a:pt x="121" y="246"/>
                  </a:lnTo>
                  <a:lnTo>
                    <a:pt x="117" y="246"/>
                  </a:lnTo>
                  <a:lnTo>
                    <a:pt x="117" y="242"/>
                  </a:lnTo>
                  <a:lnTo>
                    <a:pt x="117" y="238"/>
                  </a:lnTo>
                  <a:lnTo>
                    <a:pt x="117" y="235"/>
                  </a:lnTo>
                  <a:lnTo>
                    <a:pt x="117" y="231"/>
                  </a:lnTo>
                  <a:lnTo>
                    <a:pt x="117" y="227"/>
                  </a:lnTo>
                  <a:lnTo>
                    <a:pt x="113" y="227"/>
                  </a:lnTo>
                  <a:lnTo>
                    <a:pt x="117" y="227"/>
                  </a:lnTo>
                  <a:lnTo>
                    <a:pt x="117" y="223"/>
                  </a:lnTo>
                  <a:lnTo>
                    <a:pt x="113" y="223"/>
                  </a:lnTo>
                  <a:lnTo>
                    <a:pt x="113" y="219"/>
                  </a:lnTo>
                  <a:lnTo>
                    <a:pt x="109" y="219"/>
                  </a:lnTo>
                  <a:lnTo>
                    <a:pt x="109" y="223"/>
                  </a:lnTo>
                  <a:lnTo>
                    <a:pt x="105" y="223"/>
                  </a:lnTo>
                  <a:lnTo>
                    <a:pt x="101" y="223"/>
                  </a:lnTo>
                  <a:lnTo>
                    <a:pt x="98" y="223"/>
                  </a:lnTo>
                  <a:lnTo>
                    <a:pt x="94" y="223"/>
                  </a:lnTo>
                  <a:lnTo>
                    <a:pt x="90" y="223"/>
                  </a:lnTo>
                  <a:lnTo>
                    <a:pt x="86" y="223"/>
                  </a:lnTo>
                  <a:lnTo>
                    <a:pt x="86" y="227"/>
                  </a:lnTo>
                  <a:lnTo>
                    <a:pt x="82" y="227"/>
                  </a:lnTo>
                  <a:lnTo>
                    <a:pt x="78" y="227"/>
                  </a:lnTo>
                  <a:lnTo>
                    <a:pt x="78" y="223"/>
                  </a:lnTo>
                  <a:lnTo>
                    <a:pt x="74" y="223"/>
                  </a:lnTo>
                  <a:lnTo>
                    <a:pt x="70" y="223"/>
                  </a:lnTo>
                  <a:lnTo>
                    <a:pt x="66" y="223"/>
                  </a:lnTo>
                  <a:lnTo>
                    <a:pt x="66" y="219"/>
                  </a:lnTo>
                  <a:lnTo>
                    <a:pt x="66" y="215"/>
                  </a:lnTo>
                  <a:lnTo>
                    <a:pt x="62" y="215"/>
                  </a:lnTo>
                  <a:lnTo>
                    <a:pt x="62" y="211"/>
                  </a:lnTo>
                  <a:lnTo>
                    <a:pt x="58" y="211"/>
                  </a:lnTo>
                  <a:lnTo>
                    <a:pt x="58" y="207"/>
                  </a:lnTo>
                  <a:lnTo>
                    <a:pt x="55" y="207"/>
                  </a:lnTo>
                  <a:lnTo>
                    <a:pt x="55" y="203"/>
                  </a:lnTo>
                  <a:lnTo>
                    <a:pt x="55" y="199"/>
                  </a:lnTo>
                  <a:lnTo>
                    <a:pt x="51" y="199"/>
                  </a:lnTo>
                  <a:lnTo>
                    <a:pt x="47" y="199"/>
                  </a:lnTo>
                  <a:lnTo>
                    <a:pt x="43" y="199"/>
                  </a:lnTo>
                  <a:lnTo>
                    <a:pt x="39" y="199"/>
                  </a:lnTo>
                  <a:lnTo>
                    <a:pt x="35" y="199"/>
                  </a:lnTo>
                  <a:lnTo>
                    <a:pt x="31" y="199"/>
                  </a:lnTo>
                  <a:lnTo>
                    <a:pt x="31" y="195"/>
                  </a:lnTo>
                  <a:lnTo>
                    <a:pt x="31" y="192"/>
                  </a:lnTo>
                  <a:lnTo>
                    <a:pt x="27" y="192"/>
                  </a:lnTo>
                  <a:lnTo>
                    <a:pt x="27" y="188"/>
                  </a:lnTo>
                  <a:lnTo>
                    <a:pt x="23" y="188"/>
                  </a:lnTo>
                  <a:lnTo>
                    <a:pt x="19" y="188"/>
                  </a:lnTo>
                  <a:lnTo>
                    <a:pt x="19" y="184"/>
                  </a:lnTo>
                  <a:lnTo>
                    <a:pt x="15" y="184"/>
                  </a:lnTo>
                  <a:lnTo>
                    <a:pt x="15" y="180"/>
                  </a:lnTo>
                  <a:lnTo>
                    <a:pt x="12" y="180"/>
                  </a:lnTo>
                  <a:lnTo>
                    <a:pt x="12" y="184"/>
                  </a:lnTo>
                  <a:lnTo>
                    <a:pt x="8" y="184"/>
                  </a:lnTo>
                  <a:lnTo>
                    <a:pt x="4" y="184"/>
                  </a:lnTo>
                  <a:lnTo>
                    <a:pt x="4" y="180"/>
                  </a:lnTo>
                  <a:lnTo>
                    <a:pt x="0" y="180"/>
                  </a:lnTo>
                  <a:lnTo>
                    <a:pt x="4" y="180"/>
                  </a:lnTo>
                  <a:lnTo>
                    <a:pt x="4" y="176"/>
                  </a:lnTo>
                  <a:lnTo>
                    <a:pt x="4" y="172"/>
                  </a:lnTo>
                  <a:lnTo>
                    <a:pt x="4" y="168"/>
                  </a:lnTo>
                  <a:lnTo>
                    <a:pt x="0" y="168"/>
                  </a:lnTo>
                  <a:lnTo>
                    <a:pt x="0" y="164"/>
                  </a:lnTo>
                  <a:lnTo>
                    <a:pt x="4" y="164"/>
                  </a:lnTo>
                  <a:lnTo>
                    <a:pt x="8" y="164"/>
                  </a:lnTo>
                  <a:lnTo>
                    <a:pt x="8" y="160"/>
                  </a:lnTo>
                  <a:lnTo>
                    <a:pt x="12" y="160"/>
                  </a:lnTo>
                  <a:lnTo>
                    <a:pt x="15" y="160"/>
                  </a:lnTo>
                  <a:lnTo>
                    <a:pt x="15" y="156"/>
                  </a:lnTo>
                  <a:lnTo>
                    <a:pt x="19" y="156"/>
                  </a:lnTo>
                  <a:lnTo>
                    <a:pt x="23" y="152"/>
                  </a:lnTo>
                  <a:lnTo>
                    <a:pt x="23" y="156"/>
                  </a:lnTo>
                  <a:lnTo>
                    <a:pt x="27" y="156"/>
                  </a:lnTo>
                  <a:lnTo>
                    <a:pt x="27" y="152"/>
                  </a:lnTo>
                  <a:lnTo>
                    <a:pt x="27" y="156"/>
                  </a:lnTo>
                  <a:lnTo>
                    <a:pt x="27" y="152"/>
                  </a:lnTo>
                  <a:lnTo>
                    <a:pt x="31" y="152"/>
                  </a:lnTo>
                  <a:lnTo>
                    <a:pt x="31" y="149"/>
                  </a:lnTo>
                  <a:lnTo>
                    <a:pt x="31" y="145"/>
                  </a:lnTo>
                  <a:lnTo>
                    <a:pt x="35" y="145"/>
                  </a:lnTo>
                  <a:lnTo>
                    <a:pt x="39" y="145"/>
                  </a:lnTo>
                  <a:lnTo>
                    <a:pt x="43" y="145"/>
                  </a:lnTo>
                  <a:lnTo>
                    <a:pt x="43" y="141"/>
                  </a:lnTo>
                  <a:lnTo>
                    <a:pt x="47" y="141"/>
                  </a:lnTo>
                  <a:lnTo>
                    <a:pt x="51" y="141"/>
                  </a:lnTo>
                  <a:lnTo>
                    <a:pt x="51" y="137"/>
                  </a:lnTo>
                  <a:lnTo>
                    <a:pt x="55" y="137"/>
                  </a:lnTo>
                  <a:lnTo>
                    <a:pt x="55" y="133"/>
                  </a:lnTo>
                  <a:lnTo>
                    <a:pt x="58" y="133"/>
                  </a:lnTo>
                  <a:lnTo>
                    <a:pt x="58" y="129"/>
                  </a:lnTo>
                  <a:lnTo>
                    <a:pt x="62" y="129"/>
                  </a:lnTo>
                  <a:lnTo>
                    <a:pt x="62" y="125"/>
                  </a:lnTo>
                  <a:lnTo>
                    <a:pt x="66" y="125"/>
                  </a:lnTo>
                  <a:lnTo>
                    <a:pt x="66" y="121"/>
                  </a:lnTo>
                  <a:lnTo>
                    <a:pt x="66" y="117"/>
                  </a:lnTo>
                  <a:lnTo>
                    <a:pt x="70" y="117"/>
                  </a:lnTo>
                  <a:lnTo>
                    <a:pt x="66" y="117"/>
                  </a:lnTo>
                  <a:lnTo>
                    <a:pt x="70" y="117"/>
                  </a:lnTo>
                  <a:lnTo>
                    <a:pt x="70" y="113"/>
                  </a:lnTo>
                  <a:lnTo>
                    <a:pt x="70" y="109"/>
                  </a:lnTo>
                  <a:lnTo>
                    <a:pt x="74" y="109"/>
                  </a:lnTo>
                  <a:lnTo>
                    <a:pt x="74" y="113"/>
                  </a:lnTo>
                  <a:lnTo>
                    <a:pt x="78" y="113"/>
                  </a:lnTo>
                  <a:lnTo>
                    <a:pt x="78" y="109"/>
                  </a:lnTo>
                  <a:lnTo>
                    <a:pt x="74" y="109"/>
                  </a:lnTo>
                  <a:lnTo>
                    <a:pt x="78" y="109"/>
                  </a:lnTo>
                  <a:lnTo>
                    <a:pt x="78" y="106"/>
                  </a:lnTo>
                  <a:lnTo>
                    <a:pt x="78" y="109"/>
                  </a:lnTo>
                  <a:lnTo>
                    <a:pt x="78" y="106"/>
                  </a:lnTo>
                  <a:lnTo>
                    <a:pt x="82" y="106"/>
                  </a:lnTo>
                  <a:lnTo>
                    <a:pt x="82" y="102"/>
                  </a:lnTo>
                  <a:lnTo>
                    <a:pt x="86" y="102"/>
                  </a:lnTo>
                  <a:lnTo>
                    <a:pt x="82" y="102"/>
                  </a:lnTo>
                  <a:lnTo>
                    <a:pt x="86" y="102"/>
                  </a:lnTo>
                  <a:lnTo>
                    <a:pt x="86" y="98"/>
                  </a:lnTo>
                  <a:lnTo>
                    <a:pt x="90" y="98"/>
                  </a:lnTo>
                  <a:lnTo>
                    <a:pt x="86" y="98"/>
                  </a:lnTo>
                  <a:lnTo>
                    <a:pt x="90" y="98"/>
                  </a:lnTo>
                  <a:lnTo>
                    <a:pt x="90" y="94"/>
                  </a:lnTo>
                  <a:lnTo>
                    <a:pt x="94" y="94"/>
                  </a:lnTo>
                  <a:lnTo>
                    <a:pt x="94" y="98"/>
                  </a:lnTo>
                  <a:lnTo>
                    <a:pt x="94" y="94"/>
                  </a:lnTo>
                  <a:lnTo>
                    <a:pt x="98" y="94"/>
                  </a:lnTo>
                  <a:lnTo>
                    <a:pt x="98" y="98"/>
                  </a:lnTo>
                  <a:lnTo>
                    <a:pt x="98" y="94"/>
                  </a:lnTo>
                  <a:lnTo>
                    <a:pt x="101" y="94"/>
                  </a:lnTo>
                  <a:lnTo>
                    <a:pt x="101" y="98"/>
                  </a:lnTo>
                  <a:lnTo>
                    <a:pt x="101" y="94"/>
                  </a:lnTo>
                  <a:lnTo>
                    <a:pt x="101" y="98"/>
                  </a:lnTo>
                  <a:lnTo>
                    <a:pt x="105" y="98"/>
                  </a:lnTo>
                  <a:lnTo>
                    <a:pt x="105" y="94"/>
                  </a:lnTo>
                  <a:lnTo>
                    <a:pt x="105" y="90"/>
                  </a:lnTo>
                  <a:lnTo>
                    <a:pt x="101" y="90"/>
                  </a:lnTo>
                  <a:lnTo>
                    <a:pt x="101" y="86"/>
                  </a:lnTo>
                  <a:lnTo>
                    <a:pt x="101" y="82"/>
                  </a:lnTo>
                  <a:lnTo>
                    <a:pt x="98" y="82"/>
                  </a:lnTo>
                  <a:lnTo>
                    <a:pt x="98" y="78"/>
                  </a:lnTo>
                  <a:lnTo>
                    <a:pt x="94" y="78"/>
                  </a:lnTo>
                  <a:lnTo>
                    <a:pt x="94" y="74"/>
                  </a:lnTo>
                  <a:lnTo>
                    <a:pt x="98" y="74"/>
                  </a:lnTo>
                  <a:lnTo>
                    <a:pt x="98" y="70"/>
                  </a:lnTo>
                  <a:lnTo>
                    <a:pt x="98" y="66"/>
                  </a:lnTo>
                  <a:lnTo>
                    <a:pt x="94" y="66"/>
                  </a:lnTo>
                  <a:lnTo>
                    <a:pt x="94" y="63"/>
                  </a:lnTo>
                  <a:lnTo>
                    <a:pt x="90" y="63"/>
                  </a:lnTo>
                  <a:lnTo>
                    <a:pt x="90" y="59"/>
                  </a:lnTo>
                  <a:lnTo>
                    <a:pt x="86" y="59"/>
                  </a:lnTo>
                  <a:lnTo>
                    <a:pt x="86" y="55"/>
                  </a:lnTo>
                  <a:lnTo>
                    <a:pt x="90" y="55"/>
                  </a:lnTo>
                  <a:lnTo>
                    <a:pt x="90" y="51"/>
                  </a:lnTo>
                  <a:lnTo>
                    <a:pt x="90" y="47"/>
                  </a:lnTo>
                  <a:lnTo>
                    <a:pt x="94" y="47"/>
                  </a:lnTo>
                  <a:lnTo>
                    <a:pt x="90" y="47"/>
                  </a:lnTo>
                  <a:lnTo>
                    <a:pt x="94" y="47"/>
                  </a:lnTo>
                  <a:lnTo>
                    <a:pt x="94" y="43"/>
                  </a:lnTo>
                  <a:lnTo>
                    <a:pt x="94" y="39"/>
                  </a:lnTo>
                  <a:lnTo>
                    <a:pt x="90" y="39"/>
                  </a:lnTo>
                  <a:lnTo>
                    <a:pt x="90" y="35"/>
                  </a:lnTo>
                  <a:lnTo>
                    <a:pt x="86" y="35"/>
                  </a:lnTo>
                  <a:lnTo>
                    <a:pt x="86" y="31"/>
                  </a:lnTo>
                  <a:lnTo>
                    <a:pt x="86" y="27"/>
                  </a:lnTo>
                  <a:lnTo>
                    <a:pt x="86" y="23"/>
                  </a:lnTo>
                  <a:lnTo>
                    <a:pt x="82" y="23"/>
                  </a:lnTo>
                  <a:lnTo>
                    <a:pt x="82" y="20"/>
                  </a:lnTo>
                  <a:lnTo>
                    <a:pt x="82" y="16"/>
                  </a:lnTo>
                  <a:lnTo>
                    <a:pt x="82" y="12"/>
                  </a:lnTo>
                  <a:lnTo>
                    <a:pt x="78" y="16"/>
                  </a:lnTo>
                  <a:lnTo>
                    <a:pt x="78" y="12"/>
                  </a:lnTo>
                  <a:lnTo>
                    <a:pt x="78" y="8"/>
                  </a:lnTo>
                  <a:lnTo>
                    <a:pt x="82" y="8"/>
                  </a:lnTo>
                  <a:lnTo>
                    <a:pt x="86" y="12"/>
                  </a:lnTo>
                  <a:lnTo>
                    <a:pt x="90" y="12"/>
                  </a:lnTo>
                  <a:lnTo>
                    <a:pt x="94" y="12"/>
                  </a:lnTo>
                  <a:lnTo>
                    <a:pt x="98" y="12"/>
                  </a:lnTo>
                  <a:lnTo>
                    <a:pt x="101" y="12"/>
                  </a:lnTo>
                  <a:lnTo>
                    <a:pt x="105" y="16"/>
                  </a:lnTo>
                  <a:lnTo>
                    <a:pt x="109" y="8"/>
                  </a:lnTo>
                  <a:lnTo>
                    <a:pt x="117" y="4"/>
                  </a:lnTo>
                  <a:lnTo>
                    <a:pt x="117" y="0"/>
                  </a:lnTo>
                  <a:lnTo>
                    <a:pt x="121" y="0"/>
                  </a:lnTo>
                  <a:lnTo>
                    <a:pt x="129" y="0"/>
                  </a:lnTo>
                  <a:lnTo>
                    <a:pt x="133" y="0"/>
                  </a:lnTo>
                  <a:lnTo>
                    <a:pt x="141" y="4"/>
                  </a:lnTo>
                  <a:lnTo>
                    <a:pt x="144" y="12"/>
                  </a:lnTo>
                  <a:lnTo>
                    <a:pt x="148" y="12"/>
                  </a:lnTo>
                  <a:lnTo>
                    <a:pt x="152" y="12"/>
                  </a:lnTo>
                  <a:lnTo>
                    <a:pt x="156" y="20"/>
                  </a:lnTo>
                  <a:lnTo>
                    <a:pt x="164" y="23"/>
                  </a:lnTo>
                  <a:lnTo>
                    <a:pt x="168" y="27"/>
                  </a:lnTo>
                  <a:lnTo>
                    <a:pt x="172" y="27"/>
                  </a:lnTo>
                  <a:lnTo>
                    <a:pt x="176" y="35"/>
                  </a:lnTo>
                  <a:lnTo>
                    <a:pt x="180" y="35"/>
                  </a:lnTo>
                  <a:lnTo>
                    <a:pt x="191" y="43"/>
                  </a:lnTo>
                  <a:lnTo>
                    <a:pt x="195" y="47"/>
                  </a:lnTo>
                  <a:lnTo>
                    <a:pt x="203" y="51"/>
                  </a:lnTo>
                  <a:lnTo>
                    <a:pt x="203" y="55"/>
                  </a:lnTo>
                  <a:lnTo>
                    <a:pt x="207" y="59"/>
                  </a:lnTo>
                  <a:lnTo>
                    <a:pt x="211" y="59"/>
                  </a:lnTo>
                  <a:lnTo>
                    <a:pt x="215" y="59"/>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43" name="Freeform 17"/>
            <p:cNvSpPr>
              <a:spLocks/>
            </p:cNvSpPr>
            <p:nvPr/>
          </p:nvSpPr>
          <p:spPr bwMode="auto">
            <a:xfrm>
              <a:off x="1552" y="1173"/>
              <a:ext cx="403" cy="829"/>
            </a:xfrm>
            <a:custGeom>
              <a:avLst/>
              <a:gdLst>
                <a:gd name="T0" fmla="*/ 364 w 403"/>
                <a:gd name="T1" fmla="*/ 250 h 829"/>
                <a:gd name="T2" fmla="*/ 337 w 403"/>
                <a:gd name="T3" fmla="*/ 258 h 829"/>
                <a:gd name="T4" fmla="*/ 309 w 403"/>
                <a:gd name="T5" fmla="*/ 270 h 829"/>
                <a:gd name="T6" fmla="*/ 282 w 403"/>
                <a:gd name="T7" fmla="*/ 285 h 829"/>
                <a:gd name="T8" fmla="*/ 251 w 403"/>
                <a:gd name="T9" fmla="*/ 305 h 829"/>
                <a:gd name="T10" fmla="*/ 239 w 403"/>
                <a:gd name="T11" fmla="*/ 332 h 829"/>
                <a:gd name="T12" fmla="*/ 243 w 403"/>
                <a:gd name="T13" fmla="*/ 364 h 829"/>
                <a:gd name="T14" fmla="*/ 258 w 403"/>
                <a:gd name="T15" fmla="*/ 391 h 829"/>
                <a:gd name="T16" fmla="*/ 282 w 403"/>
                <a:gd name="T17" fmla="*/ 418 h 829"/>
                <a:gd name="T18" fmla="*/ 262 w 403"/>
                <a:gd name="T19" fmla="*/ 442 h 829"/>
                <a:gd name="T20" fmla="*/ 266 w 403"/>
                <a:gd name="T21" fmla="*/ 481 h 829"/>
                <a:gd name="T22" fmla="*/ 270 w 403"/>
                <a:gd name="T23" fmla="*/ 497 h 829"/>
                <a:gd name="T24" fmla="*/ 258 w 403"/>
                <a:gd name="T25" fmla="*/ 536 h 829"/>
                <a:gd name="T26" fmla="*/ 274 w 403"/>
                <a:gd name="T27" fmla="*/ 571 h 829"/>
                <a:gd name="T28" fmla="*/ 243 w 403"/>
                <a:gd name="T29" fmla="*/ 598 h 829"/>
                <a:gd name="T30" fmla="*/ 255 w 403"/>
                <a:gd name="T31" fmla="*/ 629 h 829"/>
                <a:gd name="T32" fmla="*/ 294 w 403"/>
                <a:gd name="T33" fmla="*/ 633 h 829"/>
                <a:gd name="T34" fmla="*/ 305 w 403"/>
                <a:gd name="T35" fmla="*/ 669 h 829"/>
                <a:gd name="T36" fmla="*/ 317 w 403"/>
                <a:gd name="T37" fmla="*/ 708 h 829"/>
                <a:gd name="T38" fmla="*/ 341 w 403"/>
                <a:gd name="T39" fmla="*/ 712 h 829"/>
                <a:gd name="T40" fmla="*/ 376 w 403"/>
                <a:gd name="T41" fmla="*/ 723 h 829"/>
                <a:gd name="T42" fmla="*/ 395 w 403"/>
                <a:gd name="T43" fmla="*/ 723 h 829"/>
                <a:gd name="T44" fmla="*/ 380 w 403"/>
                <a:gd name="T45" fmla="*/ 751 h 829"/>
                <a:gd name="T46" fmla="*/ 344 w 403"/>
                <a:gd name="T47" fmla="*/ 766 h 829"/>
                <a:gd name="T48" fmla="*/ 317 w 403"/>
                <a:gd name="T49" fmla="*/ 782 h 829"/>
                <a:gd name="T50" fmla="*/ 290 w 403"/>
                <a:gd name="T51" fmla="*/ 809 h 829"/>
                <a:gd name="T52" fmla="*/ 255 w 403"/>
                <a:gd name="T53" fmla="*/ 813 h 829"/>
                <a:gd name="T54" fmla="*/ 223 w 403"/>
                <a:gd name="T55" fmla="*/ 821 h 829"/>
                <a:gd name="T56" fmla="*/ 188 w 403"/>
                <a:gd name="T57" fmla="*/ 813 h 829"/>
                <a:gd name="T58" fmla="*/ 157 w 403"/>
                <a:gd name="T59" fmla="*/ 801 h 829"/>
                <a:gd name="T60" fmla="*/ 161 w 403"/>
                <a:gd name="T61" fmla="*/ 755 h 829"/>
                <a:gd name="T62" fmla="*/ 149 w 403"/>
                <a:gd name="T63" fmla="*/ 715 h 829"/>
                <a:gd name="T64" fmla="*/ 165 w 403"/>
                <a:gd name="T65" fmla="*/ 688 h 829"/>
                <a:gd name="T66" fmla="*/ 165 w 403"/>
                <a:gd name="T67" fmla="*/ 661 h 829"/>
                <a:gd name="T68" fmla="*/ 122 w 403"/>
                <a:gd name="T69" fmla="*/ 637 h 829"/>
                <a:gd name="T70" fmla="*/ 51 w 403"/>
                <a:gd name="T71" fmla="*/ 614 h 829"/>
                <a:gd name="T72" fmla="*/ 20 w 403"/>
                <a:gd name="T73" fmla="*/ 540 h 829"/>
                <a:gd name="T74" fmla="*/ 47 w 403"/>
                <a:gd name="T75" fmla="*/ 438 h 829"/>
                <a:gd name="T76" fmla="*/ 43 w 403"/>
                <a:gd name="T77" fmla="*/ 348 h 829"/>
                <a:gd name="T78" fmla="*/ 4 w 403"/>
                <a:gd name="T79" fmla="*/ 274 h 829"/>
                <a:gd name="T80" fmla="*/ 16 w 403"/>
                <a:gd name="T81" fmla="*/ 211 h 829"/>
                <a:gd name="T82" fmla="*/ 40 w 403"/>
                <a:gd name="T83" fmla="*/ 176 h 829"/>
                <a:gd name="T84" fmla="*/ 83 w 403"/>
                <a:gd name="T85" fmla="*/ 98 h 829"/>
                <a:gd name="T86" fmla="*/ 47 w 403"/>
                <a:gd name="T87" fmla="*/ 39 h 829"/>
                <a:gd name="T88" fmla="*/ 75 w 403"/>
                <a:gd name="T89" fmla="*/ 39 h 829"/>
                <a:gd name="T90" fmla="*/ 98 w 403"/>
                <a:gd name="T91" fmla="*/ 43 h 829"/>
                <a:gd name="T92" fmla="*/ 94 w 403"/>
                <a:gd name="T93" fmla="*/ 82 h 829"/>
                <a:gd name="T94" fmla="*/ 126 w 403"/>
                <a:gd name="T95" fmla="*/ 63 h 829"/>
                <a:gd name="T96" fmla="*/ 153 w 403"/>
                <a:gd name="T97" fmla="*/ 31 h 829"/>
                <a:gd name="T98" fmla="*/ 184 w 403"/>
                <a:gd name="T99" fmla="*/ 55 h 829"/>
                <a:gd name="T100" fmla="*/ 219 w 403"/>
                <a:gd name="T101" fmla="*/ 63 h 829"/>
                <a:gd name="T102" fmla="*/ 239 w 403"/>
                <a:gd name="T103" fmla="*/ 55 h 829"/>
                <a:gd name="T104" fmla="*/ 243 w 403"/>
                <a:gd name="T105" fmla="*/ 35 h 829"/>
                <a:gd name="T106" fmla="*/ 270 w 403"/>
                <a:gd name="T107" fmla="*/ 27 h 829"/>
                <a:gd name="T108" fmla="*/ 313 w 403"/>
                <a:gd name="T109" fmla="*/ 35 h 829"/>
                <a:gd name="T110" fmla="*/ 325 w 403"/>
                <a:gd name="T111" fmla="*/ 12 h 829"/>
                <a:gd name="T112" fmla="*/ 344 w 403"/>
                <a:gd name="T113" fmla="*/ 20 h 829"/>
                <a:gd name="T114" fmla="*/ 380 w 403"/>
                <a:gd name="T115" fmla="*/ 43 h 829"/>
                <a:gd name="T116" fmla="*/ 376 w 403"/>
                <a:gd name="T117" fmla="*/ 98 h 829"/>
                <a:gd name="T118" fmla="*/ 360 w 403"/>
                <a:gd name="T119" fmla="*/ 125 h 829"/>
                <a:gd name="T120" fmla="*/ 372 w 403"/>
                <a:gd name="T121" fmla="*/ 156 h 829"/>
                <a:gd name="T122" fmla="*/ 376 w 403"/>
                <a:gd name="T123" fmla="*/ 203 h 829"/>
                <a:gd name="T124" fmla="*/ 399 w 403"/>
                <a:gd name="T125" fmla="*/ 223 h 8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3"/>
                <a:gd name="T190" fmla="*/ 0 h 829"/>
                <a:gd name="T191" fmla="*/ 403 w 403"/>
                <a:gd name="T192" fmla="*/ 829 h 82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3" h="829">
                  <a:moveTo>
                    <a:pt x="387" y="235"/>
                  </a:moveTo>
                  <a:lnTo>
                    <a:pt x="387" y="239"/>
                  </a:lnTo>
                  <a:lnTo>
                    <a:pt x="387" y="242"/>
                  </a:lnTo>
                  <a:lnTo>
                    <a:pt x="387" y="246"/>
                  </a:lnTo>
                  <a:lnTo>
                    <a:pt x="384" y="246"/>
                  </a:lnTo>
                  <a:lnTo>
                    <a:pt x="380" y="246"/>
                  </a:lnTo>
                  <a:lnTo>
                    <a:pt x="380" y="250"/>
                  </a:lnTo>
                  <a:lnTo>
                    <a:pt x="384" y="250"/>
                  </a:lnTo>
                  <a:lnTo>
                    <a:pt x="380" y="250"/>
                  </a:lnTo>
                  <a:lnTo>
                    <a:pt x="376" y="250"/>
                  </a:lnTo>
                  <a:lnTo>
                    <a:pt x="372" y="250"/>
                  </a:lnTo>
                  <a:lnTo>
                    <a:pt x="372" y="246"/>
                  </a:lnTo>
                  <a:lnTo>
                    <a:pt x="368" y="246"/>
                  </a:lnTo>
                  <a:lnTo>
                    <a:pt x="364" y="246"/>
                  </a:lnTo>
                  <a:lnTo>
                    <a:pt x="364" y="250"/>
                  </a:lnTo>
                  <a:lnTo>
                    <a:pt x="364" y="246"/>
                  </a:lnTo>
                  <a:lnTo>
                    <a:pt x="360" y="246"/>
                  </a:lnTo>
                  <a:lnTo>
                    <a:pt x="360" y="242"/>
                  </a:lnTo>
                  <a:lnTo>
                    <a:pt x="360" y="239"/>
                  </a:lnTo>
                  <a:lnTo>
                    <a:pt x="356" y="239"/>
                  </a:lnTo>
                  <a:lnTo>
                    <a:pt x="352" y="239"/>
                  </a:lnTo>
                  <a:lnTo>
                    <a:pt x="348" y="239"/>
                  </a:lnTo>
                  <a:lnTo>
                    <a:pt x="348" y="242"/>
                  </a:lnTo>
                  <a:lnTo>
                    <a:pt x="344" y="242"/>
                  </a:lnTo>
                  <a:lnTo>
                    <a:pt x="341" y="242"/>
                  </a:lnTo>
                  <a:lnTo>
                    <a:pt x="341" y="246"/>
                  </a:lnTo>
                  <a:lnTo>
                    <a:pt x="341" y="250"/>
                  </a:lnTo>
                  <a:lnTo>
                    <a:pt x="341" y="254"/>
                  </a:lnTo>
                  <a:lnTo>
                    <a:pt x="341" y="258"/>
                  </a:lnTo>
                  <a:lnTo>
                    <a:pt x="337" y="258"/>
                  </a:lnTo>
                  <a:lnTo>
                    <a:pt x="337" y="262"/>
                  </a:lnTo>
                  <a:lnTo>
                    <a:pt x="341" y="262"/>
                  </a:lnTo>
                  <a:lnTo>
                    <a:pt x="341" y="266"/>
                  </a:lnTo>
                  <a:lnTo>
                    <a:pt x="337" y="266"/>
                  </a:lnTo>
                  <a:lnTo>
                    <a:pt x="337" y="270"/>
                  </a:lnTo>
                  <a:lnTo>
                    <a:pt x="333" y="270"/>
                  </a:lnTo>
                  <a:lnTo>
                    <a:pt x="333" y="274"/>
                  </a:lnTo>
                  <a:lnTo>
                    <a:pt x="329" y="274"/>
                  </a:lnTo>
                  <a:lnTo>
                    <a:pt x="329" y="278"/>
                  </a:lnTo>
                  <a:lnTo>
                    <a:pt x="325" y="278"/>
                  </a:lnTo>
                  <a:lnTo>
                    <a:pt x="321" y="274"/>
                  </a:lnTo>
                  <a:lnTo>
                    <a:pt x="317" y="274"/>
                  </a:lnTo>
                  <a:lnTo>
                    <a:pt x="313" y="274"/>
                  </a:lnTo>
                  <a:lnTo>
                    <a:pt x="313" y="270"/>
                  </a:lnTo>
                  <a:lnTo>
                    <a:pt x="309" y="270"/>
                  </a:lnTo>
                  <a:lnTo>
                    <a:pt x="305" y="270"/>
                  </a:lnTo>
                  <a:lnTo>
                    <a:pt x="305" y="274"/>
                  </a:lnTo>
                  <a:lnTo>
                    <a:pt x="305" y="270"/>
                  </a:lnTo>
                  <a:lnTo>
                    <a:pt x="301" y="270"/>
                  </a:lnTo>
                  <a:lnTo>
                    <a:pt x="298" y="270"/>
                  </a:lnTo>
                  <a:lnTo>
                    <a:pt x="298" y="266"/>
                  </a:lnTo>
                  <a:lnTo>
                    <a:pt x="294" y="266"/>
                  </a:lnTo>
                  <a:lnTo>
                    <a:pt x="294" y="270"/>
                  </a:lnTo>
                  <a:lnTo>
                    <a:pt x="294" y="274"/>
                  </a:lnTo>
                  <a:lnTo>
                    <a:pt x="290" y="274"/>
                  </a:lnTo>
                  <a:lnTo>
                    <a:pt x="290" y="278"/>
                  </a:lnTo>
                  <a:lnTo>
                    <a:pt x="286" y="278"/>
                  </a:lnTo>
                  <a:lnTo>
                    <a:pt x="286" y="282"/>
                  </a:lnTo>
                  <a:lnTo>
                    <a:pt x="282" y="282"/>
                  </a:lnTo>
                  <a:lnTo>
                    <a:pt x="282" y="285"/>
                  </a:lnTo>
                  <a:lnTo>
                    <a:pt x="278" y="285"/>
                  </a:lnTo>
                  <a:lnTo>
                    <a:pt x="278" y="289"/>
                  </a:lnTo>
                  <a:lnTo>
                    <a:pt x="274" y="289"/>
                  </a:lnTo>
                  <a:lnTo>
                    <a:pt x="270" y="289"/>
                  </a:lnTo>
                  <a:lnTo>
                    <a:pt x="270" y="285"/>
                  </a:lnTo>
                  <a:lnTo>
                    <a:pt x="270" y="289"/>
                  </a:lnTo>
                  <a:lnTo>
                    <a:pt x="266" y="289"/>
                  </a:lnTo>
                  <a:lnTo>
                    <a:pt x="266" y="293"/>
                  </a:lnTo>
                  <a:lnTo>
                    <a:pt x="262" y="293"/>
                  </a:lnTo>
                  <a:lnTo>
                    <a:pt x="258" y="293"/>
                  </a:lnTo>
                  <a:lnTo>
                    <a:pt x="258" y="297"/>
                  </a:lnTo>
                  <a:lnTo>
                    <a:pt x="258" y="301"/>
                  </a:lnTo>
                  <a:lnTo>
                    <a:pt x="255" y="301"/>
                  </a:lnTo>
                  <a:lnTo>
                    <a:pt x="255" y="305"/>
                  </a:lnTo>
                  <a:lnTo>
                    <a:pt x="251" y="305"/>
                  </a:lnTo>
                  <a:lnTo>
                    <a:pt x="251" y="309"/>
                  </a:lnTo>
                  <a:lnTo>
                    <a:pt x="251" y="313"/>
                  </a:lnTo>
                  <a:lnTo>
                    <a:pt x="255" y="313"/>
                  </a:lnTo>
                  <a:lnTo>
                    <a:pt x="255" y="317"/>
                  </a:lnTo>
                  <a:lnTo>
                    <a:pt x="251" y="317"/>
                  </a:lnTo>
                  <a:lnTo>
                    <a:pt x="251" y="313"/>
                  </a:lnTo>
                  <a:lnTo>
                    <a:pt x="247" y="317"/>
                  </a:lnTo>
                  <a:lnTo>
                    <a:pt x="243" y="317"/>
                  </a:lnTo>
                  <a:lnTo>
                    <a:pt x="239" y="317"/>
                  </a:lnTo>
                  <a:lnTo>
                    <a:pt x="239" y="321"/>
                  </a:lnTo>
                  <a:lnTo>
                    <a:pt x="239" y="325"/>
                  </a:lnTo>
                  <a:lnTo>
                    <a:pt x="235" y="325"/>
                  </a:lnTo>
                  <a:lnTo>
                    <a:pt x="235" y="328"/>
                  </a:lnTo>
                  <a:lnTo>
                    <a:pt x="235" y="332"/>
                  </a:lnTo>
                  <a:lnTo>
                    <a:pt x="239" y="332"/>
                  </a:lnTo>
                  <a:lnTo>
                    <a:pt x="243" y="332"/>
                  </a:lnTo>
                  <a:lnTo>
                    <a:pt x="243" y="336"/>
                  </a:lnTo>
                  <a:lnTo>
                    <a:pt x="243" y="340"/>
                  </a:lnTo>
                  <a:lnTo>
                    <a:pt x="247" y="340"/>
                  </a:lnTo>
                  <a:lnTo>
                    <a:pt x="247" y="344"/>
                  </a:lnTo>
                  <a:lnTo>
                    <a:pt x="247" y="348"/>
                  </a:lnTo>
                  <a:lnTo>
                    <a:pt x="247" y="352"/>
                  </a:lnTo>
                  <a:lnTo>
                    <a:pt x="243" y="352"/>
                  </a:lnTo>
                  <a:lnTo>
                    <a:pt x="247" y="352"/>
                  </a:lnTo>
                  <a:lnTo>
                    <a:pt x="251" y="352"/>
                  </a:lnTo>
                  <a:lnTo>
                    <a:pt x="251" y="356"/>
                  </a:lnTo>
                  <a:lnTo>
                    <a:pt x="247" y="356"/>
                  </a:lnTo>
                  <a:lnTo>
                    <a:pt x="247" y="360"/>
                  </a:lnTo>
                  <a:lnTo>
                    <a:pt x="243" y="360"/>
                  </a:lnTo>
                  <a:lnTo>
                    <a:pt x="243" y="364"/>
                  </a:lnTo>
                  <a:lnTo>
                    <a:pt x="243" y="368"/>
                  </a:lnTo>
                  <a:lnTo>
                    <a:pt x="247" y="368"/>
                  </a:lnTo>
                  <a:lnTo>
                    <a:pt x="247" y="371"/>
                  </a:lnTo>
                  <a:lnTo>
                    <a:pt x="251" y="371"/>
                  </a:lnTo>
                  <a:lnTo>
                    <a:pt x="251" y="368"/>
                  </a:lnTo>
                  <a:lnTo>
                    <a:pt x="251" y="371"/>
                  </a:lnTo>
                  <a:lnTo>
                    <a:pt x="255" y="371"/>
                  </a:lnTo>
                  <a:lnTo>
                    <a:pt x="255" y="375"/>
                  </a:lnTo>
                  <a:lnTo>
                    <a:pt x="258" y="375"/>
                  </a:lnTo>
                  <a:lnTo>
                    <a:pt x="262" y="375"/>
                  </a:lnTo>
                  <a:lnTo>
                    <a:pt x="262" y="379"/>
                  </a:lnTo>
                  <a:lnTo>
                    <a:pt x="262" y="383"/>
                  </a:lnTo>
                  <a:lnTo>
                    <a:pt x="258" y="383"/>
                  </a:lnTo>
                  <a:lnTo>
                    <a:pt x="258" y="387"/>
                  </a:lnTo>
                  <a:lnTo>
                    <a:pt x="258" y="391"/>
                  </a:lnTo>
                  <a:lnTo>
                    <a:pt x="262" y="391"/>
                  </a:lnTo>
                  <a:lnTo>
                    <a:pt x="266" y="391"/>
                  </a:lnTo>
                  <a:lnTo>
                    <a:pt x="270" y="391"/>
                  </a:lnTo>
                  <a:lnTo>
                    <a:pt x="274" y="391"/>
                  </a:lnTo>
                  <a:lnTo>
                    <a:pt x="278" y="391"/>
                  </a:lnTo>
                  <a:lnTo>
                    <a:pt x="278" y="395"/>
                  </a:lnTo>
                  <a:lnTo>
                    <a:pt x="282" y="395"/>
                  </a:lnTo>
                  <a:lnTo>
                    <a:pt x="286" y="395"/>
                  </a:lnTo>
                  <a:lnTo>
                    <a:pt x="286" y="399"/>
                  </a:lnTo>
                  <a:lnTo>
                    <a:pt x="286" y="403"/>
                  </a:lnTo>
                  <a:lnTo>
                    <a:pt x="286" y="407"/>
                  </a:lnTo>
                  <a:lnTo>
                    <a:pt x="286" y="411"/>
                  </a:lnTo>
                  <a:lnTo>
                    <a:pt x="286" y="414"/>
                  </a:lnTo>
                  <a:lnTo>
                    <a:pt x="286" y="418"/>
                  </a:lnTo>
                  <a:lnTo>
                    <a:pt x="282" y="418"/>
                  </a:lnTo>
                  <a:lnTo>
                    <a:pt x="282" y="422"/>
                  </a:lnTo>
                  <a:lnTo>
                    <a:pt x="278" y="422"/>
                  </a:lnTo>
                  <a:lnTo>
                    <a:pt x="278" y="426"/>
                  </a:lnTo>
                  <a:lnTo>
                    <a:pt x="278" y="430"/>
                  </a:lnTo>
                  <a:lnTo>
                    <a:pt x="274" y="430"/>
                  </a:lnTo>
                  <a:lnTo>
                    <a:pt x="270" y="430"/>
                  </a:lnTo>
                  <a:lnTo>
                    <a:pt x="266" y="430"/>
                  </a:lnTo>
                  <a:lnTo>
                    <a:pt x="262" y="430"/>
                  </a:lnTo>
                  <a:lnTo>
                    <a:pt x="258" y="430"/>
                  </a:lnTo>
                  <a:lnTo>
                    <a:pt x="258" y="434"/>
                  </a:lnTo>
                  <a:lnTo>
                    <a:pt x="255" y="434"/>
                  </a:lnTo>
                  <a:lnTo>
                    <a:pt x="255" y="438"/>
                  </a:lnTo>
                  <a:lnTo>
                    <a:pt x="258" y="438"/>
                  </a:lnTo>
                  <a:lnTo>
                    <a:pt x="258" y="442"/>
                  </a:lnTo>
                  <a:lnTo>
                    <a:pt x="262" y="442"/>
                  </a:lnTo>
                  <a:lnTo>
                    <a:pt x="262" y="446"/>
                  </a:lnTo>
                  <a:lnTo>
                    <a:pt x="262" y="450"/>
                  </a:lnTo>
                  <a:lnTo>
                    <a:pt x="262" y="454"/>
                  </a:lnTo>
                  <a:lnTo>
                    <a:pt x="262" y="457"/>
                  </a:lnTo>
                  <a:lnTo>
                    <a:pt x="266" y="457"/>
                  </a:lnTo>
                  <a:lnTo>
                    <a:pt x="266" y="461"/>
                  </a:lnTo>
                  <a:lnTo>
                    <a:pt x="266" y="465"/>
                  </a:lnTo>
                  <a:lnTo>
                    <a:pt x="266" y="469"/>
                  </a:lnTo>
                  <a:lnTo>
                    <a:pt x="262" y="469"/>
                  </a:lnTo>
                  <a:lnTo>
                    <a:pt x="262" y="473"/>
                  </a:lnTo>
                  <a:lnTo>
                    <a:pt x="258" y="473"/>
                  </a:lnTo>
                  <a:lnTo>
                    <a:pt x="262" y="473"/>
                  </a:lnTo>
                  <a:lnTo>
                    <a:pt x="262" y="477"/>
                  </a:lnTo>
                  <a:lnTo>
                    <a:pt x="262" y="481"/>
                  </a:lnTo>
                  <a:lnTo>
                    <a:pt x="266" y="481"/>
                  </a:lnTo>
                  <a:lnTo>
                    <a:pt x="270" y="481"/>
                  </a:lnTo>
                  <a:lnTo>
                    <a:pt x="270" y="485"/>
                  </a:lnTo>
                  <a:lnTo>
                    <a:pt x="274" y="485"/>
                  </a:lnTo>
                  <a:lnTo>
                    <a:pt x="274" y="489"/>
                  </a:lnTo>
                  <a:lnTo>
                    <a:pt x="278" y="489"/>
                  </a:lnTo>
                  <a:lnTo>
                    <a:pt x="282" y="489"/>
                  </a:lnTo>
                  <a:lnTo>
                    <a:pt x="282" y="485"/>
                  </a:lnTo>
                  <a:lnTo>
                    <a:pt x="282" y="489"/>
                  </a:lnTo>
                  <a:lnTo>
                    <a:pt x="286" y="489"/>
                  </a:lnTo>
                  <a:lnTo>
                    <a:pt x="286" y="493"/>
                  </a:lnTo>
                  <a:lnTo>
                    <a:pt x="282" y="493"/>
                  </a:lnTo>
                  <a:lnTo>
                    <a:pt x="282" y="497"/>
                  </a:lnTo>
                  <a:lnTo>
                    <a:pt x="278" y="497"/>
                  </a:lnTo>
                  <a:lnTo>
                    <a:pt x="274" y="497"/>
                  </a:lnTo>
                  <a:lnTo>
                    <a:pt x="270" y="497"/>
                  </a:lnTo>
                  <a:lnTo>
                    <a:pt x="266" y="497"/>
                  </a:lnTo>
                  <a:lnTo>
                    <a:pt x="266" y="500"/>
                  </a:lnTo>
                  <a:lnTo>
                    <a:pt x="262" y="500"/>
                  </a:lnTo>
                  <a:lnTo>
                    <a:pt x="262" y="504"/>
                  </a:lnTo>
                  <a:lnTo>
                    <a:pt x="262" y="508"/>
                  </a:lnTo>
                  <a:lnTo>
                    <a:pt x="258" y="508"/>
                  </a:lnTo>
                  <a:lnTo>
                    <a:pt x="255" y="508"/>
                  </a:lnTo>
                  <a:lnTo>
                    <a:pt x="255" y="512"/>
                  </a:lnTo>
                  <a:lnTo>
                    <a:pt x="255" y="516"/>
                  </a:lnTo>
                  <a:lnTo>
                    <a:pt x="255" y="520"/>
                  </a:lnTo>
                  <a:lnTo>
                    <a:pt x="255" y="524"/>
                  </a:lnTo>
                  <a:lnTo>
                    <a:pt x="258" y="524"/>
                  </a:lnTo>
                  <a:lnTo>
                    <a:pt x="258" y="528"/>
                  </a:lnTo>
                  <a:lnTo>
                    <a:pt x="258" y="532"/>
                  </a:lnTo>
                  <a:lnTo>
                    <a:pt x="258" y="536"/>
                  </a:lnTo>
                  <a:lnTo>
                    <a:pt x="262" y="536"/>
                  </a:lnTo>
                  <a:lnTo>
                    <a:pt x="262" y="540"/>
                  </a:lnTo>
                  <a:lnTo>
                    <a:pt x="262" y="543"/>
                  </a:lnTo>
                  <a:lnTo>
                    <a:pt x="266" y="543"/>
                  </a:lnTo>
                  <a:lnTo>
                    <a:pt x="266" y="547"/>
                  </a:lnTo>
                  <a:lnTo>
                    <a:pt x="266" y="551"/>
                  </a:lnTo>
                  <a:lnTo>
                    <a:pt x="266" y="555"/>
                  </a:lnTo>
                  <a:lnTo>
                    <a:pt x="270" y="555"/>
                  </a:lnTo>
                  <a:lnTo>
                    <a:pt x="270" y="559"/>
                  </a:lnTo>
                  <a:lnTo>
                    <a:pt x="274" y="559"/>
                  </a:lnTo>
                  <a:lnTo>
                    <a:pt x="274" y="563"/>
                  </a:lnTo>
                  <a:lnTo>
                    <a:pt x="278" y="563"/>
                  </a:lnTo>
                  <a:lnTo>
                    <a:pt x="278" y="567"/>
                  </a:lnTo>
                  <a:lnTo>
                    <a:pt x="274" y="567"/>
                  </a:lnTo>
                  <a:lnTo>
                    <a:pt x="274" y="571"/>
                  </a:lnTo>
                  <a:lnTo>
                    <a:pt x="270" y="571"/>
                  </a:lnTo>
                  <a:lnTo>
                    <a:pt x="266" y="571"/>
                  </a:lnTo>
                  <a:lnTo>
                    <a:pt x="266" y="575"/>
                  </a:lnTo>
                  <a:lnTo>
                    <a:pt x="262" y="575"/>
                  </a:lnTo>
                  <a:lnTo>
                    <a:pt x="262" y="579"/>
                  </a:lnTo>
                  <a:lnTo>
                    <a:pt x="258" y="579"/>
                  </a:lnTo>
                  <a:lnTo>
                    <a:pt x="258" y="583"/>
                  </a:lnTo>
                  <a:lnTo>
                    <a:pt x="255" y="583"/>
                  </a:lnTo>
                  <a:lnTo>
                    <a:pt x="255" y="586"/>
                  </a:lnTo>
                  <a:lnTo>
                    <a:pt x="251" y="586"/>
                  </a:lnTo>
                  <a:lnTo>
                    <a:pt x="247" y="586"/>
                  </a:lnTo>
                  <a:lnTo>
                    <a:pt x="247" y="590"/>
                  </a:lnTo>
                  <a:lnTo>
                    <a:pt x="243" y="590"/>
                  </a:lnTo>
                  <a:lnTo>
                    <a:pt x="243" y="594"/>
                  </a:lnTo>
                  <a:lnTo>
                    <a:pt x="243" y="598"/>
                  </a:lnTo>
                  <a:lnTo>
                    <a:pt x="243" y="602"/>
                  </a:lnTo>
                  <a:lnTo>
                    <a:pt x="243" y="606"/>
                  </a:lnTo>
                  <a:lnTo>
                    <a:pt x="247" y="606"/>
                  </a:lnTo>
                  <a:lnTo>
                    <a:pt x="247" y="610"/>
                  </a:lnTo>
                  <a:lnTo>
                    <a:pt x="243" y="610"/>
                  </a:lnTo>
                  <a:lnTo>
                    <a:pt x="243" y="614"/>
                  </a:lnTo>
                  <a:lnTo>
                    <a:pt x="247" y="614"/>
                  </a:lnTo>
                  <a:lnTo>
                    <a:pt x="247" y="618"/>
                  </a:lnTo>
                  <a:lnTo>
                    <a:pt x="243" y="618"/>
                  </a:lnTo>
                  <a:lnTo>
                    <a:pt x="243" y="622"/>
                  </a:lnTo>
                  <a:lnTo>
                    <a:pt x="247" y="622"/>
                  </a:lnTo>
                  <a:lnTo>
                    <a:pt x="247" y="626"/>
                  </a:lnTo>
                  <a:lnTo>
                    <a:pt x="251" y="626"/>
                  </a:lnTo>
                  <a:lnTo>
                    <a:pt x="251" y="629"/>
                  </a:lnTo>
                  <a:lnTo>
                    <a:pt x="255" y="629"/>
                  </a:lnTo>
                  <a:lnTo>
                    <a:pt x="255" y="626"/>
                  </a:lnTo>
                  <a:lnTo>
                    <a:pt x="258" y="626"/>
                  </a:lnTo>
                  <a:lnTo>
                    <a:pt x="258" y="622"/>
                  </a:lnTo>
                  <a:lnTo>
                    <a:pt x="258" y="626"/>
                  </a:lnTo>
                  <a:lnTo>
                    <a:pt x="258" y="629"/>
                  </a:lnTo>
                  <a:lnTo>
                    <a:pt x="262" y="629"/>
                  </a:lnTo>
                  <a:lnTo>
                    <a:pt x="266" y="629"/>
                  </a:lnTo>
                  <a:lnTo>
                    <a:pt x="270" y="629"/>
                  </a:lnTo>
                  <a:lnTo>
                    <a:pt x="274" y="629"/>
                  </a:lnTo>
                  <a:lnTo>
                    <a:pt x="278" y="629"/>
                  </a:lnTo>
                  <a:lnTo>
                    <a:pt x="278" y="633"/>
                  </a:lnTo>
                  <a:lnTo>
                    <a:pt x="282" y="633"/>
                  </a:lnTo>
                  <a:lnTo>
                    <a:pt x="286" y="633"/>
                  </a:lnTo>
                  <a:lnTo>
                    <a:pt x="290" y="633"/>
                  </a:lnTo>
                  <a:lnTo>
                    <a:pt x="294" y="633"/>
                  </a:lnTo>
                  <a:lnTo>
                    <a:pt x="294" y="637"/>
                  </a:lnTo>
                  <a:lnTo>
                    <a:pt x="298" y="637"/>
                  </a:lnTo>
                  <a:lnTo>
                    <a:pt x="298" y="641"/>
                  </a:lnTo>
                  <a:lnTo>
                    <a:pt x="294" y="641"/>
                  </a:lnTo>
                  <a:lnTo>
                    <a:pt x="294" y="645"/>
                  </a:lnTo>
                  <a:lnTo>
                    <a:pt x="294" y="649"/>
                  </a:lnTo>
                  <a:lnTo>
                    <a:pt x="294" y="653"/>
                  </a:lnTo>
                  <a:lnTo>
                    <a:pt x="298" y="653"/>
                  </a:lnTo>
                  <a:lnTo>
                    <a:pt x="298" y="657"/>
                  </a:lnTo>
                  <a:lnTo>
                    <a:pt x="301" y="657"/>
                  </a:lnTo>
                  <a:lnTo>
                    <a:pt x="305" y="657"/>
                  </a:lnTo>
                  <a:lnTo>
                    <a:pt x="305" y="661"/>
                  </a:lnTo>
                  <a:lnTo>
                    <a:pt x="309" y="661"/>
                  </a:lnTo>
                  <a:lnTo>
                    <a:pt x="309" y="665"/>
                  </a:lnTo>
                  <a:lnTo>
                    <a:pt x="305" y="669"/>
                  </a:lnTo>
                  <a:lnTo>
                    <a:pt x="305" y="672"/>
                  </a:lnTo>
                  <a:lnTo>
                    <a:pt x="301" y="672"/>
                  </a:lnTo>
                  <a:lnTo>
                    <a:pt x="301" y="676"/>
                  </a:lnTo>
                  <a:lnTo>
                    <a:pt x="301" y="680"/>
                  </a:lnTo>
                  <a:lnTo>
                    <a:pt x="305" y="680"/>
                  </a:lnTo>
                  <a:lnTo>
                    <a:pt x="305" y="684"/>
                  </a:lnTo>
                  <a:lnTo>
                    <a:pt x="305" y="688"/>
                  </a:lnTo>
                  <a:lnTo>
                    <a:pt x="305" y="692"/>
                  </a:lnTo>
                  <a:lnTo>
                    <a:pt x="305" y="696"/>
                  </a:lnTo>
                  <a:lnTo>
                    <a:pt x="305" y="700"/>
                  </a:lnTo>
                  <a:lnTo>
                    <a:pt x="309" y="700"/>
                  </a:lnTo>
                  <a:lnTo>
                    <a:pt x="313" y="700"/>
                  </a:lnTo>
                  <a:lnTo>
                    <a:pt x="313" y="704"/>
                  </a:lnTo>
                  <a:lnTo>
                    <a:pt x="317" y="704"/>
                  </a:lnTo>
                  <a:lnTo>
                    <a:pt x="317" y="708"/>
                  </a:lnTo>
                  <a:lnTo>
                    <a:pt x="317" y="712"/>
                  </a:lnTo>
                  <a:lnTo>
                    <a:pt x="321" y="712"/>
                  </a:lnTo>
                  <a:lnTo>
                    <a:pt x="321" y="708"/>
                  </a:lnTo>
                  <a:lnTo>
                    <a:pt x="325" y="708"/>
                  </a:lnTo>
                  <a:lnTo>
                    <a:pt x="329" y="708"/>
                  </a:lnTo>
                  <a:lnTo>
                    <a:pt x="329" y="704"/>
                  </a:lnTo>
                  <a:lnTo>
                    <a:pt x="333" y="704"/>
                  </a:lnTo>
                  <a:lnTo>
                    <a:pt x="333" y="708"/>
                  </a:lnTo>
                  <a:lnTo>
                    <a:pt x="333" y="704"/>
                  </a:lnTo>
                  <a:lnTo>
                    <a:pt x="337" y="704"/>
                  </a:lnTo>
                  <a:lnTo>
                    <a:pt x="337" y="708"/>
                  </a:lnTo>
                  <a:lnTo>
                    <a:pt x="341" y="708"/>
                  </a:lnTo>
                  <a:lnTo>
                    <a:pt x="341" y="712"/>
                  </a:lnTo>
                  <a:lnTo>
                    <a:pt x="341" y="715"/>
                  </a:lnTo>
                  <a:lnTo>
                    <a:pt x="341" y="712"/>
                  </a:lnTo>
                  <a:lnTo>
                    <a:pt x="344" y="712"/>
                  </a:lnTo>
                  <a:lnTo>
                    <a:pt x="344" y="715"/>
                  </a:lnTo>
                  <a:lnTo>
                    <a:pt x="348" y="715"/>
                  </a:lnTo>
                  <a:lnTo>
                    <a:pt x="348" y="719"/>
                  </a:lnTo>
                  <a:lnTo>
                    <a:pt x="352" y="719"/>
                  </a:lnTo>
                  <a:lnTo>
                    <a:pt x="356" y="719"/>
                  </a:lnTo>
                  <a:lnTo>
                    <a:pt x="356" y="723"/>
                  </a:lnTo>
                  <a:lnTo>
                    <a:pt x="360" y="723"/>
                  </a:lnTo>
                  <a:lnTo>
                    <a:pt x="364" y="723"/>
                  </a:lnTo>
                  <a:lnTo>
                    <a:pt x="364" y="719"/>
                  </a:lnTo>
                  <a:lnTo>
                    <a:pt x="368" y="719"/>
                  </a:lnTo>
                  <a:lnTo>
                    <a:pt x="368" y="723"/>
                  </a:lnTo>
                  <a:lnTo>
                    <a:pt x="368" y="727"/>
                  </a:lnTo>
                  <a:lnTo>
                    <a:pt x="372" y="723"/>
                  </a:lnTo>
                  <a:lnTo>
                    <a:pt x="376" y="723"/>
                  </a:lnTo>
                  <a:lnTo>
                    <a:pt x="376" y="719"/>
                  </a:lnTo>
                  <a:lnTo>
                    <a:pt x="380" y="719"/>
                  </a:lnTo>
                  <a:lnTo>
                    <a:pt x="380" y="723"/>
                  </a:lnTo>
                  <a:lnTo>
                    <a:pt x="384" y="723"/>
                  </a:lnTo>
                  <a:lnTo>
                    <a:pt x="384" y="719"/>
                  </a:lnTo>
                  <a:lnTo>
                    <a:pt x="380" y="719"/>
                  </a:lnTo>
                  <a:lnTo>
                    <a:pt x="384" y="719"/>
                  </a:lnTo>
                  <a:lnTo>
                    <a:pt x="384" y="715"/>
                  </a:lnTo>
                  <a:lnTo>
                    <a:pt x="387" y="715"/>
                  </a:lnTo>
                  <a:lnTo>
                    <a:pt x="391" y="715"/>
                  </a:lnTo>
                  <a:lnTo>
                    <a:pt x="395" y="715"/>
                  </a:lnTo>
                  <a:lnTo>
                    <a:pt x="395" y="719"/>
                  </a:lnTo>
                  <a:lnTo>
                    <a:pt x="399" y="719"/>
                  </a:lnTo>
                  <a:lnTo>
                    <a:pt x="399" y="723"/>
                  </a:lnTo>
                  <a:lnTo>
                    <a:pt x="395" y="723"/>
                  </a:lnTo>
                  <a:lnTo>
                    <a:pt x="391" y="723"/>
                  </a:lnTo>
                  <a:lnTo>
                    <a:pt x="391" y="727"/>
                  </a:lnTo>
                  <a:lnTo>
                    <a:pt x="387" y="727"/>
                  </a:lnTo>
                  <a:lnTo>
                    <a:pt x="387" y="731"/>
                  </a:lnTo>
                  <a:lnTo>
                    <a:pt x="384" y="731"/>
                  </a:lnTo>
                  <a:lnTo>
                    <a:pt x="384" y="735"/>
                  </a:lnTo>
                  <a:lnTo>
                    <a:pt x="387" y="735"/>
                  </a:lnTo>
                  <a:lnTo>
                    <a:pt x="387" y="739"/>
                  </a:lnTo>
                  <a:lnTo>
                    <a:pt x="387" y="743"/>
                  </a:lnTo>
                  <a:lnTo>
                    <a:pt x="384" y="743"/>
                  </a:lnTo>
                  <a:lnTo>
                    <a:pt x="384" y="747"/>
                  </a:lnTo>
                  <a:lnTo>
                    <a:pt x="387" y="747"/>
                  </a:lnTo>
                  <a:lnTo>
                    <a:pt x="387" y="751"/>
                  </a:lnTo>
                  <a:lnTo>
                    <a:pt x="384" y="751"/>
                  </a:lnTo>
                  <a:lnTo>
                    <a:pt x="380" y="751"/>
                  </a:lnTo>
                  <a:lnTo>
                    <a:pt x="380" y="755"/>
                  </a:lnTo>
                  <a:lnTo>
                    <a:pt x="376" y="755"/>
                  </a:lnTo>
                  <a:lnTo>
                    <a:pt x="376" y="751"/>
                  </a:lnTo>
                  <a:lnTo>
                    <a:pt x="372" y="751"/>
                  </a:lnTo>
                  <a:lnTo>
                    <a:pt x="368" y="751"/>
                  </a:lnTo>
                  <a:lnTo>
                    <a:pt x="364" y="751"/>
                  </a:lnTo>
                  <a:lnTo>
                    <a:pt x="364" y="755"/>
                  </a:lnTo>
                  <a:lnTo>
                    <a:pt x="360" y="755"/>
                  </a:lnTo>
                  <a:lnTo>
                    <a:pt x="356" y="755"/>
                  </a:lnTo>
                  <a:lnTo>
                    <a:pt x="356" y="758"/>
                  </a:lnTo>
                  <a:lnTo>
                    <a:pt x="352" y="758"/>
                  </a:lnTo>
                  <a:lnTo>
                    <a:pt x="348" y="758"/>
                  </a:lnTo>
                  <a:lnTo>
                    <a:pt x="348" y="762"/>
                  </a:lnTo>
                  <a:lnTo>
                    <a:pt x="344" y="762"/>
                  </a:lnTo>
                  <a:lnTo>
                    <a:pt x="344" y="766"/>
                  </a:lnTo>
                  <a:lnTo>
                    <a:pt x="344" y="770"/>
                  </a:lnTo>
                  <a:lnTo>
                    <a:pt x="341" y="770"/>
                  </a:lnTo>
                  <a:lnTo>
                    <a:pt x="341" y="774"/>
                  </a:lnTo>
                  <a:lnTo>
                    <a:pt x="337" y="774"/>
                  </a:lnTo>
                  <a:lnTo>
                    <a:pt x="337" y="770"/>
                  </a:lnTo>
                  <a:lnTo>
                    <a:pt x="333" y="770"/>
                  </a:lnTo>
                  <a:lnTo>
                    <a:pt x="333" y="774"/>
                  </a:lnTo>
                  <a:lnTo>
                    <a:pt x="333" y="770"/>
                  </a:lnTo>
                  <a:lnTo>
                    <a:pt x="329" y="770"/>
                  </a:lnTo>
                  <a:lnTo>
                    <a:pt x="325" y="770"/>
                  </a:lnTo>
                  <a:lnTo>
                    <a:pt x="321" y="770"/>
                  </a:lnTo>
                  <a:lnTo>
                    <a:pt x="321" y="774"/>
                  </a:lnTo>
                  <a:lnTo>
                    <a:pt x="321" y="778"/>
                  </a:lnTo>
                  <a:lnTo>
                    <a:pt x="321" y="782"/>
                  </a:lnTo>
                  <a:lnTo>
                    <a:pt x="317" y="782"/>
                  </a:lnTo>
                  <a:lnTo>
                    <a:pt x="317" y="778"/>
                  </a:lnTo>
                  <a:lnTo>
                    <a:pt x="313" y="778"/>
                  </a:lnTo>
                  <a:lnTo>
                    <a:pt x="309" y="778"/>
                  </a:lnTo>
                  <a:lnTo>
                    <a:pt x="309" y="782"/>
                  </a:lnTo>
                  <a:lnTo>
                    <a:pt x="305" y="782"/>
                  </a:lnTo>
                  <a:lnTo>
                    <a:pt x="305" y="786"/>
                  </a:lnTo>
                  <a:lnTo>
                    <a:pt x="301" y="786"/>
                  </a:lnTo>
                  <a:lnTo>
                    <a:pt x="301" y="790"/>
                  </a:lnTo>
                  <a:lnTo>
                    <a:pt x="298" y="790"/>
                  </a:lnTo>
                  <a:lnTo>
                    <a:pt x="298" y="794"/>
                  </a:lnTo>
                  <a:lnTo>
                    <a:pt x="294" y="794"/>
                  </a:lnTo>
                  <a:lnTo>
                    <a:pt x="294" y="798"/>
                  </a:lnTo>
                  <a:lnTo>
                    <a:pt x="290" y="801"/>
                  </a:lnTo>
                  <a:lnTo>
                    <a:pt x="290" y="805"/>
                  </a:lnTo>
                  <a:lnTo>
                    <a:pt x="290" y="809"/>
                  </a:lnTo>
                  <a:lnTo>
                    <a:pt x="286" y="809"/>
                  </a:lnTo>
                  <a:lnTo>
                    <a:pt x="286" y="813"/>
                  </a:lnTo>
                  <a:lnTo>
                    <a:pt x="282" y="813"/>
                  </a:lnTo>
                  <a:lnTo>
                    <a:pt x="282" y="817"/>
                  </a:lnTo>
                  <a:lnTo>
                    <a:pt x="278" y="817"/>
                  </a:lnTo>
                  <a:lnTo>
                    <a:pt x="278" y="813"/>
                  </a:lnTo>
                  <a:lnTo>
                    <a:pt x="274" y="813"/>
                  </a:lnTo>
                  <a:lnTo>
                    <a:pt x="270" y="813"/>
                  </a:lnTo>
                  <a:lnTo>
                    <a:pt x="266" y="813"/>
                  </a:lnTo>
                  <a:lnTo>
                    <a:pt x="262" y="817"/>
                  </a:lnTo>
                  <a:lnTo>
                    <a:pt x="258" y="817"/>
                  </a:lnTo>
                  <a:lnTo>
                    <a:pt x="258" y="813"/>
                  </a:lnTo>
                  <a:lnTo>
                    <a:pt x="255" y="813"/>
                  </a:lnTo>
                  <a:lnTo>
                    <a:pt x="255" y="809"/>
                  </a:lnTo>
                  <a:lnTo>
                    <a:pt x="255" y="813"/>
                  </a:lnTo>
                  <a:lnTo>
                    <a:pt x="251" y="809"/>
                  </a:lnTo>
                  <a:lnTo>
                    <a:pt x="251" y="805"/>
                  </a:lnTo>
                  <a:lnTo>
                    <a:pt x="251" y="801"/>
                  </a:lnTo>
                  <a:lnTo>
                    <a:pt x="247" y="801"/>
                  </a:lnTo>
                  <a:lnTo>
                    <a:pt x="247" y="805"/>
                  </a:lnTo>
                  <a:lnTo>
                    <a:pt x="243" y="805"/>
                  </a:lnTo>
                  <a:lnTo>
                    <a:pt x="239" y="805"/>
                  </a:lnTo>
                  <a:lnTo>
                    <a:pt x="239" y="809"/>
                  </a:lnTo>
                  <a:lnTo>
                    <a:pt x="235" y="809"/>
                  </a:lnTo>
                  <a:lnTo>
                    <a:pt x="231" y="809"/>
                  </a:lnTo>
                  <a:lnTo>
                    <a:pt x="231" y="813"/>
                  </a:lnTo>
                  <a:lnTo>
                    <a:pt x="227" y="813"/>
                  </a:lnTo>
                  <a:lnTo>
                    <a:pt x="227" y="817"/>
                  </a:lnTo>
                  <a:lnTo>
                    <a:pt x="223" y="817"/>
                  </a:lnTo>
                  <a:lnTo>
                    <a:pt x="223" y="821"/>
                  </a:lnTo>
                  <a:lnTo>
                    <a:pt x="219" y="821"/>
                  </a:lnTo>
                  <a:lnTo>
                    <a:pt x="215" y="821"/>
                  </a:lnTo>
                  <a:lnTo>
                    <a:pt x="215" y="825"/>
                  </a:lnTo>
                  <a:lnTo>
                    <a:pt x="212" y="825"/>
                  </a:lnTo>
                  <a:lnTo>
                    <a:pt x="208" y="825"/>
                  </a:lnTo>
                  <a:lnTo>
                    <a:pt x="204" y="825"/>
                  </a:lnTo>
                  <a:lnTo>
                    <a:pt x="204" y="829"/>
                  </a:lnTo>
                  <a:lnTo>
                    <a:pt x="200" y="829"/>
                  </a:lnTo>
                  <a:lnTo>
                    <a:pt x="196" y="829"/>
                  </a:lnTo>
                  <a:lnTo>
                    <a:pt x="196" y="825"/>
                  </a:lnTo>
                  <a:lnTo>
                    <a:pt x="196" y="821"/>
                  </a:lnTo>
                  <a:lnTo>
                    <a:pt x="192" y="821"/>
                  </a:lnTo>
                  <a:lnTo>
                    <a:pt x="192" y="817"/>
                  </a:lnTo>
                  <a:lnTo>
                    <a:pt x="188" y="817"/>
                  </a:lnTo>
                  <a:lnTo>
                    <a:pt x="188" y="813"/>
                  </a:lnTo>
                  <a:lnTo>
                    <a:pt x="188" y="809"/>
                  </a:lnTo>
                  <a:lnTo>
                    <a:pt x="184" y="809"/>
                  </a:lnTo>
                  <a:lnTo>
                    <a:pt x="184" y="805"/>
                  </a:lnTo>
                  <a:lnTo>
                    <a:pt x="184" y="801"/>
                  </a:lnTo>
                  <a:lnTo>
                    <a:pt x="180" y="801"/>
                  </a:lnTo>
                  <a:lnTo>
                    <a:pt x="180" y="798"/>
                  </a:lnTo>
                  <a:lnTo>
                    <a:pt x="176" y="798"/>
                  </a:lnTo>
                  <a:lnTo>
                    <a:pt x="176" y="794"/>
                  </a:lnTo>
                  <a:lnTo>
                    <a:pt x="172" y="794"/>
                  </a:lnTo>
                  <a:lnTo>
                    <a:pt x="169" y="794"/>
                  </a:lnTo>
                  <a:lnTo>
                    <a:pt x="169" y="798"/>
                  </a:lnTo>
                  <a:lnTo>
                    <a:pt x="165" y="798"/>
                  </a:lnTo>
                  <a:lnTo>
                    <a:pt x="165" y="801"/>
                  </a:lnTo>
                  <a:lnTo>
                    <a:pt x="161" y="801"/>
                  </a:lnTo>
                  <a:lnTo>
                    <a:pt x="157" y="801"/>
                  </a:lnTo>
                  <a:lnTo>
                    <a:pt x="157" y="798"/>
                  </a:lnTo>
                  <a:lnTo>
                    <a:pt x="157" y="794"/>
                  </a:lnTo>
                  <a:lnTo>
                    <a:pt x="157" y="790"/>
                  </a:lnTo>
                  <a:lnTo>
                    <a:pt x="153" y="790"/>
                  </a:lnTo>
                  <a:lnTo>
                    <a:pt x="153" y="786"/>
                  </a:lnTo>
                  <a:lnTo>
                    <a:pt x="153" y="782"/>
                  </a:lnTo>
                  <a:lnTo>
                    <a:pt x="153" y="778"/>
                  </a:lnTo>
                  <a:lnTo>
                    <a:pt x="153" y="774"/>
                  </a:lnTo>
                  <a:lnTo>
                    <a:pt x="153" y="770"/>
                  </a:lnTo>
                  <a:lnTo>
                    <a:pt x="153" y="766"/>
                  </a:lnTo>
                  <a:lnTo>
                    <a:pt x="153" y="762"/>
                  </a:lnTo>
                  <a:lnTo>
                    <a:pt x="153" y="758"/>
                  </a:lnTo>
                  <a:lnTo>
                    <a:pt x="157" y="758"/>
                  </a:lnTo>
                  <a:lnTo>
                    <a:pt x="157" y="755"/>
                  </a:lnTo>
                  <a:lnTo>
                    <a:pt x="161" y="755"/>
                  </a:lnTo>
                  <a:lnTo>
                    <a:pt x="161" y="751"/>
                  </a:lnTo>
                  <a:lnTo>
                    <a:pt x="165" y="751"/>
                  </a:lnTo>
                  <a:lnTo>
                    <a:pt x="165" y="747"/>
                  </a:lnTo>
                  <a:lnTo>
                    <a:pt x="165" y="743"/>
                  </a:lnTo>
                  <a:lnTo>
                    <a:pt x="161" y="743"/>
                  </a:lnTo>
                  <a:lnTo>
                    <a:pt x="161" y="739"/>
                  </a:lnTo>
                  <a:lnTo>
                    <a:pt x="157" y="739"/>
                  </a:lnTo>
                  <a:lnTo>
                    <a:pt x="157" y="735"/>
                  </a:lnTo>
                  <a:lnTo>
                    <a:pt x="157" y="731"/>
                  </a:lnTo>
                  <a:lnTo>
                    <a:pt x="153" y="731"/>
                  </a:lnTo>
                  <a:lnTo>
                    <a:pt x="153" y="727"/>
                  </a:lnTo>
                  <a:lnTo>
                    <a:pt x="153" y="723"/>
                  </a:lnTo>
                  <a:lnTo>
                    <a:pt x="153" y="719"/>
                  </a:lnTo>
                  <a:lnTo>
                    <a:pt x="149" y="719"/>
                  </a:lnTo>
                  <a:lnTo>
                    <a:pt x="149" y="715"/>
                  </a:lnTo>
                  <a:lnTo>
                    <a:pt x="149" y="712"/>
                  </a:lnTo>
                  <a:lnTo>
                    <a:pt x="149" y="708"/>
                  </a:lnTo>
                  <a:lnTo>
                    <a:pt x="149" y="704"/>
                  </a:lnTo>
                  <a:lnTo>
                    <a:pt x="145" y="704"/>
                  </a:lnTo>
                  <a:lnTo>
                    <a:pt x="141" y="700"/>
                  </a:lnTo>
                  <a:lnTo>
                    <a:pt x="145" y="700"/>
                  </a:lnTo>
                  <a:lnTo>
                    <a:pt x="149" y="696"/>
                  </a:lnTo>
                  <a:lnTo>
                    <a:pt x="153" y="696"/>
                  </a:lnTo>
                  <a:lnTo>
                    <a:pt x="157" y="696"/>
                  </a:lnTo>
                  <a:lnTo>
                    <a:pt x="161" y="696"/>
                  </a:lnTo>
                  <a:lnTo>
                    <a:pt x="161" y="692"/>
                  </a:lnTo>
                  <a:lnTo>
                    <a:pt x="165" y="692"/>
                  </a:lnTo>
                  <a:lnTo>
                    <a:pt x="169" y="692"/>
                  </a:lnTo>
                  <a:lnTo>
                    <a:pt x="165" y="692"/>
                  </a:lnTo>
                  <a:lnTo>
                    <a:pt x="165" y="688"/>
                  </a:lnTo>
                  <a:lnTo>
                    <a:pt x="165" y="684"/>
                  </a:lnTo>
                  <a:lnTo>
                    <a:pt x="165" y="680"/>
                  </a:lnTo>
                  <a:lnTo>
                    <a:pt x="169" y="680"/>
                  </a:lnTo>
                  <a:lnTo>
                    <a:pt x="169" y="676"/>
                  </a:lnTo>
                  <a:lnTo>
                    <a:pt x="169" y="672"/>
                  </a:lnTo>
                  <a:lnTo>
                    <a:pt x="172" y="672"/>
                  </a:lnTo>
                  <a:lnTo>
                    <a:pt x="172" y="669"/>
                  </a:lnTo>
                  <a:lnTo>
                    <a:pt x="172" y="665"/>
                  </a:lnTo>
                  <a:lnTo>
                    <a:pt x="176" y="665"/>
                  </a:lnTo>
                  <a:lnTo>
                    <a:pt x="176" y="661"/>
                  </a:lnTo>
                  <a:lnTo>
                    <a:pt x="172" y="661"/>
                  </a:lnTo>
                  <a:lnTo>
                    <a:pt x="172" y="657"/>
                  </a:lnTo>
                  <a:lnTo>
                    <a:pt x="169" y="657"/>
                  </a:lnTo>
                  <a:lnTo>
                    <a:pt x="169" y="661"/>
                  </a:lnTo>
                  <a:lnTo>
                    <a:pt x="165" y="661"/>
                  </a:lnTo>
                  <a:lnTo>
                    <a:pt x="165" y="665"/>
                  </a:lnTo>
                  <a:lnTo>
                    <a:pt x="161" y="665"/>
                  </a:lnTo>
                  <a:lnTo>
                    <a:pt x="157" y="665"/>
                  </a:lnTo>
                  <a:lnTo>
                    <a:pt x="153" y="665"/>
                  </a:lnTo>
                  <a:lnTo>
                    <a:pt x="149" y="665"/>
                  </a:lnTo>
                  <a:lnTo>
                    <a:pt x="149" y="661"/>
                  </a:lnTo>
                  <a:lnTo>
                    <a:pt x="145" y="661"/>
                  </a:lnTo>
                  <a:lnTo>
                    <a:pt x="149" y="657"/>
                  </a:lnTo>
                  <a:lnTo>
                    <a:pt x="149" y="653"/>
                  </a:lnTo>
                  <a:lnTo>
                    <a:pt x="149" y="649"/>
                  </a:lnTo>
                  <a:lnTo>
                    <a:pt x="149" y="645"/>
                  </a:lnTo>
                  <a:lnTo>
                    <a:pt x="141" y="637"/>
                  </a:lnTo>
                  <a:lnTo>
                    <a:pt x="133" y="645"/>
                  </a:lnTo>
                  <a:lnTo>
                    <a:pt x="129" y="641"/>
                  </a:lnTo>
                  <a:lnTo>
                    <a:pt x="122" y="637"/>
                  </a:lnTo>
                  <a:lnTo>
                    <a:pt x="118" y="633"/>
                  </a:lnTo>
                  <a:lnTo>
                    <a:pt x="106" y="633"/>
                  </a:lnTo>
                  <a:lnTo>
                    <a:pt x="106" y="637"/>
                  </a:lnTo>
                  <a:lnTo>
                    <a:pt x="98" y="641"/>
                  </a:lnTo>
                  <a:lnTo>
                    <a:pt x="94" y="645"/>
                  </a:lnTo>
                  <a:lnTo>
                    <a:pt x="86" y="645"/>
                  </a:lnTo>
                  <a:lnTo>
                    <a:pt x="79" y="641"/>
                  </a:lnTo>
                  <a:lnTo>
                    <a:pt x="75" y="645"/>
                  </a:lnTo>
                  <a:lnTo>
                    <a:pt x="67" y="645"/>
                  </a:lnTo>
                  <a:lnTo>
                    <a:pt x="67" y="633"/>
                  </a:lnTo>
                  <a:lnTo>
                    <a:pt x="63" y="629"/>
                  </a:lnTo>
                  <a:lnTo>
                    <a:pt x="63" y="626"/>
                  </a:lnTo>
                  <a:lnTo>
                    <a:pt x="59" y="622"/>
                  </a:lnTo>
                  <a:lnTo>
                    <a:pt x="55" y="618"/>
                  </a:lnTo>
                  <a:lnTo>
                    <a:pt x="51" y="614"/>
                  </a:lnTo>
                  <a:lnTo>
                    <a:pt x="51" y="606"/>
                  </a:lnTo>
                  <a:lnTo>
                    <a:pt x="51" y="602"/>
                  </a:lnTo>
                  <a:lnTo>
                    <a:pt x="43" y="602"/>
                  </a:lnTo>
                  <a:lnTo>
                    <a:pt x="40" y="594"/>
                  </a:lnTo>
                  <a:lnTo>
                    <a:pt x="40" y="590"/>
                  </a:lnTo>
                  <a:lnTo>
                    <a:pt x="43" y="579"/>
                  </a:lnTo>
                  <a:lnTo>
                    <a:pt x="40" y="571"/>
                  </a:lnTo>
                  <a:lnTo>
                    <a:pt x="40" y="563"/>
                  </a:lnTo>
                  <a:lnTo>
                    <a:pt x="40" y="559"/>
                  </a:lnTo>
                  <a:lnTo>
                    <a:pt x="32" y="559"/>
                  </a:lnTo>
                  <a:lnTo>
                    <a:pt x="24" y="555"/>
                  </a:lnTo>
                  <a:lnTo>
                    <a:pt x="20" y="555"/>
                  </a:lnTo>
                  <a:lnTo>
                    <a:pt x="20" y="551"/>
                  </a:lnTo>
                  <a:lnTo>
                    <a:pt x="20" y="543"/>
                  </a:lnTo>
                  <a:lnTo>
                    <a:pt x="20" y="540"/>
                  </a:lnTo>
                  <a:lnTo>
                    <a:pt x="20" y="536"/>
                  </a:lnTo>
                  <a:lnTo>
                    <a:pt x="24" y="524"/>
                  </a:lnTo>
                  <a:lnTo>
                    <a:pt x="28" y="512"/>
                  </a:lnTo>
                  <a:lnTo>
                    <a:pt x="32" y="504"/>
                  </a:lnTo>
                  <a:lnTo>
                    <a:pt x="32" y="497"/>
                  </a:lnTo>
                  <a:lnTo>
                    <a:pt x="36" y="493"/>
                  </a:lnTo>
                  <a:lnTo>
                    <a:pt x="40" y="485"/>
                  </a:lnTo>
                  <a:lnTo>
                    <a:pt x="40" y="481"/>
                  </a:lnTo>
                  <a:lnTo>
                    <a:pt x="40" y="477"/>
                  </a:lnTo>
                  <a:lnTo>
                    <a:pt x="40" y="473"/>
                  </a:lnTo>
                  <a:lnTo>
                    <a:pt x="40" y="469"/>
                  </a:lnTo>
                  <a:lnTo>
                    <a:pt x="43" y="461"/>
                  </a:lnTo>
                  <a:lnTo>
                    <a:pt x="47" y="454"/>
                  </a:lnTo>
                  <a:lnTo>
                    <a:pt x="47" y="446"/>
                  </a:lnTo>
                  <a:lnTo>
                    <a:pt x="47" y="438"/>
                  </a:lnTo>
                  <a:lnTo>
                    <a:pt x="43" y="430"/>
                  </a:lnTo>
                  <a:lnTo>
                    <a:pt x="43" y="426"/>
                  </a:lnTo>
                  <a:lnTo>
                    <a:pt x="40" y="426"/>
                  </a:lnTo>
                  <a:lnTo>
                    <a:pt x="40" y="422"/>
                  </a:lnTo>
                  <a:lnTo>
                    <a:pt x="40" y="418"/>
                  </a:lnTo>
                  <a:lnTo>
                    <a:pt x="43" y="411"/>
                  </a:lnTo>
                  <a:lnTo>
                    <a:pt x="51" y="403"/>
                  </a:lnTo>
                  <a:lnTo>
                    <a:pt x="51" y="395"/>
                  </a:lnTo>
                  <a:lnTo>
                    <a:pt x="51" y="391"/>
                  </a:lnTo>
                  <a:lnTo>
                    <a:pt x="51" y="387"/>
                  </a:lnTo>
                  <a:lnTo>
                    <a:pt x="47" y="383"/>
                  </a:lnTo>
                  <a:lnTo>
                    <a:pt x="47" y="375"/>
                  </a:lnTo>
                  <a:lnTo>
                    <a:pt x="47" y="371"/>
                  </a:lnTo>
                  <a:lnTo>
                    <a:pt x="43" y="356"/>
                  </a:lnTo>
                  <a:lnTo>
                    <a:pt x="43" y="348"/>
                  </a:lnTo>
                  <a:lnTo>
                    <a:pt x="43" y="328"/>
                  </a:lnTo>
                  <a:lnTo>
                    <a:pt x="43" y="317"/>
                  </a:lnTo>
                  <a:lnTo>
                    <a:pt x="43" y="313"/>
                  </a:lnTo>
                  <a:lnTo>
                    <a:pt x="43" y="305"/>
                  </a:lnTo>
                  <a:lnTo>
                    <a:pt x="43" y="297"/>
                  </a:lnTo>
                  <a:lnTo>
                    <a:pt x="40" y="293"/>
                  </a:lnTo>
                  <a:lnTo>
                    <a:pt x="32" y="293"/>
                  </a:lnTo>
                  <a:lnTo>
                    <a:pt x="32" y="289"/>
                  </a:lnTo>
                  <a:lnTo>
                    <a:pt x="32" y="285"/>
                  </a:lnTo>
                  <a:lnTo>
                    <a:pt x="28" y="289"/>
                  </a:lnTo>
                  <a:lnTo>
                    <a:pt x="20" y="289"/>
                  </a:lnTo>
                  <a:lnTo>
                    <a:pt x="8" y="293"/>
                  </a:lnTo>
                  <a:lnTo>
                    <a:pt x="0" y="293"/>
                  </a:lnTo>
                  <a:lnTo>
                    <a:pt x="4" y="278"/>
                  </a:lnTo>
                  <a:lnTo>
                    <a:pt x="4" y="274"/>
                  </a:lnTo>
                  <a:lnTo>
                    <a:pt x="8" y="270"/>
                  </a:lnTo>
                  <a:lnTo>
                    <a:pt x="12" y="266"/>
                  </a:lnTo>
                  <a:lnTo>
                    <a:pt x="16" y="258"/>
                  </a:lnTo>
                  <a:lnTo>
                    <a:pt x="16" y="254"/>
                  </a:lnTo>
                  <a:lnTo>
                    <a:pt x="8" y="246"/>
                  </a:lnTo>
                  <a:lnTo>
                    <a:pt x="12" y="239"/>
                  </a:lnTo>
                  <a:lnTo>
                    <a:pt x="12" y="235"/>
                  </a:lnTo>
                  <a:lnTo>
                    <a:pt x="8" y="227"/>
                  </a:lnTo>
                  <a:lnTo>
                    <a:pt x="4" y="219"/>
                  </a:lnTo>
                  <a:lnTo>
                    <a:pt x="4" y="215"/>
                  </a:lnTo>
                  <a:lnTo>
                    <a:pt x="4" y="211"/>
                  </a:lnTo>
                  <a:lnTo>
                    <a:pt x="8" y="207"/>
                  </a:lnTo>
                  <a:lnTo>
                    <a:pt x="12" y="207"/>
                  </a:lnTo>
                  <a:lnTo>
                    <a:pt x="12" y="211"/>
                  </a:lnTo>
                  <a:lnTo>
                    <a:pt x="16" y="211"/>
                  </a:lnTo>
                  <a:lnTo>
                    <a:pt x="24" y="219"/>
                  </a:lnTo>
                  <a:lnTo>
                    <a:pt x="28" y="223"/>
                  </a:lnTo>
                  <a:lnTo>
                    <a:pt x="32" y="219"/>
                  </a:lnTo>
                  <a:lnTo>
                    <a:pt x="36" y="215"/>
                  </a:lnTo>
                  <a:lnTo>
                    <a:pt x="32" y="203"/>
                  </a:lnTo>
                  <a:lnTo>
                    <a:pt x="28" y="199"/>
                  </a:lnTo>
                  <a:lnTo>
                    <a:pt x="28" y="196"/>
                  </a:lnTo>
                  <a:lnTo>
                    <a:pt x="32" y="192"/>
                  </a:lnTo>
                  <a:lnTo>
                    <a:pt x="36" y="192"/>
                  </a:lnTo>
                  <a:lnTo>
                    <a:pt x="40" y="192"/>
                  </a:lnTo>
                  <a:lnTo>
                    <a:pt x="43" y="192"/>
                  </a:lnTo>
                  <a:lnTo>
                    <a:pt x="43" y="188"/>
                  </a:lnTo>
                  <a:lnTo>
                    <a:pt x="43" y="184"/>
                  </a:lnTo>
                  <a:lnTo>
                    <a:pt x="40" y="180"/>
                  </a:lnTo>
                  <a:lnTo>
                    <a:pt x="40" y="176"/>
                  </a:lnTo>
                  <a:lnTo>
                    <a:pt x="40" y="172"/>
                  </a:lnTo>
                  <a:lnTo>
                    <a:pt x="47" y="164"/>
                  </a:lnTo>
                  <a:lnTo>
                    <a:pt x="55" y="160"/>
                  </a:lnTo>
                  <a:lnTo>
                    <a:pt x="59" y="153"/>
                  </a:lnTo>
                  <a:lnTo>
                    <a:pt x="59" y="149"/>
                  </a:lnTo>
                  <a:lnTo>
                    <a:pt x="59" y="145"/>
                  </a:lnTo>
                  <a:lnTo>
                    <a:pt x="63" y="141"/>
                  </a:lnTo>
                  <a:lnTo>
                    <a:pt x="63" y="137"/>
                  </a:lnTo>
                  <a:lnTo>
                    <a:pt x="71" y="129"/>
                  </a:lnTo>
                  <a:lnTo>
                    <a:pt x="75" y="125"/>
                  </a:lnTo>
                  <a:lnTo>
                    <a:pt x="75" y="121"/>
                  </a:lnTo>
                  <a:lnTo>
                    <a:pt x="79" y="113"/>
                  </a:lnTo>
                  <a:lnTo>
                    <a:pt x="79" y="106"/>
                  </a:lnTo>
                  <a:lnTo>
                    <a:pt x="83" y="102"/>
                  </a:lnTo>
                  <a:lnTo>
                    <a:pt x="83" y="98"/>
                  </a:lnTo>
                  <a:lnTo>
                    <a:pt x="86" y="94"/>
                  </a:lnTo>
                  <a:lnTo>
                    <a:pt x="86" y="90"/>
                  </a:lnTo>
                  <a:lnTo>
                    <a:pt x="83" y="86"/>
                  </a:lnTo>
                  <a:lnTo>
                    <a:pt x="79" y="86"/>
                  </a:lnTo>
                  <a:lnTo>
                    <a:pt x="71" y="86"/>
                  </a:lnTo>
                  <a:lnTo>
                    <a:pt x="71" y="82"/>
                  </a:lnTo>
                  <a:lnTo>
                    <a:pt x="71" y="78"/>
                  </a:lnTo>
                  <a:lnTo>
                    <a:pt x="71" y="74"/>
                  </a:lnTo>
                  <a:lnTo>
                    <a:pt x="67" y="67"/>
                  </a:lnTo>
                  <a:lnTo>
                    <a:pt x="63" y="63"/>
                  </a:lnTo>
                  <a:lnTo>
                    <a:pt x="59" y="59"/>
                  </a:lnTo>
                  <a:lnTo>
                    <a:pt x="55" y="55"/>
                  </a:lnTo>
                  <a:lnTo>
                    <a:pt x="51" y="51"/>
                  </a:lnTo>
                  <a:lnTo>
                    <a:pt x="51" y="43"/>
                  </a:lnTo>
                  <a:lnTo>
                    <a:pt x="47" y="39"/>
                  </a:lnTo>
                  <a:lnTo>
                    <a:pt x="43" y="35"/>
                  </a:lnTo>
                  <a:lnTo>
                    <a:pt x="43" y="31"/>
                  </a:lnTo>
                  <a:lnTo>
                    <a:pt x="43" y="24"/>
                  </a:lnTo>
                  <a:lnTo>
                    <a:pt x="47" y="24"/>
                  </a:lnTo>
                  <a:lnTo>
                    <a:pt x="51" y="24"/>
                  </a:lnTo>
                  <a:lnTo>
                    <a:pt x="51" y="27"/>
                  </a:lnTo>
                  <a:lnTo>
                    <a:pt x="55" y="27"/>
                  </a:lnTo>
                  <a:lnTo>
                    <a:pt x="55" y="31"/>
                  </a:lnTo>
                  <a:lnTo>
                    <a:pt x="59" y="31"/>
                  </a:lnTo>
                  <a:lnTo>
                    <a:pt x="63" y="31"/>
                  </a:lnTo>
                  <a:lnTo>
                    <a:pt x="67" y="31"/>
                  </a:lnTo>
                  <a:lnTo>
                    <a:pt x="71" y="31"/>
                  </a:lnTo>
                  <a:lnTo>
                    <a:pt x="71" y="35"/>
                  </a:lnTo>
                  <a:lnTo>
                    <a:pt x="75" y="35"/>
                  </a:lnTo>
                  <a:lnTo>
                    <a:pt x="75" y="39"/>
                  </a:lnTo>
                  <a:lnTo>
                    <a:pt x="79" y="39"/>
                  </a:lnTo>
                  <a:lnTo>
                    <a:pt x="79" y="43"/>
                  </a:lnTo>
                  <a:lnTo>
                    <a:pt x="83" y="43"/>
                  </a:lnTo>
                  <a:lnTo>
                    <a:pt x="83" y="39"/>
                  </a:lnTo>
                  <a:lnTo>
                    <a:pt x="86" y="39"/>
                  </a:lnTo>
                  <a:lnTo>
                    <a:pt x="86" y="35"/>
                  </a:lnTo>
                  <a:lnTo>
                    <a:pt x="90" y="35"/>
                  </a:lnTo>
                  <a:lnTo>
                    <a:pt x="94" y="35"/>
                  </a:lnTo>
                  <a:lnTo>
                    <a:pt x="94" y="39"/>
                  </a:lnTo>
                  <a:lnTo>
                    <a:pt x="98" y="39"/>
                  </a:lnTo>
                  <a:lnTo>
                    <a:pt x="102" y="39"/>
                  </a:lnTo>
                  <a:lnTo>
                    <a:pt x="102" y="43"/>
                  </a:lnTo>
                  <a:lnTo>
                    <a:pt x="98" y="43"/>
                  </a:lnTo>
                  <a:lnTo>
                    <a:pt x="102" y="43"/>
                  </a:lnTo>
                  <a:lnTo>
                    <a:pt x="98" y="43"/>
                  </a:lnTo>
                  <a:lnTo>
                    <a:pt x="98" y="47"/>
                  </a:lnTo>
                  <a:lnTo>
                    <a:pt x="98" y="51"/>
                  </a:lnTo>
                  <a:lnTo>
                    <a:pt x="98" y="55"/>
                  </a:lnTo>
                  <a:lnTo>
                    <a:pt x="98" y="59"/>
                  </a:lnTo>
                  <a:lnTo>
                    <a:pt x="102" y="59"/>
                  </a:lnTo>
                  <a:lnTo>
                    <a:pt x="102" y="63"/>
                  </a:lnTo>
                  <a:lnTo>
                    <a:pt x="98" y="63"/>
                  </a:lnTo>
                  <a:lnTo>
                    <a:pt x="102" y="63"/>
                  </a:lnTo>
                  <a:lnTo>
                    <a:pt x="98" y="63"/>
                  </a:lnTo>
                  <a:lnTo>
                    <a:pt x="98" y="67"/>
                  </a:lnTo>
                  <a:lnTo>
                    <a:pt x="98" y="70"/>
                  </a:lnTo>
                  <a:lnTo>
                    <a:pt x="98" y="74"/>
                  </a:lnTo>
                  <a:lnTo>
                    <a:pt x="98" y="78"/>
                  </a:lnTo>
                  <a:lnTo>
                    <a:pt x="94" y="78"/>
                  </a:lnTo>
                  <a:lnTo>
                    <a:pt x="94" y="82"/>
                  </a:lnTo>
                  <a:lnTo>
                    <a:pt x="94" y="78"/>
                  </a:lnTo>
                  <a:lnTo>
                    <a:pt x="94" y="82"/>
                  </a:lnTo>
                  <a:lnTo>
                    <a:pt x="98" y="82"/>
                  </a:lnTo>
                  <a:lnTo>
                    <a:pt x="102" y="82"/>
                  </a:lnTo>
                  <a:lnTo>
                    <a:pt x="102" y="78"/>
                  </a:lnTo>
                  <a:lnTo>
                    <a:pt x="106" y="78"/>
                  </a:lnTo>
                  <a:lnTo>
                    <a:pt x="110" y="78"/>
                  </a:lnTo>
                  <a:lnTo>
                    <a:pt x="110" y="74"/>
                  </a:lnTo>
                  <a:lnTo>
                    <a:pt x="114" y="74"/>
                  </a:lnTo>
                  <a:lnTo>
                    <a:pt x="118" y="74"/>
                  </a:lnTo>
                  <a:lnTo>
                    <a:pt x="118" y="70"/>
                  </a:lnTo>
                  <a:lnTo>
                    <a:pt x="122" y="70"/>
                  </a:lnTo>
                  <a:lnTo>
                    <a:pt x="122" y="67"/>
                  </a:lnTo>
                  <a:lnTo>
                    <a:pt x="122" y="63"/>
                  </a:lnTo>
                  <a:lnTo>
                    <a:pt x="126" y="63"/>
                  </a:lnTo>
                  <a:lnTo>
                    <a:pt x="126" y="59"/>
                  </a:lnTo>
                  <a:lnTo>
                    <a:pt x="126" y="55"/>
                  </a:lnTo>
                  <a:lnTo>
                    <a:pt x="129" y="55"/>
                  </a:lnTo>
                  <a:lnTo>
                    <a:pt x="129" y="51"/>
                  </a:lnTo>
                  <a:lnTo>
                    <a:pt x="133" y="51"/>
                  </a:lnTo>
                  <a:lnTo>
                    <a:pt x="133" y="47"/>
                  </a:lnTo>
                  <a:lnTo>
                    <a:pt x="137" y="47"/>
                  </a:lnTo>
                  <a:lnTo>
                    <a:pt x="137" y="43"/>
                  </a:lnTo>
                  <a:lnTo>
                    <a:pt x="137" y="39"/>
                  </a:lnTo>
                  <a:lnTo>
                    <a:pt x="141" y="39"/>
                  </a:lnTo>
                  <a:lnTo>
                    <a:pt x="141" y="35"/>
                  </a:lnTo>
                  <a:lnTo>
                    <a:pt x="145" y="35"/>
                  </a:lnTo>
                  <a:lnTo>
                    <a:pt x="149" y="35"/>
                  </a:lnTo>
                  <a:lnTo>
                    <a:pt x="149" y="31"/>
                  </a:lnTo>
                  <a:lnTo>
                    <a:pt x="153" y="31"/>
                  </a:lnTo>
                  <a:lnTo>
                    <a:pt x="153" y="35"/>
                  </a:lnTo>
                  <a:lnTo>
                    <a:pt x="153" y="39"/>
                  </a:lnTo>
                  <a:lnTo>
                    <a:pt x="157" y="39"/>
                  </a:lnTo>
                  <a:lnTo>
                    <a:pt x="157" y="43"/>
                  </a:lnTo>
                  <a:lnTo>
                    <a:pt x="161" y="43"/>
                  </a:lnTo>
                  <a:lnTo>
                    <a:pt x="161" y="47"/>
                  </a:lnTo>
                  <a:lnTo>
                    <a:pt x="165" y="47"/>
                  </a:lnTo>
                  <a:lnTo>
                    <a:pt x="165" y="51"/>
                  </a:lnTo>
                  <a:lnTo>
                    <a:pt x="169" y="51"/>
                  </a:lnTo>
                  <a:lnTo>
                    <a:pt x="172" y="51"/>
                  </a:lnTo>
                  <a:lnTo>
                    <a:pt x="172" y="55"/>
                  </a:lnTo>
                  <a:lnTo>
                    <a:pt x="172" y="51"/>
                  </a:lnTo>
                  <a:lnTo>
                    <a:pt x="176" y="55"/>
                  </a:lnTo>
                  <a:lnTo>
                    <a:pt x="180" y="55"/>
                  </a:lnTo>
                  <a:lnTo>
                    <a:pt x="184" y="55"/>
                  </a:lnTo>
                  <a:lnTo>
                    <a:pt x="184" y="51"/>
                  </a:lnTo>
                  <a:lnTo>
                    <a:pt x="188" y="51"/>
                  </a:lnTo>
                  <a:lnTo>
                    <a:pt x="192" y="51"/>
                  </a:lnTo>
                  <a:lnTo>
                    <a:pt x="196" y="51"/>
                  </a:lnTo>
                  <a:lnTo>
                    <a:pt x="196" y="47"/>
                  </a:lnTo>
                  <a:lnTo>
                    <a:pt x="200" y="47"/>
                  </a:lnTo>
                  <a:lnTo>
                    <a:pt x="204" y="47"/>
                  </a:lnTo>
                  <a:lnTo>
                    <a:pt x="204" y="51"/>
                  </a:lnTo>
                  <a:lnTo>
                    <a:pt x="208" y="51"/>
                  </a:lnTo>
                  <a:lnTo>
                    <a:pt x="212" y="51"/>
                  </a:lnTo>
                  <a:lnTo>
                    <a:pt x="212" y="55"/>
                  </a:lnTo>
                  <a:lnTo>
                    <a:pt x="212" y="59"/>
                  </a:lnTo>
                  <a:lnTo>
                    <a:pt x="215" y="59"/>
                  </a:lnTo>
                  <a:lnTo>
                    <a:pt x="215" y="63"/>
                  </a:lnTo>
                  <a:lnTo>
                    <a:pt x="219" y="63"/>
                  </a:lnTo>
                  <a:lnTo>
                    <a:pt x="219" y="67"/>
                  </a:lnTo>
                  <a:lnTo>
                    <a:pt x="223" y="67"/>
                  </a:lnTo>
                  <a:lnTo>
                    <a:pt x="223" y="63"/>
                  </a:lnTo>
                  <a:lnTo>
                    <a:pt x="223" y="67"/>
                  </a:lnTo>
                  <a:lnTo>
                    <a:pt x="227" y="67"/>
                  </a:lnTo>
                  <a:lnTo>
                    <a:pt x="227" y="63"/>
                  </a:lnTo>
                  <a:lnTo>
                    <a:pt x="227" y="67"/>
                  </a:lnTo>
                  <a:lnTo>
                    <a:pt x="227" y="63"/>
                  </a:lnTo>
                  <a:lnTo>
                    <a:pt x="231" y="63"/>
                  </a:lnTo>
                  <a:lnTo>
                    <a:pt x="235" y="63"/>
                  </a:lnTo>
                  <a:lnTo>
                    <a:pt x="235" y="59"/>
                  </a:lnTo>
                  <a:lnTo>
                    <a:pt x="239" y="59"/>
                  </a:lnTo>
                  <a:lnTo>
                    <a:pt x="239" y="55"/>
                  </a:lnTo>
                  <a:lnTo>
                    <a:pt x="235" y="55"/>
                  </a:lnTo>
                  <a:lnTo>
                    <a:pt x="239" y="55"/>
                  </a:lnTo>
                  <a:lnTo>
                    <a:pt x="239" y="51"/>
                  </a:lnTo>
                  <a:lnTo>
                    <a:pt x="239" y="47"/>
                  </a:lnTo>
                  <a:lnTo>
                    <a:pt x="235" y="47"/>
                  </a:lnTo>
                  <a:lnTo>
                    <a:pt x="235" y="43"/>
                  </a:lnTo>
                  <a:lnTo>
                    <a:pt x="231" y="43"/>
                  </a:lnTo>
                  <a:lnTo>
                    <a:pt x="235" y="39"/>
                  </a:lnTo>
                  <a:lnTo>
                    <a:pt x="231" y="39"/>
                  </a:lnTo>
                  <a:lnTo>
                    <a:pt x="235" y="39"/>
                  </a:lnTo>
                  <a:lnTo>
                    <a:pt x="235" y="35"/>
                  </a:lnTo>
                  <a:lnTo>
                    <a:pt x="235" y="39"/>
                  </a:lnTo>
                  <a:lnTo>
                    <a:pt x="239" y="39"/>
                  </a:lnTo>
                  <a:lnTo>
                    <a:pt x="239" y="35"/>
                  </a:lnTo>
                  <a:lnTo>
                    <a:pt x="243" y="35"/>
                  </a:lnTo>
                  <a:lnTo>
                    <a:pt x="239" y="35"/>
                  </a:lnTo>
                  <a:lnTo>
                    <a:pt x="243" y="35"/>
                  </a:lnTo>
                  <a:lnTo>
                    <a:pt x="239" y="35"/>
                  </a:lnTo>
                  <a:lnTo>
                    <a:pt x="239" y="31"/>
                  </a:lnTo>
                  <a:lnTo>
                    <a:pt x="243" y="31"/>
                  </a:lnTo>
                  <a:lnTo>
                    <a:pt x="247" y="31"/>
                  </a:lnTo>
                  <a:lnTo>
                    <a:pt x="251" y="31"/>
                  </a:lnTo>
                  <a:lnTo>
                    <a:pt x="251" y="35"/>
                  </a:lnTo>
                  <a:lnTo>
                    <a:pt x="251" y="31"/>
                  </a:lnTo>
                  <a:lnTo>
                    <a:pt x="255" y="31"/>
                  </a:lnTo>
                  <a:lnTo>
                    <a:pt x="258" y="31"/>
                  </a:lnTo>
                  <a:lnTo>
                    <a:pt x="258" y="27"/>
                  </a:lnTo>
                  <a:lnTo>
                    <a:pt x="258" y="31"/>
                  </a:lnTo>
                  <a:lnTo>
                    <a:pt x="262" y="31"/>
                  </a:lnTo>
                  <a:lnTo>
                    <a:pt x="262" y="27"/>
                  </a:lnTo>
                  <a:lnTo>
                    <a:pt x="266" y="27"/>
                  </a:lnTo>
                  <a:lnTo>
                    <a:pt x="270" y="27"/>
                  </a:lnTo>
                  <a:lnTo>
                    <a:pt x="270" y="31"/>
                  </a:lnTo>
                  <a:lnTo>
                    <a:pt x="274" y="31"/>
                  </a:lnTo>
                  <a:lnTo>
                    <a:pt x="278" y="31"/>
                  </a:lnTo>
                  <a:lnTo>
                    <a:pt x="274" y="31"/>
                  </a:lnTo>
                  <a:lnTo>
                    <a:pt x="278" y="31"/>
                  </a:lnTo>
                  <a:lnTo>
                    <a:pt x="282" y="31"/>
                  </a:lnTo>
                  <a:lnTo>
                    <a:pt x="286" y="31"/>
                  </a:lnTo>
                  <a:lnTo>
                    <a:pt x="290" y="31"/>
                  </a:lnTo>
                  <a:lnTo>
                    <a:pt x="294" y="31"/>
                  </a:lnTo>
                  <a:lnTo>
                    <a:pt x="294" y="35"/>
                  </a:lnTo>
                  <a:lnTo>
                    <a:pt x="298" y="35"/>
                  </a:lnTo>
                  <a:lnTo>
                    <a:pt x="301" y="35"/>
                  </a:lnTo>
                  <a:lnTo>
                    <a:pt x="305" y="35"/>
                  </a:lnTo>
                  <a:lnTo>
                    <a:pt x="309" y="35"/>
                  </a:lnTo>
                  <a:lnTo>
                    <a:pt x="313" y="35"/>
                  </a:lnTo>
                  <a:lnTo>
                    <a:pt x="317" y="35"/>
                  </a:lnTo>
                  <a:lnTo>
                    <a:pt x="317" y="31"/>
                  </a:lnTo>
                  <a:lnTo>
                    <a:pt x="317" y="35"/>
                  </a:lnTo>
                  <a:lnTo>
                    <a:pt x="321" y="35"/>
                  </a:lnTo>
                  <a:lnTo>
                    <a:pt x="321" y="31"/>
                  </a:lnTo>
                  <a:lnTo>
                    <a:pt x="321" y="27"/>
                  </a:lnTo>
                  <a:lnTo>
                    <a:pt x="321" y="24"/>
                  </a:lnTo>
                  <a:lnTo>
                    <a:pt x="321" y="20"/>
                  </a:lnTo>
                  <a:lnTo>
                    <a:pt x="325" y="20"/>
                  </a:lnTo>
                  <a:lnTo>
                    <a:pt x="321" y="20"/>
                  </a:lnTo>
                  <a:lnTo>
                    <a:pt x="325" y="20"/>
                  </a:lnTo>
                  <a:lnTo>
                    <a:pt x="321" y="20"/>
                  </a:lnTo>
                  <a:lnTo>
                    <a:pt x="325" y="20"/>
                  </a:lnTo>
                  <a:lnTo>
                    <a:pt x="325" y="16"/>
                  </a:lnTo>
                  <a:lnTo>
                    <a:pt x="325" y="12"/>
                  </a:lnTo>
                  <a:lnTo>
                    <a:pt x="329" y="12"/>
                  </a:lnTo>
                  <a:lnTo>
                    <a:pt x="329" y="8"/>
                  </a:lnTo>
                  <a:lnTo>
                    <a:pt x="329" y="4"/>
                  </a:lnTo>
                  <a:lnTo>
                    <a:pt x="329" y="0"/>
                  </a:lnTo>
                  <a:lnTo>
                    <a:pt x="333" y="0"/>
                  </a:lnTo>
                  <a:lnTo>
                    <a:pt x="329" y="0"/>
                  </a:lnTo>
                  <a:lnTo>
                    <a:pt x="329" y="4"/>
                  </a:lnTo>
                  <a:lnTo>
                    <a:pt x="333" y="4"/>
                  </a:lnTo>
                  <a:lnTo>
                    <a:pt x="337" y="4"/>
                  </a:lnTo>
                  <a:lnTo>
                    <a:pt x="337" y="8"/>
                  </a:lnTo>
                  <a:lnTo>
                    <a:pt x="341" y="8"/>
                  </a:lnTo>
                  <a:lnTo>
                    <a:pt x="341" y="12"/>
                  </a:lnTo>
                  <a:lnTo>
                    <a:pt x="341" y="16"/>
                  </a:lnTo>
                  <a:lnTo>
                    <a:pt x="344" y="16"/>
                  </a:lnTo>
                  <a:lnTo>
                    <a:pt x="344" y="20"/>
                  </a:lnTo>
                  <a:lnTo>
                    <a:pt x="348" y="20"/>
                  </a:lnTo>
                  <a:lnTo>
                    <a:pt x="348" y="24"/>
                  </a:lnTo>
                  <a:lnTo>
                    <a:pt x="352" y="24"/>
                  </a:lnTo>
                  <a:lnTo>
                    <a:pt x="356" y="24"/>
                  </a:lnTo>
                  <a:lnTo>
                    <a:pt x="356" y="27"/>
                  </a:lnTo>
                  <a:lnTo>
                    <a:pt x="360" y="27"/>
                  </a:lnTo>
                  <a:lnTo>
                    <a:pt x="360" y="31"/>
                  </a:lnTo>
                  <a:lnTo>
                    <a:pt x="364" y="31"/>
                  </a:lnTo>
                  <a:lnTo>
                    <a:pt x="364" y="35"/>
                  </a:lnTo>
                  <a:lnTo>
                    <a:pt x="368" y="35"/>
                  </a:lnTo>
                  <a:lnTo>
                    <a:pt x="372" y="35"/>
                  </a:lnTo>
                  <a:lnTo>
                    <a:pt x="372" y="39"/>
                  </a:lnTo>
                  <a:lnTo>
                    <a:pt x="376" y="39"/>
                  </a:lnTo>
                  <a:lnTo>
                    <a:pt x="376" y="43"/>
                  </a:lnTo>
                  <a:lnTo>
                    <a:pt x="380" y="43"/>
                  </a:lnTo>
                  <a:lnTo>
                    <a:pt x="380" y="47"/>
                  </a:lnTo>
                  <a:lnTo>
                    <a:pt x="380" y="51"/>
                  </a:lnTo>
                  <a:lnTo>
                    <a:pt x="380" y="55"/>
                  </a:lnTo>
                  <a:lnTo>
                    <a:pt x="380" y="59"/>
                  </a:lnTo>
                  <a:lnTo>
                    <a:pt x="380" y="63"/>
                  </a:lnTo>
                  <a:lnTo>
                    <a:pt x="380" y="67"/>
                  </a:lnTo>
                  <a:lnTo>
                    <a:pt x="380" y="70"/>
                  </a:lnTo>
                  <a:lnTo>
                    <a:pt x="380" y="74"/>
                  </a:lnTo>
                  <a:lnTo>
                    <a:pt x="380" y="78"/>
                  </a:lnTo>
                  <a:lnTo>
                    <a:pt x="380" y="82"/>
                  </a:lnTo>
                  <a:lnTo>
                    <a:pt x="380" y="86"/>
                  </a:lnTo>
                  <a:lnTo>
                    <a:pt x="376" y="86"/>
                  </a:lnTo>
                  <a:lnTo>
                    <a:pt x="376" y="90"/>
                  </a:lnTo>
                  <a:lnTo>
                    <a:pt x="376" y="94"/>
                  </a:lnTo>
                  <a:lnTo>
                    <a:pt x="376" y="98"/>
                  </a:lnTo>
                  <a:lnTo>
                    <a:pt x="372" y="98"/>
                  </a:lnTo>
                  <a:lnTo>
                    <a:pt x="372" y="102"/>
                  </a:lnTo>
                  <a:lnTo>
                    <a:pt x="376" y="102"/>
                  </a:lnTo>
                  <a:lnTo>
                    <a:pt x="372" y="102"/>
                  </a:lnTo>
                  <a:lnTo>
                    <a:pt x="368" y="102"/>
                  </a:lnTo>
                  <a:lnTo>
                    <a:pt x="368" y="106"/>
                  </a:lnTo>
                  <a:lnTo>
                    <a:pt x="364" y="106"/>
                  </a:lnTo>
                  <a:lnTo>
                    <a:pt x="364" y="110"/>
                  </a:lnTo>
                  <a:lnTo>
                    <a:pt x="364" y="113"/>
                  </a:lnTo>
                  <a:lnTo>
                    <a:pt x="360" y="113"/>
                  </a:lnTo>
                  <a:lnTo>
                    <a:pt x="360" y="117"/>
                  </a:lnTo>
                  <a:lnTo>
                    <a:pt x="360" y="121"/>
                  </a:lnTo>
                  <a:lnTo>
                    <a:pt x="364" y="121"/>
                  </a:lnTo>
                  <a:lnTo>
                    <a:pt x="364" y="125"/>
                  </a:lnTo>
                  <a:lnTo>
                    <a:pt x="360" y="125"/>
                  </a:lnTo>
                  <a:lnTo>
                    <a:pt x="360" y="129"/>
                  </a:lnTo>
                  <a:lnTo>
                    <a:pt x="364" y="129"/>
                  </a:lnTo>
                  <a:lnTo>
                    <a:pt x="364" y="133"/>
                  </a:lnTo>
                  <a:lnTo>
                    <a:pt x="360" y="133"/>
                  </a:lnTo>
                  <a:lnTo>
                    <a:pt x="360" y="137"/>
                  </a:lnTo>
                  <a:lnTo>
                    <a:pt x="360" y="141"/>
                  </a:lnTo>
                  <a:lnTo>
                    <a:pt x="360" y="145"/>
                  </a:lnTo>
                  <a:lnTo>
                    <a:pt x="364" y="145"/>
                  </a:lnTo>
                  <a:lnTo>
                    <a:pt x="368" y="145"/>
                  </a:lnTo>
                  <a:lnTo>
                    <a:pt x="368" y="149"/>
                  </a:lnTo>
                  <a:lnTo>
                    <a:pt x="372" y="149"/>
                  </a:lnTo>
                  <a:lnTo>
                    <a:pt x="376" y="149"/>
                  </a:lnTo>
                  <a:lnTo>
                    <a:pt x="376" y="153"/>
                  </a:lnTo>
                  <a:lnTo>
                    <a:pt x="376" y="156"/>
                  </a:lnTo>
                  <a:lnTo>
                    <a:pt x="372" y="156"/>
                  </a:lnTo>
                  <a:lnTo>
                    <a:pt x="372" y="160"/>
                  </a:lnTo>
                  <a:lnTo>
                    <a:pt x="376" y="160"/>
                  </a:lnTo>
                  <a:lnTo>
                    <a:pt x="372" y="160"/>
                  </a:lnTo>
                  <a:lnTo>
                    <a:pt x="372" y="164"/>
                  </a:lnTo>
                  <a:lnTo>
                    <a:pt x="372" y="168"/>
                  </a:lnTo>
                  <a:lnTo>
                    <a:pt x="372" y="172"/>
                  </a:lnTo>
                  <a:lnTo>
                    <a:pt x="372" y="176"/>
                  </a:lnTo>
                  <a:lnTo>
                    <a:pt x="372" y="180"/>
                  </a:lnTo>
                  <a:lnTo>
                    <a:pt x="372" y="184"/>
                  </a:lnTo>
                  <a:lnTo>
                    <a:pt x="376" y="184"/>
                  </a:lnTo>
                  <a:lnTo>
                    <a:pt x="376" y="188"/>
                  </a:lnTo>
                  <a:lnTo>
                    <a:pt x="376" y="192"/>
                  </a:lnTo>
                  <a:lnTo>
                    <a:pt x="376" y="196"/>
                  </a:lnTo>
                  <a:lnTo>
                    <a:pt x="376" y="199"/>
                  </a:lnTo>
                  <a:lnTo>
                    <a:pt x="376" y="203"/>
                  </a:lnTo>
                  <a:lnTo>
                    <a:pt x="380" y="203"/>
                  </a:lnTo>
                  <a:lnTo>
                    <a:pt x="384" y="203"/>
                  </a:lnTo>
                  <a:lnTo>
                    <a:pt x="384" y="199"/>
                  </a:lnTo>
                  <a:lnTo>
                    <a:pt x="387" y="199"/>
                  </a:lnTo>
                  <a:lnTo>
                    <a:pt x="391" y="199"/>
                  </a:lnTo>
                  <a:lnTo>
                    <a:pt x="391" y="203"/>
                  </a:lnTo>
                  <a:lnTo>
                    <a:pt x="395" y="203"/>
                  </a:lnTo>
                  <a:lnTo>
                    <a:pt x="395" y="207"/>
                  </a:lnTo>
                  <a:lnTo>
                    <a:pt x="399" y="207"/>
                  </a:lnTo>
                  <a:lnTo>
                    <a:pt x="399" y="211"/>
                  </a:lnTo>
                  <a:lnTo>
                    <a:pt x="395" y="211"/>
                  </a:lnTo>
                  <a:lnTo>
                    <a:pt x="395" y="215"/>
                  </a:lnTo>
                  <a:lnTo>
                    <a:pt x="395" y="219"/>
                  </a:lnTo>
                  <a:lnTo>
                    <a:pt x="395" y="223"/>
                  </a:lnTo>
                  <a:lnTo>
                    <a:pt x="399" y="223"/>
                  </a:lnTo>
                  <a:lnTo>
                    <a:pt x="399" y="227"/>
                  </a:lnTo>
                  <a:lnTo>
                    <a:pt x="403" y="227"/>
                  </a:lnTo>
                  <a:lnTo>
                    <a:pt x="403" y="231"/>
                  </a:lnTo>
                  <a:lnTo>
                    <a:pt x="399" y="231"/>
                  </a:lnTo>
                  <a:lnTo>
                    <a:pt x="399" y="235"/>
                  </a:lnTo>
                  <a:lnTo>
                    <a:pt x="395" y="239"/>
                  </a:lnTo>
                  <a:lnTo>
                    <a:pt x="391" y="239"/>
                  </a:lnTo>
                  <a:lnTo>
                    <a:pt x="391" y="235"/>
                  </a:lnTo>
                  <a:lnTo>
                    <a:pt x="387" y="235"/>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44" name="Freeform 18"/>
            <p:cNvSpPr>
              <a:spLocks/>
            </p:cNvSpPr>
            <p:nvPr/>
          </p:nvSpPr>
          <p:spPr bwMode="auto">
            <a:xfrm>
              <a:off x="1787" y="1189"/>
              <a:ext cx="270" cy="578"/>
            </a:xfrm>
            <a:custGeom>
              <a:avLst/>
              <a:gdLst>
                <a:gd name="T0" fmla="*/ 164 w 270"/>
                <a:gd name="T1" fmla="*/ 39 h 578"/>
                <a:gd name="T2" fmla="*/ 195 w 270"/>
                <a:gd name="T3" fmla="*/ 31 h 578"/>
                <a:gd name="T4" fmla="*/ 211 w 270"/>
                <a:gd name="T5" fmla="*/ 8 h 578"/>
                <a:gd name="T6" fmla="*/ 219 w 270"/>
                <a:gd name="T7" fmla="*/ 23 h 578"/>
                <a:gd name="T8" fmla="*/ 227 w 270"/>
                <a:gd name="T9" fmla="*/ 47 h 578"/>
                <a:gd name="T10" fmla="*/ 219 w 270"/>
                <a:gd name="T11" fmla="*/ 70 h 578"/>
                <a:gd name="T12" fmla="*/ 219 w 270"/>
                <a:gd name="T13" fmla="*/ 105 h 578"/>
                <a:gd name="T14" fmla="*/ 223 w 270"/>
                <a:gd name="T15" fmla="*/ 125 h 578"/>
                <a:gd name="T16" fmla="*/ 227 w 270"/>
                <a:gd name="T17" fmla="*/ 144 h 578"/>
                <a:gd name="T18" fmla="*/ 238 w 270"/>
                <a:gd name="T19" fmla="*/ 172 h 578"/>
                <a:gd name="T20" fmla="*/ 246 w 270"/>
                <a:gd name="T21" fmla="*/ 195 h 578"/>
                <a:gd name="T22" fmla="*/ 246 w 270"/>
                <a:gd name="T23" fmla="*/ 223 h 578"/>
                <a:gd name="T24" fmla="*/ 250 w 270"/>
                <a:gd name="T25" fmla="*/ 250 h 578"/>
                <a:gd name="T26" fmla="*/ 258 w 270"/>
                <a:gd name="T27" fmla="*/ 281 h 578"/>
                <a:gd name="T28" fmla="*/ 266 w 270"/>
                <a:gd name="T29" fmla="*/ 305 h 578"/>
                <a:gd name="T30" fmla="*/ 262 w 270"/>
                <a:gd name="T31" fmla="*/ 336 h 578"/>
                <a:gd name="T32" fmla="*/ 238 w 270"/>
                <a:gd name="T33" fmla="*/ 352 h 578"/>
                <a:gd name="T34" fmla="*/ 219 w 270"/>
                <a:gd name="T35" fmla="*/ 371 h 578"/>
                <a:gd name="T36" fmla="*/ 203 w 270"/>
                <a:gd name="T37" fmla="*/ 387 h 578"/>
                <a:gd name="T38" fmla="*/ 203 w 270"/>
                <a:gd name="T39" fmla="*/ 402 h 578"/>
                <a:gd name="T40" fmla="*/ 199 w 270"/>
                <a:gd name="T41" fmla="*/ 422 h 578"/>
                <a:gd name="T42" fmla="*/ 192 w 270"/>
                <a:gd name="T43" fmla="*/ 438 h 578"/>
                <a:gd name="T44" fmla="*/ 164 w 270"/>
                <a:gd name="T45" fmla="*/ 449 h 578"/>
                <a:gd name="T46" fmla="*/ 149 w 270"/>
                <a:gd name="T47" fmla="*/ 473 h 578"/>
                <a:gd name="T48" fmla="*/ 149 w 270"/>
                <a:gd name="T49" fmla="*/ 504 h 578"/>
                <a:gd name="T50" fmla="*/ 141 w 270"/>
                <a:gd name="T51" fmla="*/ 527 h 578"/>
                <a:gd name="T52" fmla="*/ 129 w 270"/>
                <a:gd name="T53" fmla="*/ 555 h 578"/>
                <a:gd name="T54" fmla="*/ 117 w 270"/>
                <a:gd name="T55" fmla="*/ 570 h 578"/>
                <a:gd name="T56" fmla="*/ 106 w 270"/>
                <a:gd name="T57" fmla="*/ 574 h 578"/>
                <a:gd name="T58" fmla="*/ 82 w 270"/>
                <a:gd name="T59" fmla="*/ 567 h 578"/>
                <a:gd name="T60" fmla="*/ 66 w 270"/>
                <a:gd name="T61" fmla="*/ 559 h 578"/>
                <a:gd name="T62" fmla="*/ 59 w 270"/>
                <a:gd name="T63" fmla="*/ 543 h 578"/>
                <a:gd name="T64" fmla="*/ 39 w 270"/>
                <a:gd name="T65" fmla="*/ 547 h 578"/>
                <a:gd name="T66" fmla="*/ 27 w 270"/>
                <a:gd name="T67" fmla="*/ 520 h 578"/>
                <a:gd name="T68" fmla="*/ 23 w 270"/>
                <a:gd name="T69" fmla="*/ 492 h 578"/>
                <a:gd name="T70" fmla="*/ 47 w 270"/>
                <a:gd name="T71" fmla="*/ 477 h 578"/>
                <a:gd name="T72" fmla="*/ 35 w 270"/>
                <a:gd name="T73" fmla="*/ 465 h 578"/>
                <a:gd name="T74" fmla="*/ 31 w 270"/>
                <a:gd name="T75" fmla="*/ 445 h 578"/>
                <a:gd name="T76" fmla="*/ 20 w 270"/>
                <a:gd name="T77" fmla="*/ 418 h 578"/>
                <a:gd name="T78" fmla="*/ 47 w 270"/>
                <a:gd name="T79" fmla="*/ 406 h 578"/>
                <a:gd name="T80" fmla="*/ 43 w 270"/>
                <a:gd name="T81" fmla="*/ 379 h 578"/>
                <a:gd name="T82" fmla="*/ 27 w 270"/>
                <a:gd name="T83" fmla="*/ 363 h 578"/>
                <a:gd name="T84" fmla="*/ 8 w 270"/>
                <a:gd name="T85" fmla="*/ 352 h 578"/>
                <a:gd name="T86" fmla="*/ 12 w 270"/>
                <a:gd name="T87" fmla="*/ 332 h 578"/>
                <a:gd name="T88" fmla="*/ 4 w 270"/>
                <a:gd name="T89" fmla="*/ 309 h 578"/>
                <a:gd name="T90" fmla="*/ 16 w 270"/>
                <a:gd name="T91" fmla="*/ 293 h 578"/>
                <a:gd name="T92" fmla="*/ 35 w 270"/>
                <a:gd name="T93" fmla="*/ 273 h 578"/>
                <a:gd name="T94" fmla="*/ 55 w 270"/>
                <a:gd name="T95" fmla="*/ 262 h 578"/>
                <a:gd name="T96" fmla="*/ 70 w 270"/>
                <a:gd name="T97" fmla="*/ 254 h 578"/>
                <a:gd name="T98" fmla="*/ 98 w 270"/>
                <a:gd name="T99" fmla="*/ 254 h 578"/>
                <a:gd name="T100" fmla="*/ 106 w 270"/>
                <a:gd name="T101" fmla="*/ 230 h 578"/>
                <a:gd name="T102" fmla="*/ 129 w 270"/>
                <a:gd name="T103" fmla="*/ 230 h 578"/>
                <a:gd name="T104" fmla="*/ 145 w 270"/>
                <a:gd name="T105" fmla="*/ 230 h 578"/>
                <a:gd name="T106" fmla="*/ 164 w 270"/>
                <a:gd name="T107" fmla="*/ 215 h 578"/>
                <a:gd name="T108" fmla="*/ 164 w 270"/>
                <a:gd name="T109" fmla="*/ 191 h 578"/>
                <a:gd name="T110" fmla="*/ 141 w 270"/>
                <a:gd name="T111" fmla="*/ 183 h 578"/>
                <a:gd name="T112" fmla="*/ 137 w 270"/>
                <a:gd name="T113" fmla="*/ 148 h 578"/>
                <a:gd name="T114" fmla="*/ 133 w 270"/>
                <a:gd name="T115" fmla="*/ 129 h 578"/>
                <a:gd name="T116" fmla="*/ 129 w 270"/>
                <a:gd name="T117" fmla="*/ 109 h 578"/>
                <a:gd name="T118" fmla="*/ 137 w 270"/>
                <a:gd name="T119" fmla="*/ 86 h 578"/>
                <a:gd name="T120" fmla="*/ 145 w 270"/>
                <a:gd name="T121" fmla="*/ 62 h 5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70"/>
                <a:gd name="T184" fmla="*/ 0 h 578"/>
                <a:gd name="T185" fmla="*/ 270 w 270"/>
                <a:gd name="T186" fmla="*/ 578 h 5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70" h="578">
                  <a:moveTo>
                    <a:pt x="145" y="47"/>
                  </a:moveTo>
                  <a:lnTo>
                    <a:pt x="149" y="47"/>
                  </a:lnTo>
                  <a:lnTo>
                    <a:pt x="149" y="43"/>
                  </a:lnTo>
                  <a:lnTo>
                    <a:pt x="152" y="43"/>
                  </a:lnTo>
                  <a:lnTo>
                    <a:pt x="156" y="43"/>
                  </a:lnTo>
                  <a:lnTo>
                    <a:pt x="156" y="39"/>
                  </a:lnTo>
                  <a:lnTo>
                    <a:pt x="160" y="39"/>
                  </a:lnTo>
                  <a:lnTo>
                    <a:pt x="164" y="39"/>
                  </a:lnTo>
                  <a:lnTo>
                    <a:pt x="164" y="35"/>
                  </a:lnTo>
                  <a:lnTo>
                    <a:pt x="164" y="39"/>
                  </a:lnTo>
                  <a:lnTo>
                    <a:pt x="168" y="39"/>
                  </a:lnTo>
                  <a:lnTo>
                    <a:pt x="172" y="39"/>
                  </a:lnTo>
                  <a:lnTo>
                    <a:pt x="176" y="39"/>
                  </a:lnTo>
                  <a:lnTo>
                    <a:pt x="180" y="39"/>
                  </a:lnTo>
                  <a:lnTo>
                    <a:pt x="180" y="35"/>
                  </a:lnTo>
                  <a:lnTo>
                    <a:pt x="184" y="35"/>
                  </a:lnTo>
                  <a:lnTo>
                    <a:pt x="184" y="31"/>
                  </a:lnTo>
                  <a:lnTo>
                    <a:pt x="188" y="31"/>
                  </a:lnTo>
                  <a:lnTo>
                    <a:pt x="192" y="31"/>
                  </a:lnTo>
                  <a:lnTo>
                    <a:pt x="195" y="31"/>
                  </a:lnTo>
                  <a:lnTo>
                    <a:pt x="195" y="27"/>
                  </a:lnTo>
                  <a:lnTo>
                    <a:pt x="199" y="27"/>
                  </a:lnTo>
                  <a:lnTo>
                    <a:pt x="203" y="27"/>
                  </a:lnTo>
                  <a:lnTo>
                    <a:pt x="203" y="23"/>
                  </a:lnTo>
                  <a:lnTo>
                    <a:pt x="203" y="19"/>
                  </a:lnTo>
                  <a:lnTo>
                    <a:pt x="207" y="19"/>
                  </a:lnTo>
                  <a:lnTo>
                    <a:pt x="207" y="15"/>
                  </a:lnTo>
                  <a:lnTo>
                    <a:pt x="207" y="11"/>
                  </a:lnTo>
                  <a:lnTo>
                    <a:pt x="207" y="8"/>
                  </a:lnTo>
                  <a:lnTo>
                    <a:pt x="211" y="8"/>
                  </a:lnTo>
                  <a:lnTo>
                    <a:pt x="211" y="4"/>
                  </a:lnTo>
                  <a:lnTo>
                    <a:pt x="211" y="0"/>
                  </a:lnTo>
                  <a:lnTo>
                    <a:pt x="215" y="0"/>
                  </a:lnTo>
                  <a:lnTo>
                    <a:pt x="215" y="4"/>
                  </a:lnTo>
                  <a:lnTo>
                    <a:pt x="219" y="4"/>
                  </a:lnTo>
                  <a:lnTo>
                    <a:pt x="219" y="8"/>
                  </a:lnTo>
                  <a:lnTo>
                    <a:pt x="219" y="11"/>
                  </a:lnTo>
                  <a:lnTo>
                    <a:pt x="219" y="15"/>
                  </a:lnTo>
                  <a:lnTo>
                    <a:pt x="219" y="19"/>
                  </a:lnTo>
                  <a:lnTo>
                    <a:pt x="219" y="23"/>
                  </a:lnTo>
                  <a:lnTo>
                    <a:pt x="219" y="27"/>
                  </a:lnTo>
                  <a:lnTo>
                    <a:pt x="219" y="31"/>
                  </a:lnTo>
                  <a:lnTo>
                    <a:pt x="223" y="31"/>
                  </a:lnTo>
                  <a:lnTo>
                    <a:pt x="223" y="35"/>
                  </a:lnTo>
                  <a:lnTo>
                    <a:pt x="223" y="39"/>
                  </a:lnTo>
                  <a:lnTo>
                    <a:pt x="223" y="43"/>
                  </a:lnTo>
                  <a:lnTo>
                    <a:pt x="223" y="47"/>
                  </a:lnTo>
                  <a:lnTo>
                    <a:pt x="227" y="47"/>
                  </a:lnTo>
                  <a:lnTo>
                    <a:pt x="227" y="51"/>
                  </a:lnTo>
                  <a:lnTo>
                    <a:pt x="227" y="47"/>
                  </a:lnTo>
                  <a:lnTo>
                    <a:pt x="223" y="47"/>
                  </a:lnTo>
                  <a:lnTo>
                    <a:pt x="223" y="51"/>
                  </a:lnTo>
                  <a:lnTo>
                    <a:pt x="227" y="51"/>
                  </a:lnTo>
                  <a:lnTo>
                    <a:pt x="227" y="54"/>
                  </a:lnTo>
                  <a:lnTo>
                    <a:pt x="227" y="58"/>
                  </a:lnTo>
                  <a:lnTo>
                    <a:pt x="227" y="62"/>
                  </a:lnTo>
                  <a:lnTo>
                    <a:pt x="227" y="66"/>
                  </a:lnTo>
                  <a:lnTo>
                    <a:pt x="223" y="66"/>
                  </a:lnTo>
                  <a:lnTo>
                    <a:pt x="223" y="70"/>
                  </a:lnTo>
                  <a:lnTo>
                    <a:pt x="219" y="70"/>
                  </a:lnTo>
                  <a:lnTo>
                    <a:pt x="219" y="74"/>
                  </a:lnTo>
                  <a:lnTo>
                    <a:pt x="219" y="78"/>
                  </a:lnTo>
                  <a:lnTo>
                    <a:pt x="215" y="78"/>
                  </a:lnTo>
                  <a:lnTo>
                    <a:pt x="215" y="82"/>
                  </a:lnTo>
                  <a:lnTo>
                    <a:pt x="215" y="86"/>
                  </a:lnTo>
                  <a:lnTo>
                    <a:pt x="215" y="90"/>
                  </a:lnTo>
                  <a:lnTo>
                    <a:pt x="215" y="94"/>
                  </a:lnTo>
                  <a:lnTo>
                    <a:pt x="215" y="97"/>
                  </a:lnTo>
                  <a:lnTo>
                    <a:pt x="215" y="101"/>
                  </a:lnTo>
                  <a:lnTo>
                    <a:pt x="219" y="105"/>
                  </a:lnTo>
                  <a:lnTo>
                    <a:pt x="219" y="109"/>
                  </a:lnTo>
                  <a:lnTo>
                    <a:pt x="223" y="109"/>
                  </a:lnTo>
                  <a:lnTo>
                    <a:pt x="223" y="113"/>
                  </a:lnTo>
                  <a:lnTo>
                    <a:pt x="227" y="113"/>
                  </a:lnTo>
                  <a:lnTo>
                    <a:pt x="227" y="117"/>
                  </a:lnTo>
                  <a:lnTo>
                    <a:pt x="223" y="117"/>
                  </a:lnTo>
                  <a:lnTo>
                    <a:pt x="223" y="121"/>
                  </a:lnTo>
                  <a:lnTo>
                    <a:pt x="219" y="121"/>
                  </a:lnTo>
                  <a:lnTo>
                    <a:pt x="219" y="125"/>
                  </a:lnTo>
                  <a:lnTo>
                    <a:pt x="223" y="125"/>
                  </a:lnTo>
                  <a:lnTo>
                    <a:pt x="223" y="129"/>
                  </a:lnTo>
                  <a:lnTo>
                    <a:pt x="219" y="129"/>
                  </a:lnTo>
                  <a:lnTo>
                    <a:pt x="219" y="133"/>
                  </a:lnTo>
                  <a:lnTo>
                    <a:pt x="223" y="133"/>
                  </a:lnTo>
                  <a:lnTo>
                    <a:pt x="219" y="133"/>
                  </a:lnTo>
                  <a:lnTo>
                    <a:pt x="223" y="133"/>
                  </a:lnTo>
                  <a:lnTo>
                    <a:pt x="223" y="137"/>
                  </a:lnTo>
                  <a:lnTo>
                    <a:pt x="223" y="140"/>
                  </a:lnTo>
                  <a:lnTo>
                    <a:pt x="223" y="144"/>
                  </a:lnTo>
                  <a:lnTo>
                    <a:pt x="227" y="144"/>
                  </a:lnTo>
                  <a:lnTo>
                    <a:pt x="231" y="144"/>
                  </a:lnTo>
                  <a:lnTo>
                    <a:pt x="231" y="148"/>
                  </a:lnTo>
                  <a:lnTo>
                    <a:pt x="235" y="148"/>
                  </a:lnTo>
                  <a:lnTo>
                    <a:pt x="235" y="152"/>
                  </a:lnTo>
                  <a:lnTo>
                    <a:pt x="238" y="152"/>
                  </a:lnTo>
                  <a:lnTo>
                    <a:pt x="238" y="156"/>
                  </a:lnTo>
                  <a:lnTo>
                    <a:pt x="238" y="160"/>
                  </a:lnTo>
                  <a:lnTo>
                    <a:pt x="238" y="164"/>
                  </a:lnTo>
                  <a:lnTo>
                    <a:pt x="238" y="168"/>
                  </a:lnTo>
                  <a:lnTo>
                    <a:pt x="238" y="172"/>
                  </a:lnTo>
                  <a:lnTo>
                    <a:pt x="242" y="172"/>
                  </a:lnTo>
                  <a:lnTo>
                    <a:pt x="242" y="176"/>
                  </a:lnTo>
                  <a:lnTo>
                    <a:pt x="242" y="180"/>
                  </a:lnTo>
                  <a:lnTo>
                    <a:pt x="242" y="183"/>
                  </a:lnTo>
                  <a:lnTo>
                    <a:pt x="246" y="183"/>
                  </a:lnTo>
                  <a:lnTo>
                    <a:pt x="246" y="187"/>
                  </a:lnTo>
                  <a:lnTo>
                    <a:pt x="242" y="187"/>
                  </a:lnTo>
                  <a:lnTo>
                    <a:pt x="246" y="187"/>
                  </a:lnTo>
                  <a:lnTo>
                    <a:pt x="246" y="191"/>
                  </a:lnTo>
                  <a:lnTo>
                    <a:pt x="246" y="195"/>
                  </a:lnTo>
                  <a:lnTo>
                    <a:pt x="246" y="199"/>
                  </a:lnTo>
                  <a:lnTo>
                    <a:pt x="242" y="203"/>
                  </a:lnTo>
                  <a:lnTo>
                    <a:pt x="246" y="203"/>
                  </a:lnTo>
                  <a:lnTo>
                    <a:pt x="246" y="207"/>
                  </a:lnTo>
                  <a:lnTo>
                    <a:pt x="246" y="211"/>
                  </a:lnTo>
                  <a:lnTo>
                    <a:pt x="246" y="215"/>
                  </a:lnTo>
                  <a:lnTo>
                    <a:pt x="246" y="219"/>
                  </a:lnTo>
                  <a:lnTo>
                    <a:pt x="250" y="219"/>
                  </a:lnTo>
                  <a:lnTo>
                    <a:pt x="250" y="223"/>
                  </a:lnTo>
                  <a:lnTo>
                    <a:pt x="246" y="223"/>
                  </a:lnTo>
                  <a:lnTo>
                    <a:pt x="246" y="226"/>
                  </a:lnTo>
                  <a:lnTo>
                    <a:pt x="250" y="226"/>
                  </a:lnTo>
                  <a:lnTo>
                    <a:pt x="250" y="230"/>
                  </a:lnTo>
                  <a:lnTo>
                    <a:pt x="246" y="230"/>
                  </a:lnTo>
                  <a:lnTo>
                    <a:pt x="246" y="234"/>
                  </a:lnTo>
                  <a:lnTo>
                    <a:pt x="246" y="238"/>
                  </a:lnTo>
                  <a:lnTo>
                    <a:pt x="246" y="242"/>
                  </a:lnTo>
                  <a:lnTo>
                    <a:pt x="246" y="246"/>
                  </a:lnTo>
                  <a:lnTo>
                    <a:pt x="246" y="250"/>
                  </a:lnTo>
                  <a:lnTo>
                    <a:pt x="250" y="250"/>
                  </a:lnTo>
                  <a:lnTo>
                    <a:pt x="250" y="254"/>
                  </a:lnTo>
                  <a:lnTo>
                    <a:pt x="250" y="258"/>
                  </a:lnTo>
                  <a:lnTo>
                    <a:pt x="254" y="258"/>
                  </a:lnTo>
                  <a:lnTo>
                    <a:pt x="254" y="262"/>
                  </a:lnTo>
                  <a:lnTo>
                    <a:pt x="254" y="266"/>
                  </a:lnTo>
                  <a:lnTo>
                    <a:pt x="258" y="266"/>
                  </a:lnTo>
                  <a:lnTo>
                    <a:pt x="258" y="269"/>
                  </a:lnTo>
                  <a:lnTo>
                    <a:pt x="258" y="273"/>
                  </a:lnTo>
                  <a:lnTo>
                    <a:pt x="258" y="277"/>
                  </a:lnTo>
                  <a:lnTo>
                    <a:pt x="258" y="281"/>
                  </a:lnTo>
                  <a:lnTo>
                    <a:pt x="258" y="277"/>
                  </a:lnTo>
                  <a:lnTo>
                    <a:pt x="258" y="281"/>
                  </a:lnTo>
                  <a:lnTo>
                    <a:pt x="258" y="285"/>
                  </a:lnTo>
                  <a:lnTo>
                    <a:pt x="258" y="289"/>
                  </a:lnTo>
                  <a:lnTo>
                    <a:pt x="258" y="293"/>
                  </a:lnTo>
                  <a:lnTo>
                    <a:pt x="262" y="293"/>
                  </a:lnTo>
                  <a:lnTo>
                    <a:pt x="262" y="297"/>
                  </a:lnTo>
                  <a:lnTo>
                    <a:pt x="262" y="301"/>
                  </a:lnTo>
                  <a:lnTo>
                    <a:pt x="262" y="305"/>
                  </a:lnTo>
                  <a:lnTo>
                    <a:pt x="266" y="305"/>
                  </a:lnTo>
                  <a:lnTo>
                    <a:pt x="266" y="309"/>
                  </a:lnTo>
                  <a:lnTo>
                    <a:pt x="270" y="309"/>
                  </a:lnTo>
                  <a:lnTo>
                    <a:pt x="270" y="312"/>
                  </a:lnTo>
                  <a:lnTo>
                    <a:pt x="270" y="316"/>
                  </a:lnTo>
                  <a:lnTo>
                    <a:pt x="266" y="320"/>
                  </a:lnTo>
                  <a:lnTo>
                    <a:pt x="266" y="324"/>
                  </a:lnTo>
                  <a:lnTo>
                    <a:pt x="266" y="328"/>
                  </a:lnTo>
                  <a:lnTo>
                    <a:pt x="262" y="328"/>
                  </a:lnTo>
                  <a:lnTo>
                    <a:pt x="262" y="332"/>
                  </a:lnTo>
                  <a:lnTo>
                    <a:pt x="262" y="336"/>
                  </a:lnTo>
                  <a:lnTo>
                    <a:pt x="258" y="336"/>
                  </a:lnTo>
                  <a:lnTo>
                    <a:pt x="258" y="340"/>
                  </a:lnTo>
                  <a:lnTo>
                    <a:pt x="258" y="344"/>
                  </a:lnTo>
                  <a:lnTo>
                    <a:pt x="254" y="344"/>
                  </a:lnTo>
                  <a:lnTo>
                    <a:pt x="250" y="344"/>
                  </a:lnTo>
                  <a:lnTo>
                    <a:pt x="250" y="348"/>
                  </a:lnTo>
                  <a:lnTo>
                    <a:pt x="246" y="348"/>
                  </a:lnTo>
                  <a:lnTo>
                    <a:pt x="242" y="348"/>
                  </a:lnTo>
                  <a:lnTo>
                    <a:pt x="238" y="348"/>
                  </a:lnTo>
                  <a:lnTo>
                    <a:pt x="238" y="352"/>
                  </a:lnTo>
                  <a:lnTo>
                    <a:pt x="235" y="352"/>
                  </a:lnTo>
                  <a:lnTo>
                    <a:pt x="235" y="355"/>
                  </a:lnTo>
                  <a:lnTo>
                    <a:pt x="231" y="355"/>
                  </a:lnTo>
                  <a:lnTo>
                    <a:pt x="231" y="359"/>
                  </a:lnTo>
                  <a:lnTo>
                    <a:pt x="231" y="363"/>
                  </a:lnTo>
                  <a:lnTo>
                    <a:pt x="227" y="363"/>
                  </a:lnTo>
                  <a:lnTo>
                    <a:pt x="227" y="367"/>
                  </a:lnTo>
                  <a:lnTo>
                    <a:pt x="227" y="371"/>
                  </a:lnTo>
                  <a:lnTo>
                    <a:pt x="223" y="371"/>
                  </a:lnTo>
                  <a:lnTo>
                    <a:pt x="219" y="371"/>
                  </a:lnTo>
                  <a:lnTo>
                    <a:pt x="219" y="375"/>
                  </a:lnTo>
                  <a:lnTo>
                    <a:pt x="215" y="375"/>
                  </a:lnTo>
                  <a:lnTo>
                    <a:pt x="211" y="375"/>
                  </a:lnTo>
                  <a:lnTo>
                    <a:pt x="211" y="379"/>
                  </a:lnTo>
                  <a:lnTo>
                    <a:pt x="207" y="379"/>
                  </a:lnTo>
                  <a:lnTo>
                    <a:pt x="203" y="379"/>
                  </a:lnTo>
                  <a:lnTo>
                    <a:pt x="203" y="383"/>
                  </a:lnTo>
                  <a:lnTo>
                    <a:pt x="199" y="383"/>
                  </a:lnTo>
                  <a:lnTo>
                    <a:pt x="199" y="387"/>
                  </a:lnTo>
                  <a:lnTo>
                    <a:pt x="203" y="387"/>
                  </a:lnTo>
                  <a:lnTo>
                    <a:pt x="199" y="387"/>
                  </a:lnTo>
                  <a:lnTo>
                    <a:pt x="199" y="391"/>
                  </a:lnTo>
                  <a:lnTo>
                    <a:pt x="199" y="395"/>
                  </a:lnTo>
                  <a:lnTo>
                    <a:pt x="203" y="395"/>
                  </a:lnTo>
                  <a:lnTo>
                    <a:pt x="199" y="395"/>
                  </a:lnTo>
                  <a:lnTo>
                    <a:pt x="203" y="395"/>
                  </a:lnTo>
                  <a:lnTo>
                    <a:pt x="203" y="398"/>
                  </a:lnTo>
                  <a:lnTo>
                    <a:pt x="199" y="398"/>
                  </a:lnTo>
                  <a:lnTo>
                    <a:pt x="203" y="398"/>
                  </a:lnTo>
                  <a:lnTo>
                    <a:pt x="203" y="402"/>
                  </a:lnTo>
                  <a:lnTo>
                    <a:pt x="199" y="402"/>
                  </a:lnTo>
                  <a:lnTo>
                    <a:pt x="199" y="406"/>
                  </a:lnTo>
                  <a:lnTo>
                    <a:pt x="199" y="410"/>
                  </a:lnTo>
                  <a:lnTo>
                    <a:pt x="195" y="410"/>
                  </a:lnTo>
                  <a:lnTo>
                    <a:pt x="199" y="410"/>
                  </a:lnTo>
                  <a:lnTo>
                    <a:pt x="199" y="414"/>
                  </a:lnTo>
                  <a:lnTo>
                    <a:pt x="195" y="414"/>
                  </a:lnTo>
                  <a:lnTo>
                    <a:pt x="195" y="418"/>
                  </a:lnTo>
                  <a:lnTo>
                    <a:pt x="195" y="422"/>
                  </a:lnTo>
                  <a:lnTo>
                    <a:pt x="199" y="422"/>
                  </a:lnTo>
                  <a:lnTo>
                    <a:pt x="199" y="426"/>
                  </a:lnTo>
                  <a:lnTo>
                    <a:pt x="199" y="422"/>
                  </a:lnTo>
                  <a:lnTo>
                    <a:pt x="199" y="426"/>
                  </a:lnTo>
                  <a:lnTo>
                    <a:pt x="199" y="430"/>
                  </a:lnTo>
                  <a:lnTo>
                    <a:pt x="203" y="430"/>
                  </a:lnTo>
                  <a:lnTo>
                    <a:pt x="203" y="434"/>
                  </a:lnTo>
                  <a:lnTo>
                    <a:pt x="199" y="434"/>
                  </a:lnTo>
                  <a:lnTo>
                    <a:pt x="195" y="434"/>
                  </a:lnTo>
                  <a:lnTo>
                    <a:pt x="195" y="438"/>
                  </a:lnTo>
                  <a:lnTo>
                    <a:pt x="192" y="438"/>
                  </a:lnTo>
                  <a:lnTo>
                    <a:pt x="188" y="438"/>
                  </a:lnTo>
                  <a:lnTo>
                    <a:pt x="188" y="441"/>
                  </a:lnTo>
                  <a:lnTo>
                    <a:pt x="184" y="441"/>
                  </a:lnTo>
                  <a:lnTo>
                    <a:pt x="180" y="441"/>
                  </a:lnTo>
                  <a:lnTo>
                    <a:pt x="180" y="445"/>
                  </a:lnTo>
                  <a:lnTo>
                    <a:pt x="176" y="445"/>
                  </a:lnTo>
                  <a:lnTo>
                    <a:pt x="172" y="445"/>
                  </a:lnTo>
                  <a:lnTo>
                    <a:pt x="172" y="449"/>
                  </a:lnTo>
                  <a:lnTo>
                    <a:pt x="168" y="449"/>
                  </a:lnTo>
                  <a:lnTo>
                    <a:pt x="164" y="449"/>
                  </a:lnTo>
                  <a:lnTo>
                    <a:pt x="164" y="453"/>
                  </a:lnTo>
                  <a:lnTo>
                    <a:pt x="160" y="453"/>
                  </a:lnTo>
                  <a:lnTo>
                    <a:pt x="160" y="457"/>
                  </a:lnTo>
                  <a:lnTo>
                    <a:pt x="156" y="457"/>
                  </a:lnTo>
                  <a:lnTo>
                    <a:pt x="156" y="461"/>
                  </a:lnTo>
                  <a:lnTo>
                    <a:pt x="156" y="465"/>
                  </a:lnTo>
                  <a:lnTo>
                    <a:pt x="152" y="465"/>
                  </a:lnTo>
                  <a:lnTo>
                    <a:pt x="152" y="469"/>
                  </a:lnTo>
                  <a:lnTo>
                    <a:pt x="149" y="469"/>
                  </a:lnTo>
                  <a:lnTo>
                    <a:pt x="149" y="473"/>
                  </a:lnTo>
                  <a:lnTo>
                    <a:pt x="145" y="473"/>
                  </a:lnTo>
                  <a:lnTo>
                    <a:pt x="145" y="477"/>
                  </a:lnTo>
                  <a:lnTo>
                    <a:pt x="145" y="481"/>
                  </a:lnTo>
                  <a:lnTo>
                    <a:pt x="145" y="484"/>
                  </a:lnTo>
                  <a:lnTo>
                    <a:pt x="145" y="488"/>
                  </a:lnTo>
                  <a:lnTo>
                    <a:pt x="145" y="492"/>
                  </a:lnTo>
                  <a:lnTo>
                    <a:pt x="145" y="496"/>
                  </a:lnTo>
                  <a:lnTo>
                    <a:pt x="145" y="500"/>
                  </a:lnTo>
                  <a:lnTo>
                    <a:pt x="149" y="500"/>
                  </a:lnTo>
                  <a:lnTo>
                    <a:pt x="149" y="504"/>
                  </a:lnTo>
                  <a:lnTo>
                    <a:pt x="149" y="508"/>
                  </a:lnTo>
                  <a:lnTo>
                    <a:pt x="145" y="508"/>
                  </a:lnTo>
                  <a:lnTo>
                    <a:pt x="145" y="512"/>
                  </a:lnTo>
                  <a:lnTo>
                    <a:pt x="149" y="512"/>
                  </a:lnTo>
                  <a:lnTo>
                    <a:pt x="145" y="512"/>
                  </a:lnTo>
                  <a:lnTo>
                    <a:pt x="145" y="516"/>
                  </a:lnTo>
                  <a:lnTo>
                    <a:pt x="145" y="520"/>
                  </a:lnTo>
                  <a:lnTo>
                    <a:pt x="141" y="520"/>
                  </a:lnTo>
                  <a:lnTo>
                    <a:pt x="141" y="524"/>
                  </a:lnTo>
                  <a:lnTo>
                    <a:pt x="141" y="527"/>
                  </a:lnTo>
                  <a:lnTo>
                    <a:pt x="137" y="527"/>
                  </a:lnTo>
                  <a:lnTo>
                    <a:pt x="137" y="531"/>
                  </a:lnTo>
                  <a:lnTo>
                    <a:pt x="137" y="535"/>
                  </a:lnTo>
                  <a:lnTo>
                    <a:pt x="137" y="539"/>
                  </a:lnTo>
                  <a:lnTo>
                    <a:pt x="133" y="539"/>
                  </a:lnTo>
                  <a:lnTo>
                    <a:pt x="133" y="543"/>
                  </a:lnTo>
                  <a:lnTo>
                    <a:pt x="133" y="547"/>
                  </a:lnTo>
                  <a:lnTo>
                    <a:pt x="133" y="551"/>
                  </a:lnTo>
                  <a:lnTo>
                    <a:pt x="133" y="555"/>
                  </a:lnTo>
                  <a:lnTo>
                    <a:pt x="129" y="555"/>
                  </a:lnTo>
                  <a:lnTo>
                    <a:pt x="129" y="559"/>
                  </a:lnTo>
                  <a:lnTo>
                    <a:pt x="129" y="563"/>
                  </a:lnTo>
                  <a:lnTo>
                    <a:pt x="129" y="567"/>
                  </a:lnTo>
                  <a:lnTo>
                    <a:pt x="129" y="570"/>
                  </a:lnTo>
                  <a:lnTo>
                    <a:pt x="129" y="574"/>
                  </a:lnTo>
                  <a:lnTo>
                    <a:pt x="129" y="578"/>
                  </a:lnTo>
                  <a:lnTo>
                    <a:pt x="125" y="574"/>
                  </a:lnTo>
                  <a:lnTo>
                    <a:pt x="121" y="574"/>
                  </a:lnTo>
                  <a:lnTo>
                    <a:pt x="121" y="570"/>
                  </a:lnTo>
                  <a:lnTo>
                    <a:pt x="117" y="570"/>
                  </a:lnTo>
                  <a:lnTo>
                    <a:pt x="117" y="574"/>
                  </a:lnTo>
                  <a:lnTo>
                    <a:pt x="113" y="574"/>
                  </a:lnTo>
                  <a:lnTo>
                    <a:pt x="113" y="578"/>
                  </a:lnTo>
                  <a:lnTo>
                    <a:pt x="109" y="578"/>
                  </a:lnTo>
                  <a:lnTo>
                    <a:pt x="109" y="574"/>
                  </a:lnTo>
                  <a:lnTo>
                    <a:pt x="106" y="574"/>
                  </a:lnTo>
                  <a:lnTo>
                    <a:pt x="109" y="574"/>
                  </a:lnTo>
                  <a:lnTo>
                    <a:pt x="109" y="570"/>
                  </a:lnTo>
                  <a:lnTo>
                    <a:pt x="106" y="570"/>
                  </a:lnTo>
                  <a:lnTo>
                    <a:pt x="106" y="574"/>
                  </a:lnTo>
                  <a:lnTo>
                    <a:pt x="106" y="570"/>
                  </a:lnTo>
                  <a:lnTo>
                    <a:pt x="102" y="570"/>
                  </a:lnTo>
                  <a:lnTo>
                    <a:pt x="98" y="570"/>
                  </a:lnTo>
                  <a:lnTo>
                    <a:pt x="98" y="567"/>
                  </a:lnTo>
                  <a:lnTo>
                    <a:pt x="94" y="567"/>
                  </a:lnTo>
                  <a:lnTo>
                    <a:pt x="94" y="570"/>
                  </a:lnTo>
                  <a:lnTo>
                    <a:pt x="94" y="567"/>
                  </a:lnTo>
                  <a:lnTo>
                    <a:pt x="90" y="567"/>
                  </a:lnTo>
                  <a:lnTo>
                    <a:pt x="86" y="567"/>
                  </a:lnTo>
                  <a:lnTo>
                    <a:pt x="82" y="567"/>
                  </a:lnTo>
                  <a:lnTo>
                    <a:pt x="78" y="567"/>
                  </a:lnTo>
                  <a:lnTo>
                    <a:pt x="78" y="563"/>
                  </a:lnTo>
                  <a:lnTo>
                    <a:pt x="78" y="559"/>
                  </a:lnTo>
                  <a:lnTo>
                    <a:pt x="74" y="559"/>
                  </a:lnTo>
                  <a:lnTo>
                    <a:pt x="74" y="555"/>
                  </a:lnTo>
                  <a:lnTo>
                    <a:pt x="70" y="555"/>
                  </a:lnTo>
                  <a:lnTo>
                    <a:pt x="70" y="559"/>
                  </a:lnTo>
                  <a:lnTo>
                    <a:pt x="70" y="555"/>
                  </a:lnTo>
                  <a:lnTo>
                    <a:pt x="66" y="555"/>
                  </a:lnTo>
                  <a:lnTo>
                    <a:pt x="66" y="559"/>
                  </a:lnTo>
                  <a:lnTo>
                    <a:pt x="63" y="559"/>
                  </a:lnTo>
                  <a:lnTo>
                    <a:pt x="63" y="555"/>
                  </a:lnTo>
                  <a:lnTo>
                    <a:pt x="63" y="551"/>
                  </a:lnTo>
                  <a:lnTo>
                    <a:pt x="59" y="551"/>
                  </a:lnTo>
                  <a:lnTo>
                    <a:pt x="59" y="547"/>
                  </a:lnTo>
                  <a:lnTo>
                    <a:pt x="59" y="543"/>
                  </a:lnTo>
                  <a:lnTo>
                    <a:pt x="63" y="543"/>
                  </a:lnTo>
                  <a:lnTo>
                    <a:pt x="59" y="543"/>
                  </a:lnTo>
                  <a:lnTo>
                    <a:pt x="55" y="543"/>
                  </a:lnTo>
                  <a:lnTo>
                    <a:pt x="59" y="543"/>
                  </a:lnTo>
                  <a:lnTo>
                    <a:pt x="55" y="543"/>
                  </a:lnTo>
                  <a:lnTo>
                    <a:pt x="51" y="543"/>
                  </a:lnTo>
                  <a:lnTo>
                    <a:pt x="51" y="547"/>
                  </a:lnTo>
                  <a:lnTo>
                    <a:pt x="51" y="543"/>
                  </a:lnTo>
                  <a:lnTo>
                    <a:pt x="47" y="543"/>
                  </a:lnTo>
                  <a:lnTo>
                    <a:pt x="47" y="547"/>
                  </a:lnTo>
                  <a:lnTo>
                    <a:pt x="43" y="547"/>
                  </a:lnTo>
                  <a:lnTo>
                    <a:pt x="43" y="543"/>
                  </a:lnTo>
                  <a:lnTo>
                    <a:pt x="43" y="547"/>
                  </a:lnTo>
                  <a:lnTo>
                    <a:pt x="39" y="547"/>
                  </a:lnTo>
                  <a:lnTo>
                    <a:pt x="39" y="543"/>
                  </a:lnTo>
                  <a:lnTo>
                    <a:pt x="35" y="543"/>
                  </a:lnTo>
                  <a:lnTo>
                    <a:pt x="35" y="539"/>
                  </a:lnTo>
                  <a:lnTo>
                    <a:pt x="31" y="539"/>
                  </a:lnTo>
                  <a:lnTo>
                    <a:pt x="31" y="535"/>
                  </a:lnTo>
                  <a:lnTo>
                    <a:pt x="31" y="531"/>
                  </a:lnTo>
                  <a:lnTo>
                    <a:pt x="31" y="527"/>
                  </a:lnTo>
                  <a:lnTo>
                    <a:pt x="27" y="527"/>
                  </a:lnTo>
                  <a:lnTo>
                    <a:pt x="27" y="524"/>
                  </a:lnTo>
                  <a:lnTo>
                    <a:pt x="27" y="520"/>
                  </a:lnTo>
                  <a:lnTo>
                    <a:pt x="23" y="520"/>
                  </a:lnTo>
                  <a:lnTo>
                    <a:pt x="23" y="516"/>
                  </a:lnTo>
                  <a:lnTo>
                    <a:pt x="23" y="512"/>
                  </a:lnTo>
                  <a:lnTo>
                    <a:pt x="23" y="508"/>
                  </a:lnTo>
                  <a:lnTo>
                    <a:pt x="20" y="508"/>
                  </a:lnTo>
                  <a:lnTo>
                    <a:pt x="20" y="504"/>
                  </a:lnTo>
                  <a:lnTo>
                    <a:pt x="20" y="500"/>
                  </a:lnTo>
                  <a:lnTo>
                    <a:pt x="20" y="496"/>
                  </a:lnTo>
                  <a:lnTo>
                    <a:pt x="20" y="492"/>
                  </a:lnTo>
                  <a:lnTo>
                    <a:pt x="23" y="492"/>
                  </a:lnTo>
                  <a:lnTo>
                    <a:pt x="27" y="492"/>
                  </a:lnTo>
                  <a:lnTo>
                    <a:pt x="27" y="488"/>
                  </a:lnTo>
                  <a:lnTo>
                    <a:pt x="27" y="484"/>
                  </a:lnTo>
                  <a:lnTo>
                    <a:pt x="31" y="484"/>
                  </a:lnTo>
                  <a:lnTo>
                    <a:pt x="31" y="481"/>
                  </a:lnTo>
                  <a:lnTo>
                    <a:pt x="35" y="481"/>
                  </a:lnTo>
                  <a:lnTo>
                    <a:pt x="39" y="481"/>
                  </a:lnTo>
                  <a:lnTo>
                    <a:pt x="43" y="481"/>
                  </a:lnTo>
                  <a:lnTo>
                    <a:pt x="47" y="481"/>
                  </a:lnTo>
                  <a:lnTo>
                    <a:pt x="47" y="477"/>
                  </a:lnTo>
                  <a:lnTo>
                    <a:pt x="51" y="477"/>
                  </a:lnTo>
                  <a:lnTo>
                    <a:pt x="51" y="473"/>
                  </a:lnTo>
                  <a:lnTo>
                    <a:pt x="47" y="473"/>
                  </a:lnTo>
                  <a:lnTo>
                    <a:pt x="47" y="469"/>
                  </a:lnTo>
                  <a:lnTo>
                    <a:pt x="47" y="473"/>
                  </a:lnTo>
                  <a:lnTo>
                    <a:pt x="43" y="473"/>
                  </a:lnTo>
                  <a:lnTo>
                    <a:pt x="39" y="473"/>
                  </a:lnTo>
                  <a:lnTo>
                    <a:pt x="39" y="469"/>
                  </a:lnTo>
                  <a:lnTo>
                    <a:pt x="35" y="469"/>
                  </a:lnTo>
                  <a:lnTo>
                    <a:pt x="35" y="465"/>
                  </a:lnTo>
                  <a:lnTo>
                    <a:pt x="31" y="465"/>
                  </a:lnTo>
                  <a:lnTo>
                    <a:pt x="27" y="465"/>
                  </a:lnTo>
                  <a:lnTo>
                    <a:pt x="27" y="461"/>
                  </a:lnTo>
                  <a:lnTo>
                    <a:pt x="27" y="457"/>
                  </a:lnTo>
                  <a:lnTo>
                    <a:pt x="23" y="457"/>
                  </a:lnTo>
                  <a:lnTo>
                    <a:pt x="27" y="457"/>
                  </a:lnTo>
                  <a:lnTo>
                    <a:pt x="27" y="453"/>
                  </a:lnTo>
                  <a:lnTo>
                    <a:pt x="31" y="453"/>
                  </a:lnTo>
                  <a:lnTo>
                    <a:pt x="31" y="449"/>
                  </a:lnTo>
                  <a:lnTo>
                    <a:pt x="31" y="445"/>
                  </a:lnTo>
                  <a:lnTo>
                    <a:pt x="31" y="441"/>
                  </a:lnTo>
                  <a:lnTo>
                    <a:pt x="27" y="441"/>
                  </a:lnTo>
                  <a:lnTo>
                    <a:pt x="27" y="438"/>
                  </a:lnTo>
                  <a:lnTo>
                    <a:pt x="27" y="434"/>
                  </a:lnTo>
                  <a:lnTo>
                    <a:pt x="27" y="430"/>
                  </a:lnTo>
                  <a:lnTo>
                    <a:pt x="27" y="426"/>
                  </a:lnTo>
                  <a:lnTo>
                    <a:pt x="23" y="426"/>
                  </a:lnTo>
                  <a:lnTo>
                    <a:pt x="23" y="422"/>
                  </a:lnTo>
                  <a:lnTo>
                    <a:pt x="20" y="422"/>
                  </a:lnTo>
                  <a:lnTo>
                    <a:pt x="20" y="418"/>
                  </a:lnTo>
                  <a:lnTo>
                    <a:pt x="23" y="418"/>
                  </a:lnTo>
                  <a:lnTo>
                    <a:pt x="23" y="414"/>
                  </a:lnTo>
                  <a:lnTo>
                    <a:pt x="27" y="414"/>
                  </a:lnTo>
                  <a:lnTo>
                    <a:pt x="31" y="414"/>
                  </a:lnTo>
                  <a:lnTo>
                    <a:pt x="35" y="414"/>
                  </a:lnTo>
                  <a:lnTo>
                    <a:pt x="39" y="414"/>
                  </a:lnTo>
                  <a:lnTo>
                    <a:pt x="43" y="414"/>
                  </a:lnTo>
                  <a:lnTo>
                    <a:pt x="43" y="410"/>
                  </a:lnTo>
                  <a:lnTo>
                    <a:pt x="43" y="406"/>
                  </a:lnTo>
                  <a:lnTo>
                    <a:pt x="47" y="406"/>
                  </a:lnTo>
                  <a:lnTo>
                    <a:pt x="47" y="402"/>
                  </a:lnTo>
                  <a:lnTo>
                    <a:pt x="51" y="402"/>
                  </a:lnTo>
                  <a:lnTo>
                    <a:pt x="51" y="398"/>
                  </a:lnTo>
                  <a:lnTo>
                    <a:pt x="51" y="395"/>
                  </a:lnTo>
                  <a:lnTo>
                    <a:pt x="51" y="391"/>
                  </a:lnTo>
                  <a:lnTo>
                    <a:pt x="51" y="387"/>
                  </a:lnTo>
                  <a:lnTo>
                    <a:pt x="51" y="383"/>
                  </a:lnTo>
                  <a:lnTo>
                    <a:pt x="51" y="379"/>
                  </a:lnTo>
                  <a:lnTo>
                    <a:pt x="47" y="379"/>
                  </a:lnTo>
                  <a:lnTo>
                    <a:pt x="43" y="379"/>
                  </a:lnTo>
                  <a:lnTo>
                    <a:pt x="43" y="375"/>
                  </a:lnTo>
                  <a:lnTo>
                    <a:pt x="39" y="375"/>
                  </a:lnTo>
                  <a:lnTo>
                    <a:pt x="35" y="375"/>
                  </a:lnTo>
                  <a:lnTo>
                    <a:pt x="31" y="375"/>
                  </a:lnTo>
                  <a:lnTo>
                    <a:pt x="27" y="375"/>
                  </a:lnTo>
                  <a:lnTo>
                    <a:pt x="23" y="375"/>
                  </a:lnTo>
                  <a:lnTo>
                    <a:pt x="23" y="371"/>
                  </a:lnTo>
                  <a:lnTo>
                    <a:pt x="23" y="367"/>
                  </a:lnTo>
                  <a:lnTo>
                    <a:pt x="27" y="367"/>
                  </a:lnTo>
                  <a:lnTo>
                    <a:pt x="27" y="363"/>
                  </a:lnTo>
                  <a:lnTo>
                    <a:pt x="27" y="359"/>
                  </a:lnTo>
                  <a:lnTo>
                    <a:pt x="23" y="359"/>
                  </a:lnTo>
                  <a:lnTo>
                    <a:pt x="20" y="359"/>
                  </a:lnTo>
                  <a:lnTo>
                    <a:pt x="20" y="355"/>
                  </a:lnTo>
                  <a:lnTo>
                    <a:pt x="16" y="355"/>
                  </a:lnTo>
                  <a:lnTo>
                    <a:pt x="16" y="352"/>
                  </a:lnTo>
                  <a:lnTo>
                    <a:pt x="16" y="355"/>
                  </a:lnTo>
                  <a:lnTo>
                    <a:pt x="12" y="355"/>
                  </a:lnTo>
                  <a:lnTo>
                    <a:pt x="12" y="352"/>
                  </a:lnTo>
                  <a:lnTo>
                    <a:pt x="8" y="352"/>
                  </a:lnTo>
                  <a:lnTo>
                    <a:pt x="8" y="348"/>
                  </a:lnTo>
                  <a:lnTo>
                    <a:pt x="8" y="344"/>
                  </a:lnTo>
                  <a:lnTo>
                    <a:pt x="12" y="344"/>
                  </a:lnTo>
                  <a:lnTo>
                    <a:pt x="12" y="340"/>
                  </a:lnTo>
                  <a:lnTo>
                    <a:pt x="16" y="340"/>
                  </a:lnTo>
                  <a:lnTo>
                    <a:pt x="16" y="336"/>
                  </a:lnTo>
                  <a:lnTo>
                    <a:pt x="12" y="336"/>
                  </a:lnTo>
                  <a:lnTo>
                    <a:pt x="8" y="336"/>
                  </a:lnTo>
                  <a:lnTo>
                    <a:pt x="12" y="336"/>
                  </a:lnTo>
                  <a:lnTo>
                    <a:pt x="12" y="332"/>
                  </a:lnTo>
                  <a:lnTo>
                    <a:pt x="12" y="328"/>
                  </a:lnTo>
                  <a:lnTo>
                    <a:pt x="12" y="324"/>
                  </a:lnTo>
                  <a:lnTo>
                    <a:pt x="8" y="324"/>
                  </a:lnTo>
                  <a:lnTo>
                    <a:pt x="8" y="320"/>
                  </a:lnTo>
                  <a:lnTo>
                    <a:pt x="8" y="316"/>
                  </a:lnTo>
                  <a:lnTo>
                    <a:pt x="4" y="316"/>
                  </a:lnTo>
                  <a:lnTo>
                    <a:pt x="0" y="316"/>
                  </a:lnTo>
                  <a:lnTo>
                    <a:pt x="0" y="312"/>
                  </a:lnTo>
                  <a:lnTo>
                    <a:pt x="0" y="309"/>
                  </a:lnTo>
                  <a:lnTo>
                    <a:pt x="4" y="309"/>
                  </a:lnTo>
                  <a:lnTo>
                    <a:pt x="4" y="305"/>
                  </a:lnTo>
                  <a:lnTo>
                    <a:pt x="4" y="301"/>
                  </a:lnTo>
                  <a:lnTo>
                    <a:pt x="8" y="301"/>
                  </a:lnTo>
                  <a:lnTo>
                    <a:pt x="12" y="301"/>
                  </a:lnTo>
                  <a:lnTo>
                    <a:pt x="16" y="297"/>
                  </a:lnTo>
                  <a:lnTo>
                    <a:pt x="16" y="301"/>
                  </a:lnTo>
                  <a:lnTo>
                    <a:pt x="20" y="301"/>
                  </a:lnTo>
                  <a:lnTo>
                    <a:pt x="20" y="297"/>
                  </a:lnTo>
                  <a:lnTo>
                    <a:pt x="16" y="297"/>
                  </a:lnTo>
                  <a:lnTo>
                    <a:pt x="16" y="293"/>
                  </a:lnTo>
                  <a:lnTo>
                    <a:pt x="16" y="289"/>
                  </a:lnTo>
                  <a:lnTo>
                    <a:pt x="20" y="289"/>
                  </a:lnTo>
                  <a:lnTo>
                    <a:pt x="20" y="285"/>
                  </a:lnTo>
                  <a:lnTo>
                    <a:pt x="23" y="285"/>
                  </a:lnTo>
                  <a:lnTo>
                    <a:pt x="23" y="281"/>
                  </a:lnTo>
                  <a:lnTo>
                    <a:pt x="23" y="277"/>
                  </a:lnTo>
                  <a:lnTo>
                    <a:pt x="27" y="277"/>
                  </a:lnTo>
                  <a:lnTo>
                    <a:pt x="31" y="277"/>
                  </a:lnTo>
                  <a:lnTo>
                    <a:pt x="31" y="273"/>
                  </a:lnTo>
                  <a:lnTo>
                    <a:pt x="35" y="273"/>
                  </a:lnTo>
                  <a:lnTo>
                    <a:pt x="35" y="269"/>
                  </a:lnTo>
                  <a:lnTo>
                    <a:pt x="35" y="273"/>
                  </a:lnTo>
                  <a:lnTo>
                    <a:pt x="39" y="273"/>
                  </a:lnTo>
                  <a:lnTo>
                    <a:pt x="43" y="273"/>
                  </a:lnTo>
                  <a:lnTo>
                    <a:pt x="43" y="269"/>
                  </a:lnTo>
                  <a:lnTo>
                    <a:pt x="47" y="269"/>
                  </a:lnTo>
                  <a:lnTo>
                    <a:pt x="47" y="266"/>
                  </a:lnTo>
                  <a:lnTo>
                    <a:pt x="51" y="266"/>
                  </a:lnTo>
                  <a:lnTo>
                    <a:pt x="51" y="262"/>
                  </a:lnTo>
                  <a:lnTo>
                    <a:pt x="55" y="262"/>
                  </a:lnTo>
                  <a:lnTo>
                    <a:pt x="55" y="258"/>
                  </a:lnTo>
                  <a:lnTo>
                    <a:pt x="59" y="258"/>
                  </a:lnTo>
                  <a:lnTo>
                    <a:pt x="59" y="254"/>
                  </a:lnTo>
                  <a:lnTo>
                    <a:pt x="59" y="250"/>
                  </a:lnTo>
                  <a:lnTo>
                    <a:pt x="63" y="250"/>
                  </a:lnTo>
                  <a:lnTo>
                    <a:pt x="63" y="254"/>
                  </a:lnTo>
                  <a:lnTo>
                    <a:pt x="66" y="254"/>
                  </a:lnTo>
                  <a:lnTo>
                    <a:pt x="70" y="254"/>
                  </a:lnTo>
                  <a:lnTo>
                    <a:pt x="70" y="258"/>
                  </a:lnTo>
                  <a:lnTo>
                    <a:pt x="70" y="254"/>
                  </a:lnTo>
                  <a:lnTo>
                    <a:pt x="74" y="254"/>
                  </a:lnTo>
                  <a:lnTo>
                    <a:pt x="78" y="254"/>
                  </a:lnTo>
                  <a:lnTo>
                    <a:pt x="78" y="258"/>
                  </a:lnTo>
                  <a:lnTo>
                    <a:pt x="82" y="258"/>
                  </a:lnTo>
                  <a:lnTo>
                    <a:pt x="86" y="258"/>
                  </a:lnTo>
                  <a:lnTo>
                    <a:pt x="90" y="262"/>
                  </a:lnTo>
                  <a:lnTo>
                    <a:pt x="94" y="262"/>
                  </a:lnTo>
                  <a:lnTo>
                    <a:pt x="94" y="258"/>
                  </a:lnTo>
                  <a:lnTo>
                    <a:pt x="98" y="258"/>
                  </a:lnTo>
                  <a:lnTo>
                    <a:pt x="98" y="254"/>
                  </a:lnTo>
                  <a:lnTo>
                    <a:pt x="102" y="254"/>
                  </a:lnTo>
                  <a:lnTo>
                    <a:pt x="102" y="250"/>
                  </a:lnTo>
                  <a:lnTo>
                    <a:pt x="106" y="250"/>
                  </a:lnTo>
                  <a:lnTo>
                    <a:pt x="106" y="246"/>
                  </a:lnTo>
                  <a:lnTo>
                    <a:pt x="102" y="246"/>
                  </a:lnTo>
                  <a:lnTo>
                    <a:pt x="102" y="242"/>
                  </a:lnTo>
                  <a:lnTo>
                    <a:pt x="106" y="242"/>
                  </a:lnTo>
                  <a:lnTo>
                    <a:pt x="106" y="238"/>
                  </a:lnTo>
                  <a:lnTo>
                    <a:pt x="106" y="234"/>
                  </a:lnTo>
                  <a:lnTo>
                    <a:pt x="106" y="230"/>
                  </a:lnTo>
                  <a:lnTo>
                    <a:pt x="106" y="226"/>
                  </a:lnTo>
                  <a:lnTo>
                    <a:pt x="109" y="226"/>
                  </a:lnTo>
                  <a:lnTo>
                    <a:pt x="113" y="226"/>
                  </a:lnTo>
                  <a:lnTo>
                    <a:pt x="113" y="223"/>
                  </a:lnTo>
                  <a:lnTo>
                    <a:pt x="117" y="223"/>
                  </a:lnTo>
                  <a:lnTo>
                    <a:pt x="121" y="223"/>
                  </a:lnTo>
                  <a:lnTo>
                    <a:pt x="125" y="223"/>
                  </a:lnTo>
                  <a:lnTo>
                    <a:pt x="125" y="226"/>
                  </a:lnTo>
                  <a:lnTo>
                    <a:pt x="125" y="230"/>
                  </a:lnTo>
                  <a:lnTo>
                    <a:pt x="129" y="230"/>
                  </a:lnTo>
                  <a:lnTo>
                    <a:pt x="129" y="234"/>
                  </a:lnTo>
                  <a:lnTo>
                    <a:pt x="129" y="230"/>
                  </a:lnTo>
                  <a:lnTo>
                    <a:pt x="133" y="230"/>
                  </a:lnTo>
                  <a:lnTo>
                    <a:pt x="137" y="230"/>
                  </a:lnTo>
                  <a:lnTo>
                    <a:pt x="137" y="234"/>
                  </a:lnTo>
                  <a:lnTo>
                    <a:pt x="141" y="234"/>
                  </a:lnTo>
                  <a:lnTo>
                    <a:pt x="145" y="234"/>
                  </a:lnTo>
                  <a:lnTo>
                    <a:pt x="149" y="234"/>
                  </a:lnTo>
                  <a:lnTo>
                    <a:pt x="145" y="234"/>
                  </a:lnTo>
                  <a:lnTo>
                    <a:pt x="145" y="230"/>
                  </a:lnTo>
                  <a:lnTo>
                    <a:pt x="149" y="230"/>
                  </a:lnTo>
                  <a:lnTo>
                    <a:pt x="152" y="230"/>
                  </a:lnTo>
                  <a:lnTo>
                    <a:pt x="152" y="226"/>
                  </a:lnTo>
                  <a:lnTo>
                    <a:pt x="152" y="223"/>
                  </a:lnTo>
                  <a:lnTo>
                    <a:pt x="152" y="219"/>
                  </a:lnTo>
                  <a:lnTo>
                    <a:pt x="156" y="219"/>
                  </a:lnTo>
                  <a:lnTo>
                    <a:pt x="156" y="223"/>
                  </a:lnTo>
                  <a:lnTo>
                    <a:pt x="160" y="223"/>
                  </a:lnTo>
                  <a:lnTo>
                    <a:pt x="164" y="219"/>
                  </a:lnTo>
                  <a:lnTo>
                    <a:pt x="164" y="215"/>
                  </a:lnTo>
                  <a:lnTo>
                    <a:pt x="168" y="215"/>
                  </a:lnTo>
                  <a:lnTo>
                    <a:pt x="168" y="211"/>
                  </a:lnTo>
                  <a:lnTo>
                    <a:pt x="164" y="211"/>
                  </a:lnTo>
                  <a:lnTo>
                    <a:pt x="164" y="207"/>
                  </a:lnTo>
                  <a:lnTo>
                    <a:pt x="160" y="207"/>
                  </a:lnTo>
                  <a:lnTo>
                    <a:pt x="160" y="203"/>
                  </a:lnTo>
                  <a:lnTo>
                    <a:pt x="160" y="199"/>
                  </a:lnTo>
                  <a:lnTo>
                    <a:pt x="160" y="195"/>
                  </a:lnTo>
                  <a:lnTo>
                    <a:pt x="164" y="195"/>
                  </a:lnTo>
                  <a:lnTo>
                    <a:pt x="164" y="191"/>
                  </a:lnTo>
                  <a:lnTo>
                    <a:pt x="160" y="191"/>
                  </a:lnTo>
                  <a:lnTo>
                    <a:pt x="160" y="187"/>
                  </a:lnTo>
                  <a:lnTo>
                    <a:pt x="156" y="187"/>
                  </a:lnTo>
                  <a:lnTo>
                    <a:pt x="156" y="183"/>
                  </a:lnTo>
                  <a:lnTo>
                    <a:pt x="152" y="183"/>
                  </a:lnTo>
                  <a:lnTo>
                    <a:pt x="149" y="183"/>
                  </a:lnTo>
                  <a:lnTo>
                    <a:pt x="149" y="187"/>
                  </a:lnTo>
                  <a:lnTo>
                    <a:pt x="145" y="187"/>
                  </a:lnTo>
                  <a:lnTo>
                    <a:pt x="141" y="187"/>
                  </a:lnTo>
                  <a:lnTo>
                    <a:pt x="141" y="183"/>
                  </a:lnTo>
                  <a:lnTo>
                    <a:pt x="141" y="180"/>
                  </a:lnTo>
                  <a:lnTo>
                    <a:pt x="141" y="176"/>
                  </a:lnTo>
                  <a:lnTo>
                    <a:pt x="141" y="172"/>
                  </a:lnTo>
                  <a:lnTo>
                    <a:pt x="141" y="168"/>
                  </a:lnTo>
                  <a:lnTo>
                    <a:pt x="137" y="168"/>
                  </a:lnTo>
                  <a:lnTo>
                    <a:pt x="137" y="164"/>
                  </a:lnTo>
                  <a:lnTo>
                    <a:pt x="137" y="160"/>
                  </a:lnTo>
                  <a:lnTo>
                    <a:pt x="137" y="156"/>
                  </a:lnTo>
                  <a:lnTo>
                    <a:pt x="137" y="152"/>
                  </a:lnTo>
                  <a:lnTo>
                    <a:pt x="137" y="148"/>
                  </a:lnTo>
                  <a:lnTo>
                    <a:pt x="137" y="144"/>
                  </a:lnTo>
                  <a:lnTo>
                    <a:pt x="141" y="144"/>
                  </a:lnTo>
                  <a:lnTo>
                    <a:pt x="137" y="144"/>
                  </a:lnTo>
                  <a:lnTo>
                    <a:pt x="137" y="140"/>
                  </a:lnTo>
                  <a:lnTo>
                    <a:pt x="141" y="140"/>
                  </a:lnTo>
                  <a:lnTo>
                    <a:pt x="141" y="137"/>
                  </a:lnTo>
                  <a:lnTo>
                    <a:pt x="141" y="133"/>
                  </a:lnTo>
                  <a:lnTo>
                    <a:pt x="137" y="133"/>
                  </a:lnTo>
                  <a:lnTo>
                    <a:pt x="133" y="133"/>
                  </a:lnTo>
                  <a:lnTo>
                    <a:pt x="133" y="129"/>
                  </a:lnTo>
                  <a:lnTo>
                    <a:pt x="129" y="129"/>
                  </a:lnTo>
                  <a:lnTo>
                    <a:pt x="125" y="129"/>
                  </a:lnTo>
                  <a:lnTo>
                    <a:pt x="125" y="125"/>
                  </a:lnTo>
                  <a:lnTo>
                    <a:pt x="125" y="121"/>
                  </a:lnTo>
                  <a:lnTo>
                    <a:pt x="125" y="117"/>
                  </a:lnTo>
                  <a:lnTo>
                    <a:pt x="129" y="117"/>
                  </a:lnTo>
                  <a:lnTo>
                    <a:pt x="129" y="113"/>
                  </a:lnTo>
                  <a:lnTo>
                    <a:pt x="125" y="113"/>
                  </a:lnTo>
                  <a:lnTo>
                    <a:pt x="125" y="109"/>
                  </a:lnTo>
                  <a:lnTo>
                    <a:pt x="129" y="109"/>
                  </a:lnTo>
                  <a:lnTo>
                    <a:pt x="129" y="105"/>
                  </a:lnTo>
                  <a:lnTo>
                    <a:pt x="125" y="105"/>
                  </a:lnTo>
                  <a:lnTo>
                    <a:pt x="125" y="101"/>
                  </a:lnTo>
                  <a:lnTo>
                    <a:pt x="125" y="97"/>
                  </a:lnTo>
                  <a:lnTo>
                    <a:pt x="129" y="97"/>
                  </a:lnTo>
                  <a:lnTo>
                    <a:pt x="129" y="94"/>
                  </a:lnTo>
                  <a:lnTo>
                    <a:pt x="129" y="90"/>
                  </a:lnTo>
                  <a:lnTo>
                    <a:pt x="133" y="90"/>
                  </a:lnTo>
                  <a:lnTo>
                    <a:pt x="133" y="86"/>
                  </a:lnTo>
                  <a:lnTo>
                    <a:pt x="137" y="86"/>
                  </a:lnTo>
                  <a:lnTo>
                    <a:pt x="141" y="86"/>
                  </a:lnTo>
                  <a:lnTo>
                    <a:pt x="137" y="86"/>
                  </a:lnTo>
                  <a:lnTo>
                    <a:pt x="137" y="82"/>
                  </a:lnTo>
                  <a:lnTo>
                    <a:pt x="141" y="82"/>
                  </a:lnTo>
                  <a:lnTo>
                    <a:pt x="141" y="78"/>
                  </a:lnTo>
                  <a:lnTo>
                    <a:pt x="141" y="74"/>
                  </a:lnTo>
                  <a:lnTo>
                    <a:pt x="141" y="70"/>
                  </a:lnTo>
                  <a:lnTo>
                    <a:pt x="145" y="70"/>
                  </a:lnTo>
                  <a:lnTo>
                    <a:pt x="145" y="66"/>
                  </a:lnTo>
                  <a:lnTo>
                    <a:pt x="145" y="62"/>
                  </a:lnTo>
                  <a:lnTo>
                    <a:pt x="145" y="58"/>
                  </a:lnTo>
                  <a:lnTo>
                    <a:pt x="145" y="54"/>
                  </a:lnTo>
                  <a:lnTo>
                    <a:pt x="145" y="51"/>
                  </a:lnTo>
                  <a:lnTo>
                    <a:pt x="145" y="47"/>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45" name="Freeform 19"/>
            <p:cNvSpPr>
              <a:spLocks/>
            </p:cNvSpPr>
            <p:nvPr/>
          </p:nvSpPr>
          <p:spPr bwMode="auto">
            <a:xfrm>
              <a:off x="1564" y="939"/>
              <a:ext cx="446" cy="316"/>
            </a:xfrm>
            <a:custGeom>
              <a:avLst/>
              <a:gdLst>
                <a:gd name="T0" fmla="*/ 442 w 446"/>
                <a:gd name="T1" fmla="*/ 218 h 316"/>
                <a:gd name="T2" fmla="*/ 446 w 446"/>
                <a:gd name="T3" fmla="*/ 230 h 316"/>
                <a:gd name="T4" fmla="*/ 442 w 446"/>
                <a:gd name="T5" fmla="*/ 250 h 316"/>
                <a:gd name="T6" fmla="*/ 430 w 446"/>
                <a:gd name="T7" fmla="*/ 261 h 316"/>
                <a:gd name="T8" fmla="*/ 418 w 446"/>
                <a:gd name="T9" fmla="*/ 281 h 316"/>
                <a:gd name="T10" fmla="*/ 395 w 446"/>
                <a:gd name="T11" fmla="*/ 289 h 316"/>
                <a:gd name="T12" fmla="*/ 375 w 446"/>
                <a:gd name="T13" fmla="*/ 293 h 316"/>
                <a:gd name="T14" fmla="*/ 368 w 446"/>
                <a:gd name="T15" fmla="*/ 277 h 316"/>
                <a:gd name="T16" fmla="*/ 348 w 446"/>
                <a:gd name="T17" fmla="*/ 265 h 316"/>
                <a:gd name="T18" fmla="*/ 332 w 446"/>
                <a:gd name="T19" fmla="*/ 250 h 316"/>
                <a:gd name="T20" fmla="*/ 317 w 446"/>
                <a:gd name="T21" fmla="*/ 234 h 316"/>
                <a:gd name="T22" fmla="*/ 313 w 446"/>
                <a:gd name="T23" fmla="*/ 254 h 316"/>
                <a:gd name="T24" fmla="*/ 309 w 446"/>
                <a:gd name="T25" fmla="*/ 265 h 316"/>
                <a:gd name="T26" fmla="*/ 289 w 446"/>
                <a:gd name="T27" fmla="*/ 269 h 316"/>
                <a:gd name="T28" fmla="*/ 262 w 446"/>
                <a:gd name="T29" fmla="*/ 265 h 316"/>
                <a:gd name="T30" fmla="*/ 246 w 446"/>
                <a:gd name="T31" fmla="*/ 265 h 316"/>
                <a:gd name="T32" fmla="*/ 231 w 446"/>
                <a:gd name="T33" fmla="*/ 265 h 316"/>
                <a:gd name="T34" fmla="*/ 223 w 446"/>
                <a:gd name="T35" fmla="*/ 273 h 316"/>
                <a:gd name="T36" fmla="*/ 227 w 446"/>
                <a:gd name="T37" fmla="*/ 281 h 316"/>
                <a:gd name="T38" fmla="*/ 219 w 446"/>
                <a:gd name="T39" fmla="*/ 297 h 316"/>
                <a:gd name="T40" fmla="*/ 207 w 446"/>
                <a:gd name="T41" fmla="*/ 301 h 316"/>
                <a:gd name="T42" fmla="*/ 192 w 446"/>
                <a:gd name="T43" fmla="*/ 285 h 316"/>
                <a:gd name="T44" fmla="*/ 172 w 446"/>
                <a:gd name="T45" fmla="*/ 289 h 316"/>
                <a:gd name="T46" fmla="*/ 153 w 446"/>
                <a:gd name="T47" fmla="*/ 281 h 316"/>
                <a:gd name="T48" fmla="*/ 137 w 446"/>
                <a:gd name="T49" fmla="*/ 265 h 316"/>
                <a:gd name="T50" fmla="*/ 121 w 446"/>
                <a:gd name="T51" fmla="*/ 281 h 316"/>
                <a:gd name="T52" fmla="*/ 110 w 446"/>
                <a:gd name="T53" fmla="*/ 301 h 316"/>
                <a:gd name="T54" fmla="*/ 90 w 446"/>
                <a:gd name="T55" fmla="*/ 312 h 316"/>
                <a:gd name="T56" fmla="*/ 86 w 446"/>
                <a:gd name="T57" fmla="*/ 308 h 316"/>
                <a:gd name="T58" fmla="*/ 86 w 446"/>
                <a:gd name="T59" fmla="*/ 293 h 316"/>
                <a:gd name="T60" fmla="*/ 90 w 446"/>
                <a:gd name="T61" fmla="*/ 273 h 316"/>
                <a:gd name="T62" fmla="*/ 71 w 446"/>
                <a:gd name="T63" fmla="*/ 277 h 316"/>
                <a:gd name="T64" fmla="*/ 51 w 446"/>
                <a:gd name="T65" fmla="*/ 265 h 316"/>
                <a:gd name="T66" fmla="*/ 28 w 446"/>
                <a:gd name="T67" fmla="*/ 250 h 316"/>
                <a:gd name="T68" fmla="*/ 0 w 446"/>
                <a:gd name="T69" fmla="*/ 207 h 316"/>
                <a:gd name="T70" fmla="*/ 35 w 446"/>
                <a:gd name="T71" fmla="*/ 187 h 316"/>
                <a:gd name="T72" fmla="*/ 82 w 446"/>
                <a:gd name="T73" fmla="*/ 168 h 316"/>
                <a:gd name="T74" fmla="*/ 121 w 446"/>
                <a:gd name="T75" fmla="*/ 152 h 316"/>
                <a:gd name="T76" fmla="*/ 145 w 446"/>
                <a:gd name="T77" fmla="*/ 121 h 316"/>
                <a:gd name="T78" fmla="*/ 180 w 446"/>
                <a:gd name="T79" fmla="*/ 86 h 316"/>
                <a:gd name="T80" fmla="*/ 207 w 446"/>
                <a:gd name="T81" fmla="*/ 54 h 316"/>
                <a:gd name="T82" fmla="*/ 231 w 446"/>
                <a:gd name="T83" fmla="*/ 43 h 316"/>
                <a:gd name="T84" fmla="*/ 254 w 446"/>
                <a:gd name="T85" fmla="*/ 35 h 316"/>
                <a:gd name="T86" fmla="*/ 274 w 446"/>
                <a:gd name="T87" fmla="*/ 23 h 316"/>
                <a:gd name="T88" fmla="*/ 293 w 446"/>
                <a:gd name="T89" fmla="*/ 11 h 316"/>
                <a:gd name="T90" fmla="*/ 321 w 446"/>
                <a:gd name="T91" fmla="*/ 4 h 316"/>
                <a:gd name="T92" fmla="*/ 336 w 446"/>
                <a:gd name="T93" fmla="*/ 11 h 316"/>
                <a:gd name="T94" fmla="*/ 352 w 446"/>
                <a:gd name="T95" fmla="*/ 27 h 316"/>
                <a:gd name="T96" fmla="*/ 372 w 446"/>
                <a:gd name="T97" fmla="*/ 39 h 316"/>
                <a:gd name="T98" fmla="*/ 387 w 446"/>
                <a:gd name="T99" fmla="*/ 54 h 316"/>
                <a:gd name="T100" fmla="*/ 407 w 446"/>
                <a:gd name="T101" fmla="*/ 58 h 316"/>
                <a:gd name="T102" fmla="*/ 422 w 446"/>
                <a:gd name="T103" fmla="*/ 62 h 316"/>
                <a:gd name="T104" fmla="*/ 434 w 446"/>
                <a:gd name="T105" fmla="*/ 82 h 316"/>
                <a:gd name="T106" fmla="*/ 430 w 446"/>
                <a:gd name="T107" fmla="*/ 101 h 316"/>
                <a:gd name="T108" fmla="*/ 434 w 446"/>
                <a:gd name="T109" fmla="*/ 121 h 316"/>
                <a:gd name="T110" fmla="*/ 442 w 446"/>
                <a:gd name="T111" fmla="*/ 136 h 316"/>
                <a:gd name="T112" fmla="*/ 438 w 446"/>
                <a:gd name="T113" fmla="*/ 156 h 316"/>
                <a:gd name="T114" fmla="*/ 438 w 446"/>
                <a:gd name="T115" fmla="*/ 179 h 3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46"/>
                <a:gd name="T175" fmla="*/ 0 h 316"/>
                <a:gd name="T176" fmla="*/ 446 w 446"/>
                <a:gd name="T177" fmla="*/ 316 h 3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46" h="316">
                  <a:moveTo>
                    <a:pt x="442" y="199"/>
                  </a:moveTo>
                  <a:lnTo>
                    <a:pt x="442" y="203"/>
                  </a:lnTo>
                  <a:lnTo>
                    <a:pt x="442" y="207"/>
                  </a:lnTo>
                  <a:lnTo>
                    <a:pt x="442" y="211"/>
                  </a:lnTo>
                  <a:lnTo>
                    <a:pt x="442" y="215"/>
                  </a:lnTo>
                  <a:lnTo>
                    <a:pt x="446" y="215"/>
                  </a:lnTo>
                  <a:lnTo>
                    <a:pt x="446" y="218"/>
                  </a:lnTo>
                  <a:lnTo>
                    <a:pt x="442" y="218"/>
                  </a:lnTo>
                  <a:lnTo>
                    <a:pt x="442" y="222"/>
                  </a:lnTo>
                  <a:lnTo>
                    <a:pt x="446" y="222"/>
                  </a:lnTo>
                  <a:lnTo>
                    <a:pt x="446" y="226"/>
                  </a:lnTo>
                  <a:lnTo>
                    <a:pt x="442" y="226"/>
                  </a:lnTo>
                  <a:lnTo>
                    <a:pt x="442" y="230"/>
                  </a:lnTo>
                  <a:lnTo>
                    <a:pt x="446" y="230"/>
                  </a:lnTo>
                  <a:lnTo>
                    <a:pt x="442" y="230"/>
                  </a:lnTo>
                  <a:lnTo>
                    <a:pt x="446" y="230"/>
                  </a:lnTo>
                  <a:lnTo>
                    <a:pt x="446" y="234"/>
                  </a:lnTo>
                  <a:lnTo>
                    <a:pt x="446" y="238"/>
                  </a:lnTo>
                  <a:lnTo>
                    <a:pt x="442" y="238"/>
                  </a:lnTo>
                  <a:lnTo>
                    <a:pt x="442" y="242"/>
                  </a:lnTo>
                  <a:lnTo>
                    <a:pt x="446" y="242"/>
                  </a:lnTo>
                  <a:lnTo>
                    <a:pt x="446" y="246"/>
                  </a:lnTo>
                  <a:lnTo>
                    <a:pt x="446" y="250"/>
                  </a:lnTo>
                  <a:lnTo>
                    <a:pt x="442" y="250"/>
                  </a:lnTo>
                  <a:lnTo>
                    <a:pt x="442" y="254"/>
                  </a:lnTo>
                  <a:lnTo>
                    <a:pt x="438" y="254"/>
                  </a:lnTo>
                  <a:lnTo>
                    <a:pt x="438" y="250"/>
                  </a:lnTo>
                  <a:lnTo>
                    <a:pt x="434" y="250"/>
                  </a:lnTo>
                  <a:lnTo>
                    <a:pt x="434" y="254"/>
                  </a:lnTo>
                  <a:lnTo>
                    <a:pt x="434" y="258"/>
                  </a:lnTo>
                  <a:lnTo>
                    <a:pt x="430" y="258"/>
                  </a:lnTo>
                  <a:lnTo>
                    <a:pt x="430" y="261"/>
                  </a:lnTo>
                  <a:lnTo>
                    <a:pt x="430" y="265"/>
                  </a:lnTo>
                  <a:lnTo>
                    <a:pt x="430" y="269"/>
                  </a:lnTo>
                  <a:lnTo>
                    <a:pt x="426" y="269"/>
                  </a:lnTo>
                  <a:lnTo>
                    <a:pt x="426" y="273"/>
                  </a:lnTo>
                  <a:lnTo>
                    <a:pt x="426" y="277"/>
                  </a:lnTo>
                  <a:lnTo>
                    <a:pt x="422" y="277"/>
                  </a:lnTo>
                  <a:lnTo>
                    <a:pt x="418" y="277"/>
                  </a:lnTo>
                  <a:lnTo>
                    <a:pt x="418" y="281"/>
                  </a:lnTo>
                  <a:lnTo>
                    <a:pt x="415" y="281"/>
                  </a:lnTo>
                  <a:lnTo>
                    <a:pt x="411" y="281"/>
                  </a:lnTo>
                  <a:lnTo>
                    <a:pt x="407" y="281"/>
                  </a:lnTo>
                  <a:lnTo>
                    <a:pt x="407" y="285"/>
                  </a:lnTo>
                  <a:lnTo>
                    <a:pt x="403" y="285"/>
                  </a:lnTo>
                  <a:lnTo>
                    <a:pt x="403" y="289"/>
                  </a:lnTo>
                  <a:lnTo>
                    <a:pt x="399" y="289"/>
                  </a:lnTo>
                  <a:lnTo>
                    <a:pt x="395" y="289"/>
                  </a:lnTo>
                  <a:lnTo>
                    <a:pt x="391" y="289"/>
                  </a:lnTo>
                  <a:lnTo>
                    <a:pt x="387" y="289"/>
                  </a:lnTo>
                  <a:lnTo>
                    <a:pt x="387" y="285"/>
                  </a:lnTo>
                  <a:lnTo>
                    <a:pt x="387" y="289"/>
                  </a:lnTo>
                  <a:lnTo>
                    <a:pt x="383" y="289"/>
                  </a:lnTo>
                  <a:lnTo>
                    <a:pt x="379" y="289"/>
                  </a:lnTo>
                  <a:lnTo>
                    <a:pt x="379" y="293"/>
                  </a:lnTo>
                  <a:lnTo>
                    <a:pt x="375" y="293"/>
                  </a:lnTo>
                  <a:lnTo>
                    <a:pt x="372" y="293"/>
                  </a:lnTo>
                  <a:lnTo>
                    <a:pt x="372" y="297"/>
                  </a:lnTo>
                  <a:lnTo>
                    <a:pt x="368" y="297"/>
                  </a:lnTo>
                  <a:lnTo>
                    <a:pt x="368" y="293"/>
                  </a:lnTo>
                  <a:lnTo>
                    <a:pt x="368" y="289"/>
                  </a:lnTo>
                  <a:lnTo>
                    <a:pt x="368" y="285"/>
                  </a:lnTo>
                  <a:lnTo>
                    <a:pt x="368" y="281"/>
                  </a:lnTo>
                  <a:lnTo>
                    <a:pt x="368" y="277"/>
                  </a:lnTo>
                  <a:lnTo>
                    <a:pt x="364" y="277"/>
                  </a:lnTo>
                  <a:lnTo>
                    <a:pt x="364" y="273"/>
                  </a:lnTo>
                  <a:lnTo>
                    <a:pt x="360" y="273"/>
                  </a:lnTo>
                  <a:lnTo>
                    <a:pt x="360" y="269"/>
                  </a:lnTo>
                  <a:lnTo>
                    <a:pt x="356" y="269"/>
                  </a:lnTo>
                  <a:lnTo>
                    <a:pt x="352" y="269"/>
                  </a:lnTo>
                  <a:lnTo>
                    <a:pt x="352" y="265"/>
                  </a:lnTo>
                  <a:lnTo>
                    <a:pt x="348" y="265"/>
                  </a:lnTo>
                  <a:lnTo>
                    <a:pt x="348" y="261"/>
                  </a:lnTo>
                  <a:lnTo>
                    <a:pt x="344" y="261"/>
                  </a:lnTo>
                  <a:lnTo>
                    <a:pt x="344" y="258"/>
                  </a:lnTo>
                  <a:lnTo>
                    <a:pt x="340" y="258"/>
                  </a:lnTo>
                  <a:lnTo>
                    <a:pt x="336" y="258"/>
                  </a:lnTo>
                  <a:lnTo>
                    <a:pt x="336" y="254"/>
                  </a:lnTo>
                  <a:lnTo>
                    <a:pt x="332" y="254"/>
                  </a:lnTo>
                  <a:lnTo>
                    <a:pt x="332" y="250"/>
                  </a:lnTo>
                  <a:lnTo>
                    <a:pt x="329" y="250"/>
                  </a:lnTo>
                  <a:lnTo>
                    <a:pt x="329" y="246"/>
                  </a:lnTo>
                  <a:lnTo>
                    <a:pt x="329" y="242"/>
                  </a:lnTo>
                  <a:lnTo>
                    <a:pt x="325" y="242"/>
                  </a:lnTo>
                  <a:lnTo>
                    <a:pt x="325" y="238"/>
                  </a:lnTo>
                  <a:lnTo>
                    <a:pt x="321" y="238"/>
                  </a:lnTo>
                  <a:lnTo>
                    <a:pt x="317" y="238"/>
                  </a:lnTo>
                  <a:lnTo>
                    <a:pt x="317" y="234"/>
                  </a:lnTo>
                  <a:lnTo>
                    <a:pt x="321" y="234"/>
                  </a:lnTo>
                  <a:lnTo>
                    <a:pt x="317" y="234"/>
                  </a:lnTo>
                  <a:lnTo>
                    <a:pt x="317" y="238"/>
                  </a:lnTo>
                  <a:lnTo>
                    <a:pt x="317" y="242"/>
                  </a:lnTo>
                  <a:lnTo>
                    <a:pt x="317" y="246"/>
                  </a:lnTo>
                  <a:lnTo>
                    <a:pt x="313" y="246"/>
                  </a:lnTo>
                  <a:lnTo>
                    <a:pt x="313" y="250"/>
                  </a:lnTo>
                  <a:lnTo>
                    <a:pt x="313" y="254"/>
                  </a:lnTo>
                  <a:lnTo>
                    <a:pt x="309" y="254"/>
                  </a:lnTo>
                  <a:lnTo>
                    <a:pt x="313" y="254"/>
                  </a:lnTo>
                  <a:lnTo>
                    <a:pt x="309" y="254"/>
                  </a:lnTo>
                  <a:lnTo>
                    <a:pt x="313" y="254"/>
                  </a:lnTo>
                  <a:lnTo>
                    <a:pt x="309" y="254"/>
                  </a:lnTo>
                  <a:lnTo>
                    <a:pt x="309" y="258"/>
                  </a:lnTo>
                  <a:lnTo>
                    <a:pt x="309" y="261"/>
                  </a:lnTo>
                  <a:lnTo>
                    <a:pt x="309" y="265"/>
                  </a:lnTo>
                  <a:lnTo>
                    <a:pt x="309" y="269"/>
                  </a:lnTo>
                  <a:lnTo>
                    <a:pt x="305" y="269"/>
                  </a:lnTo>
                  <a:lnTo>
                    <a:pt x="305" y="265"/>
                  </a:lnTo>
                  <a:lnTo>
                    <a:pt x="305" y="269"/>
                  </a:lnTo>
                  <a:lnTo>
                    <a:pt x="301" y="269"/>
                  </a:lnTo>
                  <a:lnTo>
                    <a:pt x="297" y="269"/>
                  </a:lnTo>
                  <a:lnTo>
                    <a:pt x="293" y="269"/>
                  </a:lnTo>
                  <a:lnTo>
                    <a:pt x="289" y="269"/>
                  </a:lnTo>
                  <a:lnTo>
                    <a:pt x="286" y="269"/>
                  </a:lnTo>
                  <a:lnTo>
                    <a:pt x="282" y="269"/>
                  </a:lnTo>
                  <a:lnTo>
                    <a:pt x="282" y="265"/>
                  </a:lnTo>
                  <a:lnTo>
                    <a:pt x="278" y="265"/>
                  </a:lnTo>
                  <a:lnTo>
                    <a:pt x="274" y="265"/>
                  </a:lnTo>
                  <a:lnTo>
                    <a:pt x="270" y="265"/>
                  </a:lnTo>
                  <a:lnTo>
                    <a:pt x="266" y="265"/>
                  </a:lnTo>
                  <a:lnTo>
                    <a:pt x="262" y="265"/>
                  </a:lnTo>
                  <a:lnTo>
                    <a:pt x="266" y="265"/>
                  </a:lnTo>
                  <a:lnTo>
                    <a:pt x="262" y="265"/>
                  </a:lnTo>
                  <a:lnTo>
                    <a:pt x="258" y="265"/>
                  </a:lnTo>
                  <a:lnTo>
                    <a:pt x="258" y="261"/>
                  </a:lnTo>
                  <a:lnTo>
                    <a:pt x="254" y="261"/>
                  </a:lnTo>
                  <a:lnTo>
                    <a:pt x="250" y="261"/>
                  </a:lnTo>
                  <a:lnTo>
                    <a:pt x="250" y="265"/>
                  </a:lnTo>
                  <a:lnTo>
                    <a:pt x="246" y="265"/>
                  </a:lnTo>
                  <a:lnTo>
                    <a:pt x="246" y="261"/>
                  </a:lnTo>
                  <a:lnTo>
                    <a:pt x="246" y="265"/>
                  </a:lnTo>
                  <a:lnTo>
                    <a:pt x="243" y="265"/>
                  </a:lnTo>
                  <a:lnTo>
                    <a:pt x="239" y="265"/>
                  </a:lnTo>
                  <a:lnTo>
                    <a:pt x="239" y="269"/>
                  </a:lnTo>
                  <a:lnTo>
                    <a:pt x="239" y="265"/>
                  </a:lnTo>
                  <a:lnTo>
                    <a:pt x="235" y="265"/>
                  </a:lnTo>
                  <a:lnTo>
                    <a:pt x="231" y="265"/>
                  </a:lnTo>
                  <a:lnTo>
                    <a:pt x="227" y="265"/>
                  </a:lnTo>
                  <a:lnTo>
                    <a:pt x="227" y="269"/>
                  </a:lnTo>
                  <a:lnTo>
                    <a:pt x="231" y="269"/>
                  </a:lnTo>
                  <a:lnTo>
                    <a:pt x="227" y="269"/>
                  </a:lnTo>
                  <a:lnTo>
                    <a:pt x="231" y="269"/>
                  </a:lnTo>
                  <a:lnTo>
                    <a:pt x="227" y="269"/>
                  </a:lnTo>
                  <a:lnTo>
                    <a:pt x="227" y="273"/>
                  </a:lnTo>
                  <a:lnTo>
                    <a:pt x="223" y="273"/>
                  </a:lnTo>
                  <a:lnTo>
                    <a:pt x="223" y="269"/>
                  </a:lnTo>
                  <a:lnTo>
                    <a:pt x="223" y="273"/>
                  </a:lnTo>
                  <a:lnTo>
                    <a:pt x="219" y="273"/>
                  </a:lnTo>
                  <a:lnTo>
                    <a:pt x="223" y="273"/>
                  </a:lnTo>
                  <a:lnTo>
                    <a:pt x="219" y="277"/>
                  </a:lnTo>
                  <a:lnTo>
                    <a:pt x="223" y="277"/>
                  </a:lnTo>
                  <a:lnTo>
                    <a:pt x="223" y="281"/>
                  </a:lnTo>
                  <a:lnTo>
                    <a:pt x="227" y="281"/>
                  </a:lnTo>
                  <a:lnTo>
                    <a:pt x="227" y="285"/>
                  </a:lnTo>
                  <a:lnTo>
                    <a:pt x="227" y="289"/>
                  </a:lnTo>
                  <a:lnTo>
                    <a:pt x="223" y="289"/>
                  </a:lnTo>
                  <a:lnTo>
                    <a:pt x="227" y="289"/>
                  </a:lnTo>
                  <a:lnTo>
                    <a:pt x="227" y="293"/>
                  </a:lnTo>
                  <a:lnTo>
                    <a:pt x="223" y="293"/>
                  </a:lnTo>
                  <a:lnTo>
                    <a:pt x="223" y="297"/>
                  </a:lnTo>
                  <a:lnTo>
                    <a:pt x="219" y="297"/>
                  </a:lnTo>
                  <a:lnTo>
                    <a:pt x="215" y="297"/>
                  </a:lnTo>
                  <a:lnTo>
                    <a:pt x="215" y="301"/>
                  </a:lnTo>
                  <a:lnTo>
                    <a:pt x="215" y="297"/>
                  </a:lnTo>
                  <a:lnTo>
                    <a:pt x="215" y="301"/>
                  </a:lnTo>
                  <a:lnTo>
                    <a:pt x="211" y="301"/>
                  </a:lnTo>
                  <a:lnTo>
                    <a:pt x="211" y="297"/>
                  </a:lnTo>
                  <a:lnTo>
                    <a:pt x="211" y="301"/>
                  </a:lnTo>
                  <a:lnTo>
                    <a:pt x="207" y="301"/>
                  </a:lnTo>
                  <a:lnTo>
                    <a:pt x="207" y="297"/>
                  </a:lnTo>
                  <a:lnTo>
                    <a:pt x="203" y="297"/>
                  </a:lnTo>
                  <a:lnTo>
                    <a:pt x="203" y="293"/>
                  </a:lnTo>
                  <a:lnTo>
                    <a:pt x="200" y="293"/>
                  </a:lnTo>
                  <a:lnTo>
                    <a:pt x="200" y="289"/>
                  </a:lnTo>
                  <a:lnTo>
                    <a:pt x="200" y="285"/>
                  </a:lnTo>
                  <a:lnTo>
                    <a:pt x="196" y="285"/>
                  </a:lnTo>
                  <a:lnTo>
                    <a:pt x="192" y="285"/>
                  </a:lnTo>
                  <a:lnTo>
                    <a:pt x="192" y="281"/>
                  </a:lnTo>
                  <a:lnTo>
                    <a:pt x="188" y="281"/>
                  </a:lnTo>
                  <a:lnTo>
                    <a:pt x="184" y="281"/>
                  </a:lnTo>
                  <a:lnTo>
                    <a:pt x="184" y="285"/>
                  </a:lnTo>
                  <a:lnTo>
                    <a:pt x="180" y="285"/>
                  </a:lnTo>
                  <a:lnTo>
                    <a:pt x="176" y="285"/>
                  </a:lnTo>
                  <a:lnTo>
                    <a:pt x="172" y="285"/>
                  </a:lnTo>
                  <a:lnTo>
                    <a:pt x="172" y="289"/>
                  </a:lnTo>
                  <a:lnTo>
                    <a:pt x="168" y="289"/>
                  </a:lnTo>
                  <a:lnTo>
                    <a:pt x="164" y="289"/>
                  </a:lnTo>
                  <a:lnTo>
                    <a:pt x="160" y="285"/>
                  </a:lnTo>
                  <a:lnTo>
                    <a:pt x="160" y="289"/>
                  </a:lnTo>
                  <a:lnTo>
                    <a:pt x="160" y="285"/>
                  </a:lnTo>
                  <a:lnTo>
                    <a:pt x="157" y="285"/>
                  </a:lnTo>
                  <a:lnTo>
                    <a:pt x="153" y="285"/>
                  </a:lnTo>
                  <a:lnTo>
                    <a:pt x="153" y="281"/>
                  </a:lnTo>
                  <a:lnTo>
                    <a:pt x="149" y="281"/>
                  </a:lnTo>
                  <a:lnTo>
                    <a:pt x="149" y="277"/>
                  </a:lnTo>
                  <a:lnTo>
                    <a:pt x="145" y="277"/>
                  </a:lnTo>
                  <a:lnTo>
                    <a:pt x="145" y="273"/>
                  </a:lnTo>
                  <a:lnTo>
                    <a:pt x="141" y="273"/>
                  </a:lnTo>
                  <a:lnTo>
                    <a:pt x="141" y="269"/>
                  </a:lnTo>
                  <a:lnTo>
                    <a:pt x="141" y="265"/>
                  </a:lnTo>
                  <a:lnTo>
                    <a:pt x="137" y="265"/>
                  </a:lnTo>
                  <a:lnTo>
                    <a:pt x="137" y="269"/>
                  </a:lnTo>
                  <a:lnTo>
                    <a:pt x="133" y="269"/>
                  </a:lnTo>
                  <a:lnTo>
                    <a:pt x="129" y="269"/>
                  </a:lnTo>
                  <a:lnTo>
                    <a:pt x="129" y="273"/>
                  </a:lnTo>
                  <a:lnTo>
                    <a:pt x="125" y="273"/>
                  </a:lnTo>
                  <a:lnTo>
                    <a:pt x="125" y="277"/>
                  </a:lnTo>
                  <a:lnTo>
                    <a:pt x="125" y="281"/>
                  </a:lnTo>
                  <a:lnTo>
                    <a:pt x="121" y="281"/>
                  </a:lnTo>
                  <a:lnTo>
                    <a:pt x="121" y="285"/>
                  </a:lnTo>
                  <a:lnTo>
                    <a:pt x="117" y="285"/>
                  </a:lnTo>
                  <a:lnTo>
                    <a:pt x="117" y="289"/>
                  </a:lnTo>
                  <a:lnTo>
                    <a:pt x="114" y="289"/>
                  </a:lnTo>
                  <a:lnTo>
                    <a:pt x="114" y="293"/>
                  </a:lnTo>
                  <a:lnTo>
                    <a:pt x="114" y="297"/>
                  </a:lnTo>
                  <a:lnTo>
                    <a:pt x="110" y="297"/>
                  </a:lnTo>
                  <a:lnTo>
                    <a:pt x="110" y="301"/>
                  </a:lnTo>
                  <a:lnTo>
                    <a:pt x="110" y="304"/>
                  </a:lnTo>
                  <a:lnTo>
                    <a:pt x="106" y="304"/>
                  </a:lnTo>
                  <a:lnTo>
                    <a:pt x="106" y="308"/>
                  </a:lnTo>
                  <a:lnTo>
                    <a:pt x="102" y="308"/>
                  </a:lnTo>
                  <a:lnTo>
                    <a:pt x="98" y="308"/>
                  </a:lnTo>
                  <a:lnTo>
                    <a:pt x="98" y="312"/>
                  </a:lnTo>
                  <a:lnTo>
                    <a:pt x="94" y="312"/>
                  </a:lnTo>
                  <a:lnTo>
                    <a:pt x="90" y="312"/>
                  </a:lnTo>
                  <a:lnTo>
                    <a:pt x="90" y="316"/>
                  </a:lnTo>
                  <a:lnTo>
                    <a:pt x="86" y="316"/>
                  </a:lnTo>
                  <a:lnTo>
                    <a:pt x="82" y="316"/>
                  </a:lnTo>
                  <a:lnTo>
                    <a:pt x="82" y="312"/>
                  </a:lnTo>
                  <a:lnTo>
                    <a:pt x="82" y="316"/>
                  </a:lnTo>
                  <a:lnTo>
                    <a:pt x="82" y="312"/>
                  </a:lnTo>
                  <a:lnTo>
                    <a:pt x="86" y="312"/>
                  </a:lnTo>
                  <a:lnTo>
                    <a:pt x="86" y="308"/>
                  </a:lnTo>
                  <a:lnTo>
                    <a:pt x="86" y="304"/>
                  </a:lnTo>
                  <a:lnTo>
                    <a:pt x="86" y="301"/>
                  </a:lnTo>
                  <a:lnTo>
                    <a:pt x="86" y="297"/>
                  </a:lnTo>
                  <a:lnTo>
                    <a:pt x="90" y="297"/>
                  </a:lnTo>
                  <a:lnTo>
                    <a:pt x="86" y="297"/>
                  </a:lnTo>
                  <a:lnTo>
                    <a:pt x="90" y="297"/>
                  </a:lnTo>
                  <a:lnTo>
                    <a:pt x="90" y="293"/>
                  </a:lnTo>
                  <a:lnTo>
                    <a:pt x="86" y="293"/>
                  </a:lnTo>
                  <a:lnTo>
                    <a:pt x="86" y="289"/>
                  </a:lnTo>
                  <a:lnTo>
                    <a:pt x="86" y="285"/>
                  </a:lnTo>
                  <a:lnTo>
                    <a:pt x="86" y="281"/>
                  </a:lnTo>
                  <a:lnTo>
                    <a:pt x="86" y="277"/>
                  </a:lnTo>
                  <a:lnTo>
                    <a:pt x="90" y="277"/>
                  </a:lnTo>
                  <a:lnTo>
                    <a:pt x="86" y="277"/>
                  </a:lnTo>
                  <a:lnTo>
                    <a:pt x="90" y="277"/>
                  </a:lnTo>
                  <a:lnTo>
                    <a:pt x="90" y="273"/>
                  </a:lnTo>
                  <a:lnTo>
                    <a:pt x="86" y="273"/>
                  </a:lnTo>
                  <a:lnTo>
                    <a:pt x="82" y="273"/>
                  </a:lnTo>
                  <a:lnTo>
                    <a:pt x="82" y="269"/>
                  </a:lnTo>
                  <a:lnTo>
                    <a:pt x="78" y="269"/>
                  </a:lnTo>
                  <a:lnTo>
                    <a:pt x="74" y="269"/>
                  </a:lnTo>
                  <a:lnTo>
                    <a:pt x="74" y="273"/>
                  </a:lnTo>
                  <a:lnTo>
                    <a:pt x="71" y="273"/>
                  </a:lnTo>
                  <a:lnTo>
                    <a:pt x="71" y="277"/>
                  </a:lnTo>
                  <a:lnTo>
                    <a:pt x="67" y="277"/>
                  </a:lnTo>
                  <a:lnTo>
                    <a:pt x="67" y="273"/>
                  </a:lnTo>
                  <a:lnTo>
                    <a:pt x="63" y="273"/>
                  </a:lnTo>
                  <a:lnTo>
                    <a:pt x="63" y="269"/>
                  </a:lnTo>
                  <a:lnTo>
                    <a:pt x="59" y="269"/>
                  </a:lnTo>
                  <a:lnTo>
                    <a:pt x="59" y="265"/>
                  </a:lnTo>
                  <a:lnTo>
                    <a:pt x="55" y="265"/>
                  </a:lnTo>
                  <a:lnTo>
                    <a:pt x="51" y="265"/>
                  </a:lnTo>
                  <a:lnTo>
                    <a:pt x="47" y="265"/>
                  </a:lnTo>
                  <a:lnTo>
                    <a:pt x="43" y="265"/>
                  </a:lnTo>
                  <a:lnTo>
                    <a:pt x="43" y="261"/>
                  </a:lnTo>
                  <a:lnTo>
                    <a:pt x="39" y="261"/>
                  </a:lnTo>
                  <a:lnTo>
                    <a:pt x="39" y="258"/>
                  </a:lnTo>
                  <a:lnTo>
                    <a:pt x="35" y="258"/>
                  </a:lnTo>
                  <a:lnTo>
                    <a:pt x="31" y="258"/>
                  </a:lnTo>
                  <a:lnTo>
                    <a:pt x="28" y="250"/>
                  </a:lnTo>
                  <a:lnTo>
                    <a:pt x="31" y="226"/>
                  </a:lnTo>
                  <a:lnTo>
                    <a:pt x="28" y="222"/>
                  </a:lnTo>
                  <a:lnTo>
                    <a:pt x="24" y="218"/>
                  </a:lnTo>
                  <a:lnTo>
                    <a:pt x="16" y="207"/>
                  </a:lnTo>
                  <a:lnTo>
                    <a:pt x="12" y="211"/>
                  </a:lnTo>
                  <a:lnTo>
                    <a:pt x="8" y="207"/>
                  </a:lnTo>
                  <a:lnTo>
                    <a:pt x="4" y="211"/>
                  </a:lnTo>
                  <a:lnTo>
                    <a:pt x="0" y="207"/>
                  </a:lnTo>
                  <a:lnTo>
                    <a:pt x="0" y="203"/>
                  </a:lnTo>
                  <a:lnTo>
                    <a:pt x="8" y="191"/>
                  </a:lnTo>
                  <a:lnTo>
                    <a:pt x="12" y="191"/>
                  </a:lnTo>
                  <a:lnTo>
                    <a:pt x="16" y="191"/>
                  </a:lnTo>
                  <a:lnTo>
                    <a:pt x="20" y="195"/>
                  </a:lnTo>
                  <a:lnTo>
                    <a:pt x="28" y="195"/>
                  </a:lnTo>
                  <a:lnTo>
                    <a:pt x="31" y="191"/>
                  </a:lnTo>
                  <a:lnTo>
                    <a:pt x="35" y="187"/>
                  </a:lnTo>
                  <a:lnTo>
                    <a:pt x="35" y="183"/>
                  </a:lnTo>
                  <a:lnTo>
                    <a:pt x="39" y="175"/>
                  </a:lnTo>
                  <a:lnTo>
                    <a:pt x="55" y="175"/>
                  </a:lnTo>
                  <a:lnTo>
                    <a:pt x="59" y="172"/>
                  </a:lnTo>
                  <a:lnTo>
                    <a:pt x="67" y="168"/>
                  </a:lnTo>
                  <a:lnTo>
                    <a:pt x="71" y="168"/>
                  </a:lnTo>
                  <a:lnTo>
                    <a:pt x="78" y="168"/>
                  </a:lnTo>
                  <a:lnTo>
                    <a:pt x="82" y="168"/>
                  </a:lnTo>
                  <a:lnTo>
                    <a:pt x="90" y="172"/>
                  </a:lnTo>
                  <a:lnTo>
                    <a:pt x="94" y="172"/>
                  </a:lnTo>
                  <a:lnTo>
                    <a:pt x="98" y="168"/>
                  </a:lnTo>
                  <a:lnTo>
                    <a:pt x="102" y="160"/>
                  </a:lnTo>
                  <a:lnTo>
                    <a:pt x="110" y="156"/>
                  </a:lnTo>
                  <a:lnTo>
                    <a:pt x="114" y="156"/>
                  </a:lnTo>
                  <a:lnTo>
                    <a:pt x="117" y="156"/>
                  </a:lnTo>
                  <a:lnTo>
                    <a:pt x="121" y="152"/>
                  </a:lnTo>
                  <a:lnTo>
                    <a:pt x="125" y="152"/>
                  </a:lnTo>
                  <a:lnTo>
                    <a:pt x="129" y="144"/>
                  </a:lnTo>
                  <a:lnTo>
                    <a:pt x="133" y="140"/>
                  </a:lnTo>
                  <a:lnTo>
                    <a:pt x="129" y="132"/>
                  </a:lnTo>
                  <a:lnTo>
                    <a:pt x="133" y="129"/>
                  </a:lnTo>
                  <a:lnTo>
                    <a:pt x="137" y="132"/>
                  </a:lnTo>
                  <a:lnTo>
                    <a:pt x="137" y="129"/>
                  </a:lnTo>
                  <a:lnTo>
                    <a:pt x="145" y="121"/>
                  </a:lnTo>
                  <a:lnTo>
                    <a:pt x="149" y="117"/>
                  </a:lnTo>
                  <a:lnTo>
                    <a:pt x="153" y="105"/>
                  </a:lnTo>
                  <a:lnTo>
                    <a:pt x="157" y="101"/>
                  </a:lnTo>
                  <a:lnTo>
                    <a:pt x="160" y="97"/>
                  </a:lnTo>
                  <a:lnTo>
                    <a:pt x="160" y="93"/>
                  </a:lnTo>
                  <a:lnTo>
                    <a:pt x="168" y="97"/>
                  </a:lnTo>
                  <a:lnTo>
                    <a:pt x="172" y="97"/>
                  </a:lnTo>
                  <a:lnTo>
                    <a:pt x="180" y="86"/>
                  </a:lnTo>
                  <a:lnTo>
                    <a:pt x="184" y="82"/>
                  </a:lnTo>
                  <a:lnTo>
                    <a:pt x="184" y="78"/>
                  </a:lnTo>
                  <a:lnTo>
                    <a:pt x="192" y="78"/>
                  </a:lnTo>
                  <a:lnTo>
                    <a:pt x="200" y="70"/>
                  </a:lnTo>
                  <a:lnTo>
                    <a:pt x="200" y="66"/>
                  </a:lnTo>
                  <a:lnTo>
                    <a:pt x="207" y="62"/>
                  </a:lnTo>
                  <a:lnTo>
                    <a:pt x="211" y="54"/>
                  </a:lnTo>
                  <a:lnTo>
                    <a:pt x="207" y="54"/>
                  </a:lnTo>
                  <a:lnTo>
                    <a:pt x="211" y="54"/>
                  </a:lnTo>
                  <a:lnTo>
                    <a:pt x="211" y="50"/>
                  </a:lnTo>
                  <a:lnTo>
                    <a:pt x="215" y="50"/>
                  </a:lnTo>
                  <a:lnTo>
                    <a:pt x="219" y="50"/>
                  </a:lnTo>
                  <a:lnTo>
                    <a:pt x="219" y="47"/>
                  </a:lnTo>
                  <a:lnTo>
                    <a:pt x="223" y="47"/>
                  </a:lnTo>
                  <a:lnTo>
                    <a:pt x="227" y="47"/>
                  </a:lnTo>
                  <a:lnTo>
                    <a:pt x="231" y="43"/>
                  </a:lnTo>
                  <a:lnTo>
                    <a:pt x="235" y="43"/>
                  </a:lnTo>
                  <a:lnTo>
                    <a:pt x="239" y="43"/>
                  </a:lnTo>
                  <a:lnTo>
                    <a:pt x="239" y="39"/>
                  </a:lnTo>
                  <a:lnTo>
                    <a:pt x="243" y="39"/>
                  </a:lnTo>
                  <a:lnTo>
                    <a:pt x="246" y="39"/>
                  </a:lnTo>
                  <a:lnTo>
                    <a:pt x="246" y="35"/>
                  </a:lnTo>
                  <a:lnTo>
                    <a:pt x="250" y="35"/>
                  </a:lnTo>
                  <a:lnTo>
                    <a:pt x="254" y="35"/>
                  </a:lnTo>
                  <a:lnTo>
                    <a:pt x="254" y="31"/>
                  </a:lnTo>
                  <a:lnTo>
                    <a:pt x="258" y="31"/>
                  </a:lnTo>
                  <a:lnTo>
                    <a:pt x="262" y="31"/>
                  </a:lnTo>
                  <a:lnTo>
                    <a:pt x="262" y="27"/>
                  </a:lnTo>
                  <a:lnTo>
                    <a:pt x="266" y="27"/>
                  </a:lnTo>
                  <a:lnTo>
                    <a:pt x="270" y="27"/>
                  </a:lnTo>
                  <a:lnTo>
                    <a:pt x="270" y="23"/>
                  </a:lnTo>
                  <a:lnTo>
                    <a:pt x="274" y="23"/>
                  </a:lnTo>
                  <a:lnTo>
                    <a:pt x="278" y="23"/>
                  </a:lnTo>
                  <a:lnTo>
                    <a:pt x="278" y="19"/>
                  </a:lnTo>
                  <a:lnTo>
                    <a:pt x="282" y="19"/>
                  </a:lnTo>
                  <a:lnTo>
                    <a:pt x="286" y="19"/>
                  </a:lnTo>
                  <a:lnTo>
                    <a:pt x="286" y="15"/>
                  </a:lnTo>
                  <a:lnTo>
                    <a:pt x="289" y="15"/>
                  </a:lnTo>
                  <a:lnTo>
                    <a:pt x="293" y="15"/>
                  </a:lnTo>
                  <a:lnTo>
                    <a:pt x="293" y="11"/>
                  </a:lnTo>
                  <a:lnTo>
                    <a:pt x="297" y="11"/>
                  </a:lnTo>
                  <a:lnTo>
                    <a:pt x="301" y="11"/>
                  </a:lnTo>
                  <a:lnTo>
                    <a:pt x="305" y="7"/>
                  </a:lnTo>
                  <a:lnTo>
                    <a:pt x="309" y="7"/>
                  </a:lnTo>
                  <a:lnTo>
                    <a:pt x="313" y="7"/>
                  </a:lnTo>
                  <a:lnTo>
                    <a:pt x="313" y="4"/>
                  </a:lnTo>
                  <a:lnTo>
                    <a:pt x="317" y="4"/>
                  </a:lnTo>
                  <a:lnTo>
                    <a:pt x="321" y="4"/>
                  </a:lnTo>
                  <a:lnTo>
                    <a:pt x="321" y="0"/>
                  </a:lnTo>
                  <a:lnTo>
                    <a:pt x="325" y="0"/>
                  </a:lnTo>
                  <a:lnTo>
                    <a:pt x="329" y="0"/>
                  </a:lnTo>
                  <a:lnTo>
                    <a:pt x="329" y="4"/>
                  </a:lnTo>
                  <a:lnTo>
                    <a:pt x="332" y="4"/>
                  </a:lnTo>
                  <a:lnTo>
                    <a:pt x="332" y="7"/>
                  </a:lnTo>
                  <a:lnTo>
                    <a:pt x="336" y="7"/>
                  </a:lnTo>
                  <a:lnTo>
                    <a:pt x="336" y="11"/>
                  </a:lnTo>
                  <a:lnTo>
                    <a:pt x="340" y="11"/>
                  </a:lnTo>
                  <a:lnTo>
                    <a:pt x="340" y="15"/>
                  </a:lnTo>
                  <a:lnTo>
                    <a:pt x="344" y="15"/>
                  </a:lnTo>
                  <a:lnTo>
                    <a:pt x="344" y="19"/>
                  </a:lnTo>
                  <a:lnTo>
                    <a:pt x="348" y="19"/>
                  </a:lnTo>
                  <a:lnTo>
                    <a:pt x="348" y="23"/>
                  </a:lnTo>
                  <a:lnTo>
                    <a:pt x="352" y="23"/>
                  </a:lnTo>
                  <a:lnTo>
                    <a:pt x="352" y="27"/>
                  </a:lnTo>
                  <a:lnTo>
                    <a:pt x="356" y="27"/>
                  </a:lnTo>
                  <a:lnTo>
                    <a:pt x="356" y="31"/>
                  </a:lnTo>
                  <a:lnTo>
                    <a:pt x="360" y="31"/>
                  </a:lnTo>
                  <a:lnTo>
                    <a:pt x="364" y="31"/>
                  </a:lnTo>
                  <a:lnTo>
                    <a:pt x="364" y="35"/>
                  </a:lnTo>
                  <a:lnTo>
                    <a:pt x="368" y="35"/>
                  </a:lnTo>
                  <a:lnTo>
                    <a:pt x="368" y="39"/>
                  </a:lnTo>
                  <a:lnTo>
                    <a:pt x="372" y="39"/>
                  </a:lnTo>
                  <a:lnTo>
                    <a:pt x="372" y="43"/>
                  </a:lnTo>
                  <a:lnTo>
                    <a:pt x="375" y="43"/>
                  </a:lnTo>
                  <a:lnTo>
                    <a:pt x="375" y="47"/>
                  </a:lnTo>
                  <a:lnTo>
                    <a:pt x="379" y="47"/>
                  </a:lnTo>
                  <a:lnTo>
                    <a:pt x="379" y="50"/>
                  </a:lnTo>
                  <a:lnTo>
                    <a:pt x="383" y="50"/>
                  </a:lnTo>
                  <a:lnTo>
                    <a:pt x="383" y="54"/>
                  </a:lnTo>
                  <a:lnTo>
                    <a:pt x="387" y="54"/>
                  </a:lnTo>
                  <a:lnTo>
                    <a:pt x="387" y="58"/>
                  </a:lnTo>
                  <a:lnTo>
                    <a:pt x="391" y="58"/>
                  </a:lnTo>
                  <a:lnTo>
                    <a:pt x="395" y="58"/>
                  </a:lnTo>
                  <a:lnTo>
                    <a:pt x="399" y="58"/>
                  </a:lnTo>
                  <a:lnTo>
                    <a:pt x="399" y="62"/>
                  </a:lnTo>
                  <a:lnTo>
                    <a:pt x="399" y="58"/>
                  </a:lnTo>
                  <a:lnTo>
                    <a:pt x="403" y="58"/>
                  </a:lnTo>
                  <a:lnTo>
                    <a:pt x="407" y="58"/>
                  </a:lnTo>
                  <a:lnTo>
                    <a:pt x="407" y="54"/>
                  </a:lnTo>
                  <a:lnTo>
                    <a:pt x="411" y="54"/>
                  </a:lnTo>
                  <a:lnTo>
                    <a:pt x="415" y="54"/>
                  </a:lnTo>
                  <a:lnTo>
                    <a:pt x="418" y="54"/>
                  </a:lnTo>
                  <a:lnTo>
                    <a:pt x="422" y="58"/>
                  </a:lnTo>
                  <a:lnTo>
                    <a:pt x="426" y="58"/>
                  </a:lnTo>
                  <a:lnTo>
                    <a:pt x="422" y="58"/>
                  </a:lnTo>
                  <a:lnTo>
                    <a:pt x="422" y="62"/>
                  </a:lnTo>
                  <a:lnTo>
                    <a:pt x="422" y="66"/>
                  </a:lnTo>
                  <a:lnTo>
                    <a:pt x="422" y="70"/>
                  </a:lnTo>
                  <a:lnTo>
                    <a:pt x="426" y="70"/>
                  </a:lnTo>
                  <a:lnTo>
                    <a:pt x="426" y="74"/>
                  </a:lnTo>
                  <a:lnTo>
                    <a:pt x="430" y="74"/>
                  </a:lnTo>
                  <a:lnTo>
                    <a:pt x="430" y="78"/>
                  </a:lnTo>
                  <a:lnTo>
                    <a:pt x="434" y="78"/>
                  </a:lnTo>
                  <a:lnTo>
                    <a:pt x="434" y="82"/>
                  </a:lnTo>
                  <a:lnTo>
                    <a:pt x="434" y="86"/>
                  </a:lnTo>
                  <a:lnTo>
                    <a:pt x="434" y="89"/>
                  </a:lnTo>
                  <a:lnTo>
                    <a:pt x="434" y="93"/>
                  </a:lnTo>
                  <a:lnTo>
                    <a:pt x="430" y="93"/>
                  </a:lnTo>
                  <a:lnTo>
                    <a:pt x="430" y="97"/>
                  </a:lnTo>
                  <a:lnTo>
                    <a:pt x="434" y="97"/>
                  </a:lnTo>
                  <a:lnTo>
                    <a:pt x="434" y="101"/>
                  </a:lnTo>
                  <a:lnTo>
                    <a:pt x="430" y="101"/>
                  </a:lnTo>
                  <a:lnTo>
                    <a:pt x="434" y="101"/>
                  </a:lnTo>
                  <a:lnTo>
                    <a:pt x="434" y="105"/>
                  </a:lnTo>
                  <a:lnTo>
                    <a:pt x="434" y="109"/>
                  </a:lnTo>
                  <a:lnTo>
                    <a:pt x="430" y="109"/>
                  </a:lnTo>
                  <a:lnTo>
                    <a:pt x="430" y="113"/>
                  </a:lnTo>
                  <a:lnTo>
                    <a:pt x="430" y="117"/>
                  </a:lnTo>
                  <a:lnTo>
                    <a:pt x="430" y="121"/>
                  </a:lnTo>
                  <a:lnTo>
                    <a:pt x="434" y="121"/>
                  </a:lnTo>
                  <a:lnTo>
                    <a:pt x="434" y="125"/>
                  </a:lnTo>
                  <a:lnTo>
                    <a:pt x="434" y="129"/>
                  </a:lnTo>
                  <a:lnTo>
                    <a:pt x="438" y="129"/>
                  </a:lnTo>
                  <a:lnTo>
                    <a:pt x="438" y="132"/>
                  </a:lnTo>
                  <a:lnTo>
                    <a:pt x="442" y="132"/>
                  </a:lnTo>
                  <a:lnTo>
                    <a:pt x="442" y="136"/>
                  </a:lnTo>
                  <a:lnTo>
                    <a:pt x="438" y="136"/>
                  </a:lnTo>
                  <a:lnTo>
                    <a:pt x="442" y="136"/>
                  </a:lnTo>
                  <a:lnTo>
                    <a:pt x="438" y="136"/>
                  </a:lnTo>
                  <a:lnTo>
                    <a:pt x="438" y="140"/>
                  </a:lnTo>
                  <a:lnTo>
                    <a:pt x="442" y="140"/>
                  </a:lnTo>
                  <a:lnTo>
                    <a:pt x="438" y="140"/>
                  </a:lnTo>
                  <a:lnTo>
                    <a:pt x="438" y="144"/>
                  </a:lnTo>
                  <a:lnTo>
                    <a:pt x="438" y="148"/>
                  </a:lnTo>
                  <a:lnTo>
                    <a:pt x="438" y="152"/>
                  </a:lnTo>
                  <a:lnTo>
                    <a:pt x="438" y="156"/>
                  </a:lnTo>
                  <a:lnTo>
                    <a:pt x="442" y="156"/>
                  </a:lnTo>
                  <a:lnTo>
                    <a:pt x="442" y="160"/>
                  </a:lnTo>
                  <a:lnTo>
                    <a:pt x="438" y="160"/>
                  </a:lnTo>
                  <a:lnTo>
                    <a:pt x="438" y="164"/>
                  </a:lnTo>
                  <a:lnTo>
                    <a:pt x="438" y="168"/>
                  </a:lnTo>
                  <a:lnTo>
                    <a:pt x="438" y="172"/>
                  </a:lnTo>
                  <a:lnTo>
                    <a:pt x="438" y="175"/>
                  </a:lnTo>
                  <a:lnTo>
                    <a:pt x="438" y="179"/>
                  </a:lnTo>
                  <a:lnTo>
                    <a:pt x="442" y="179"/>
                  </a:lnTo>
                  <a:lnTo>
                    <a:pt x="442" y="183"/>
                  </a:lnTo>
                  <a:lnTo>
                    <a:pt x="442" y="187"/>
                  </a:lnTo>
                  <a:lnTo>
                    <a:pt x="442" y="191"/>
                  </a:lnTo>
                  <a:lnTo>
                    <a:pt x="442" y="195"/>
                  </a:lnTo>
                  <a:lnTo>
                    <a:pt x="442" y="199"/>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46" name="Freeform 20"/>
            <p:cNvSpPr>
              <a:spLocks/>
            </p:cNvSpPr>
            <p:nvPr/>
          </p:nvSpPr>
          <p:spPr bwMode="auto">
            <a:xfrm>
              <a:off x="2280" y="2940"/>
              <a:ext cx="218" cy="277"/>
            </a:xfrm>
            <a:custGeom>
              <a:avLst/>
              <a:gdLst>
                <a:gd name="T0" fmla="*/ 35 w 218"/>
                <a:gd name="T1" fmla="*/ 109 h 277"/>
                <a:gd name="T2" fmla="*/ 39 w 218"/>
                <a:gd name="T3" fmla="*/ 94 h 277"/>
                <a:gd name="T4" fmla="*/ 46 w 218"/>
                <a:gd name="T5" fmla="*/ 82 h 277"/>
                <a:gd name="T6" fmla="*/ 50 w 218"/>
                <a:gd name="T7" fmla="*/ 66 h 277"/>
                <a:gd name="T8" fmla="*/ 54 w 218"/>
                <a:gd name="T9" fmla="*/ 51 h 277"/>
                <a:gd name="T10" fmla="*/ 66 w 218"/>
                <a:gd name="T11" fmla="*/ 59 h 277"/>
                <a:gd name="T12" fmla="*/ 66 w 218"/>
                <a:gd name="T13" fmla="*/ 47 h 277"/>
                <a:gd name="T14" fmla="*/ 70 w 218"/>
                <a:gd name="T15" fmla="*/ 31 h 277"/>
                <a:gd name="T16" fmla="*/ 70 w 218"/>
                <a:gd name="T17" fmla="*/ 19 h 277"/>
                <a:gd name="T18" fmla="*/ 86 w 218"/>
                <a:gd name="T19" fmla="*/ 16 h 277"/>
                <a:gd name="T20" fmla="*/ 105 w 218"/>
                <a:gd name="T21" fmla="*/ 16 h 277"/>
                <a:gd name="T22" fmla="*/ 125 w 218"/>
                <a:gd name="T23" fmla="*/ 16 h 277"/>
                <a:gd name="T24" fmla="*/ 144 w 218"/>
                <a:gd name="T25" fmla="*/ 16 h 277"/>
                <a:gd name="T26" fmla="*/ 156 w 218"/>
                <a:gd name="T27" fmla="*/ 8 h 277"/>
                <a:gd name="T28" fmla="*/ 168 w 218"/>
                <a:gd name="T29" fmla="*/ 0 h 277"/>
                <a:gd name="T30" fmla="*/ 175 w 218"/>
                <a:gd name="T31" fmla="*/ 12 h 277"/>
                <a:gd name="T32" fmla="*/ 183 w 218"/>
                <a:gd name="T33" fmla="*/ 23 h 277"/>
                <a:gd name="T34" fmla="*/ 195 w 218"/>
                <a:gd name="T35" fmla="*/ 23 h 277"/>
                <a:gd name="T36" fmla="*/ 211 w 218"/>
                <a:gd name="T37" fmla="*/ 19 h 277"/>
                <a:gd name="T38" fmla="*/ 215 w 218"/>
                <a:gd name="T39" fmla="*/ 35 h 277"/>
                <a:gd name="T40" fmla="*/ 215 w 218"/>
                <a:gd name="T41" fmla="*/ 47 h 277"/>
                <a:gd name="T42" fmla="*/ 215 w 218"/>
                <a:gd name="T43" fmla="*/ 59 h 277"/>
                <a:gd name="T44" fmla="*/ 215 w 218"/>
                <a:gd name="T45" fmla="*/ 70 h 277"/>
                <a:gd name="T46" fmla="*/ 215 w 218"/>
                <a:gd name="T47" fmla="*/ 90 h 277"/>
                <a:gd name="T48" fmla="*/ 207 w 218"/>
                <a:gd name="T49" fmla="*/ 102 h 277"/>
                <a:gd name="T50" fmla="*/ 199 w 218"/>
                <a:gd name="T51" fmla="*/ 113 h 277"/>
                <a:gd name="T52" fmla="*/ 191 w 218"/>
                <a:gd name="T53" fmla="*/ 125 h 277"/>
                <a:gd name="T54" fmla="*/ 187 w 218"/>
                <a:gd name="T55" fmla="*/ 141 h 277"/>
                <a:gd name="T56" fmla="*/ 179 w 218"/>
                <a:gd name="T57" fmla="*/ 152 h 277"/>
                <a:gd name="T58" fmla="*/ 179 w 218"/>
                <a:gd name="T59" fmla="*/ 172 h 277"/>
                <a:gd name="T60" fmla="*/ 172 w 218"/>
                <a:gd name="T61" fmla="*/ 184 h 277"/>
                <a:gd name="T62" fmla="*/ 168 w 218"/>
                <a:gd name="T63" fmla="*/ 191 h 277"/>
                <a:gd name="T64" fmla="*/ 160 w 218"/>
                <a:gd name="T65" fmla="*/ 203 h 277"/>
                <a:gd name="T66" fmla="*/ 156 w 218"/>
                <a:gd name="T67" fmla="*/ 219 h 277"/>
                <a:gd name="T68" fmla="*/ 152 w 218"/>
                <a:gd name="T69" fmla="*/ 234 h 277"/>
                <a:gd name="T70" fmla="*/ 140 w 218"/>
                <a:gd name="T71" fmla="*/ 242 h 277"/>
                <a:gd name="T72" fmla="*/ 136 w 218"/>
                <a:gd name="T73" fmla="*/ 254 h 277"/>
                <a:gd name="T74" fmla="*/ 125 w 218"/>
                <a:gd name="T75" fmla="*/ 262 h 277"/>
                <a:gd name="T76" fmla="*/ 117 w 218"/>
                <a:gd name="T77" fmla="*/ 266 h 277"/>
                <a:gd name="T78" fmla="*/ 105 w 218"/>
                <a:gd name="T79" fmla="*/ 274 h 277"/>
                <a:gd name="T80" fmla="*/ 89 w 218"/>
                <a:gd name="T81" fmla="*/ 277 h 277"/>
                <a:gd name="T82" fmla="*/ 70 w 218"/>
                <a:gd name="T83" fmla="*/ 277 h 277"/>
                <a:gd name="T84" fmla="*/ 50 w 218"/>
                <a:gd name="T85" fmla="*/ 277 h 277"/>
                <a:gd name="T86" fmla="*/ 31 w 218"/>
                <a:gd name="T87" fmla="*/ 277 h 277"/>
                <a:gd name="T88" fmla="*/ 11 w 218"/>
                <a:gd name="T89" fmla="*/ 277 h 277"/>
                <a:gd name="T90" fmla="*/ 3 w 218"/>
                <a:gd name="T91" fmla="*/ 274 h 277"/>
                <a:gd name="T92" fmla="*/ 3 w 218"/>
                <a:gd name="T93" fmla="*/ 262 h 277"/>
                <a:gd name="T94" fmla="*/ 7 w 218"/>
                <a:gd name="T95" fmla="*/ 246 h 277"/>
                <a:gd name="T96" fmla="*/ 7 w 218"/>
                <a:gd name="T97" fmla="*/ 234 h 277"/>
                <a:gd name="T98" fmla="*/ 15 w 218"/>
                <a:gd name="T99" fmla="*/ 223 h 277"/>
                <a:gd name="T100" fmla="*/ 19 w 218"/>
                <a:gd name="T101" fmla="*/ 207 h 277"/>
                <a:gd name="T102" fmla="*/ 23 w 218"/>
                <a:gd name="T103" fmla="*/ 191 h 277"/>
                <a:gd name="T104" fmla="*/ 27 w 218"/>
                <a:gd name="T105" fmla="*/ 172 h 277"/>
                <a:gd name="T106" fmla="*/ 31 w 218"/>
                <a:gd name="T107" fmla="*/ 156 h 277"/>
                <a:gd name="T108" fmla="*/ 35 w 218"/>
                <a:gd name="T109" fmla="*/ 141 h 277"/>
                <a:gd name="T110" fmla="*/ 39 w 218"/>
                <a:gd name="T111" fmla="*/ 125 h 27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8"/>
                <a:gd name="T169" fmla="*/ 0 h 277"/>
                <a:gd name="T170" fmla="*/ 218 w 218"/>
                <a:gd name="T171" fmla="*/ 277 h 27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8" h="277">
                  <a:moveTo>
                    <a:pt x="43" y="117"/>
                  </a:moveTo>
                  <a:lnTo>
                    <a:pt x="39" y="117"/>
                  </a:lnTo>
                  <a:lnTo>
                    <a:pt x="39" y="113"/>
                  </a:lnTo>
                  <a:lnTo>
                    <a:pt x="39" y="109"/>
                  </a:lnTo>
                  <a:lnTo>
                    <a:pt x="35" y="109"/>
                  </a:lnTo>
                  <a:lnTo>
                    <a:pt x="35" y="105"/>
                  </a:lnTo>
                  <a:lnTo>
                    <a:pt x="35" y="102"/>
                  </a:lnTo>
                  <a:lnTo>
                    <a:pt x="35" y="98"/>
                  </a:lnTo>
                  <a:lnTo>
                    <a:pt x="39" y="98"/>
                  </a:lnTo>
                  <a:lnTo>
                    <a:pt x="39" y="94"/>
                  </a:lnTo>
                  <a:lnTo>
                    <a:pt x="39" y="90"/>
                  </a:lnTo>
                  <a:lnTo>
                    <a:pt x="43" y="90"/>
                  </a:lnTo>
                  <a:lnTo>
                    <a:pt x="43" y="86"/>
                  </a:lnTo>
                  <a:lnTo>
                    <a:pt x="43" y="82"/>
                  </a:lnTo>
                  <a:lnTo>
                    <a:pt x="46" y="82"/>
                  </a:lnTo>
                  <a:lnTo>
                    <a:pt x="46" y="78"/>
                  </a:lnTo>
                  <a:lnTo>
                    <a:pt x="46" y="74"/>
                  </a:lnTo>
                  <a:lnTo>
                    <a:pt x="50" y="74"/>
                  </a:lnTo>
                  <a:lnTo>
                    <a:pt x="50" y="70"/>
                  </a:lnTo>
                  <a:lnTo>
                    <a:pt x="50" y="66"/>
                  </a:lnTo>
                  <a:lnTo>
                    <a:pt x="54" y="66"/>
                  </a:lnTo>
                  <a:lnTo>
                    <a:pt x="54" y="62"/>
                  </a:lnTo>
                  <a:lnTo>
                    <a:pt x="54" y="59"/>
                  </a:lnTo>
                  <a:lnTo>
                    <a:pt x="54" y="55"/>
                  </a:lnTo>
                  <a:lnTo>
                    <a:pt x="54" y="51"/>
                  </a:lnTo>
                  <a:lnTo>
                    <a:pt x="58" y="51"/>
                  </a:lnTo>
                  <a:lnTo>
                    <a:pt x="58" y="55"/>
                  </a:lnTo>
                  <a:lnTo>
                    <a:pt x="62" y="55"/>
                  </a:lnTo>
                  <a:lnTo>
                    <a:pt x="62" y="59"/>
                  </a:lnTo>
                  <a:lnTo>
                    <a:pt x="66" y="59"/>
                  </a:lnTo>
                  <a:lnTo>
                    <a:pt x="66" y="62"/>
                  </a:lnTo>
                  <a:lnTo>
                    <a:pt x="66" y="59"/>
                  </a:lnTo>
                  <a:lnTo>
                    <a:pt x="66" y="55"/>
                  </a:lnTo>
                  <a:lnTo>
                    <a:pt x="66" y="51"/>
                  </a:lnTo>
                  <a:lnTo>
                    <a:pt x="66" y="47"/>
                  </a:lnTo>
                  <a:lnTo>
                    <a:pt x="66" y="43"/>
                  </a:lnTo>
                  <a:lnTo>
                    <a:pt x="66" y="39"/>
                  </a:lnTo>
                  <a:lnTo>
                    <a:pt x="66" y="35"/>
                  </a:lnTo>
                  <a:lnTo>
                    <a:pt x="66" y="31"/>
                  </a:lnTo>
                  <a:lnTo>
                    <a:pt x="70" y="31"/>
                  </a:lnTo>
                  <a:lnTo>
                    <a:pt x="70" y="27"/>
                  </a:lnTo>
                  <a:lnTo>
                    <a:pt x="74" y="27"/>
                  </a:lnTo>
                  <a:lnTo>
                    <a:pt x="74" y="23"/>
                  </a:lnTo>
                  <a:lnTo>
                    <a:pt x="70" y="23"/>
                  </a:lnTo>
                  <a:lnTo>
                    <a:pt x="70" y="19"/>
                  </a:lnTo>
                  <a:lnTo>
                    <a:pt x="70" y="16"/>
                  </a:lnTo>
                  <a:lnTo>
                    <a:pt x="74" y="16"/>
                  </a:lnTo>
                  <a:lnTo>
                    <a:pt x="78" y="16"/>
                  </a:lnTo>
                  <a:lnTo>
                    <a:pt x="82" y="16"/>
                  </a:lnTo>
                  <a:lnTo>
                    <a:pt x="86" y="16"/>
                  </a:lnTo>
                  <a:lnTo>
                    <a:pt x="89" y="16"/>
                  </a:lnTo>
                  <a:lnTo>
                    <a:pt x="93" y="16"/>
                  </a:lnTo>
                  <a:lnTo>
                    <a:pt x="97" y="16"/>
                  </a:lnTo>
                  <a:lnTo>
                    <a:pt x="101" y="16"/>
                  </a:lnTo>
                  <a:lnTo>
                    <a:pt x="105" y="16"/>
                  </a:lnTo>
                  <a:lnTo>
                    <a:pt x="109" y="16"/>
                  </a:lnTo>
                  <a:lnTo>
                    <a:pt x="113" y="16"/>
                  </a:lnTo>
                  <a:lnTo>
                    <a:pt x="117" y="16"/>
                  </a:lnTo>
                  <a:lnTo>
                    <a:pt x="121" y="16"/>
                  </a:lnTo>
                  <a:lnTo>
                    <a:pt x="125" y="16"/>
                  </a:lnTo>
                  <a:lnTo>
                    <a:pt x="129" y="16"/>
                  </a:lnTo>
                  <a:lnTo>
                    <a:pt x="132" y="16"/>
                  </a:lnTo>
                  <a:lnTo>
                    <a:pt x="136" y="16"/>
                  </a:lnTo>
                  <a:lnTo>
                    <a:pt x="140" y="16"/>
                  </a:lnTo>
                  <a:lnTo>
                    <a:pt x="144" y="16"/>
                  </a:lnTo>
                  <a:lnTo>
                    <a:pt x="144" y="12"/>
                  </a:lnTo>
                  <a:lnTo>
                    <a:pt x="148" y="12"/>
                  </a:lnTo>
                  <a:lnTo>
                    <a:pt x="152" y="12"/>
                  </a:lnTo>
                  <a:lnTo>
                    <a:pt x="156" y="12"/>
                  </a:lnTo>
                  <a:lnTo>
                    <a:pt x="156" y="8"/>
                  </a:lnTo>
                  <a:lnTo>
                    <a:pt x="160" y="8"/>
                  </a:lnTo>
                  <a:lnTo>
                    <a:pt x="160" y="4"/>
                  </a:lnTo>
                  <a:lnTo>
                    <a:pt x="164" y="4"/>
                  </a:lnTo>
                  <a:lnTo>
                    <a:pt x="164" y="0"/>
                  </a:lnTo>
                  <a:lnTo>
                    <a:pt x="168" y="0"/>
                  </a:lnTo>
                  <a:lnTo>
                    <a:pt x="168" y="4"/>
                  </a:lnTo>
                  <a:lnTo>
                    <a:pt x="172" y="4"/>
                  </a:lnTo>
                  <a:lnTo>
                    <a:pt x="172" y="8"/>
                  </a:lnTo>
                  <a:lnTo>
                    <a:pt x="175" y="8"/>
                  </a:lnTo>
                  <a:lnTo>
                    <a:pt x="175" y="12"/>
                  </a:lnTo>
                  <a:lnTo>
                    <a:pt x="179" y="12"/>
                  </a:lnTo>
                  <a:lnTo>
                    <a:pt x="179" y="16"/>
                  </a:lnTo>
                  <a:lnTo>
                    <a:pt x="179" y="19"/>
                  </a:lnTo>
                  <a:lnTo>
                    <a:pt x="183" y="19"/>
                  </a:lnTo>
                  <a:lnTo>
                    <a:pt x="183" y="23"/>
                  </a:lnTo>
                  <a:lnTo>
                    <a:pt x="187" y="23"/>
                  </a:lnTo>
                  <a:lnTo>
                    <a:pt x="187" y="27"/>
                  </a:lnTo>
                  <a:lnTo>
                    <a:pt x="191" y="27"/>
                  </a:lnTo>
                  <a:lnTo>
                    <a:pt x="195" y="27"/>
                  </a:lnTo>
                  <a:lnTo>
                    <a:pt x="195" y="23"/>
                  </a:lnTo>
                  <a:lnTo>
                    <a:pt x="199" y="23"/>
                  </a:lnTo>
                  <a:lnTo>
                    <a:pt x="203" y="23"/>
                  </a:lnTo>
                  <a:lnTo>
                    <a:pt x="203" y="19"/>
                  </a:lnTo>
                  <a:lnTo>
                    <a:pt x="207" y="19"/>
                  </a:lnTo>
                  <a:lnTo>
                    <a:pt x="211" y="19"/>
                  </a:lnTo>
                  <a:lnTo>
                    <a:pt x="211" y="23"/>
                  </a:lnTo>
                  <a:lnTo>
                    <a:pt x="211" y="27"/>
                  </a:lnTo>
                  <a:lnTo>
                    <a:pt x="211" y="31"/>
                  </a:lnTo>
                  <a:lnTo>
                    <a:pt x="215" y="31"/>
                  </a:lnTo>
                  <a:lnTo>
                    <a:pt x="215" y="35"/>
                  </a:lnTo>
                  <a:lnTo>
                    <a:pt x="215" y="39"/>
                  </a:lnTo>
                  <a:lnTo>
                    <a:pt x="215" y="43"/>
                  </a:lnTo>
                  <a:lnTo>
                    <a:pt x="218" y="43"/>
                  </a:lnTo>
                  <a:lnTo>
                    <a:pt x="215" y="43"/>
                  </a:lnTo>
                  <a:lnTo>
                    <a:pt x="215" y="47"/>
                  </a:lnTo>
                  <a:lnTo>
                    <a:pt x="215" y="51"/>
                  </a:lnTo>
                  <a:lnTo>
                    <a:pt x="215" y="55"/>
                  </a:lnTo>
                  <a:lnTo>
                    <a:pt x="218" y="55"/>
                  </a:lnTo>
                  <a:lnTo>
                    <a:pt x="215" y="55"/>
                  </a:lnTo>
                  <a:lnTo>
                    <a:pt x="215" y="59"/>
                  </a:lnTo>
                  <a:lnTo>
                    <a:pt x="218" y="59"/>
                  </a:lnTo>
                  <a:lnTo>
                    <a:pt x="218" y="62"/>
                  </a:lnTo>
                  <a:lnTo>
                    <a:pt x="218" y="66"/>
                  </a:lnTo>
                  <a:lnTo>
                    <a:pt x="215" y="66"/>
                  </a:lnTo>
                  <a:lnTo>
                    <a:pt x="215" y="70"/>
                  </a:lnTo>
                  <a:lnTo>
                    <a:pt x="215" y="74"/>
                  </a:lnTo>
                  <a:lnTo>
                    <a:pt x="215" y="78"/>
                  </a:lnTo>
                  <a:lnTo>
                    <a:pt x="215" y="82"/>
                  </a:lnTo>
                  <a:lnTo>
                    <a:pt x="215" y="86"/>
                  </a:lnTo>
                  <a:lnTo>
                    <a:pt x="215" y="90"/>
                  </a:lnTo>
                  <a:lnTo>
                    <a:pt x="211" y="90"/>
                  </a:lnTo>
                  <a:lnTo>
                    <a:pt x="211" y="94"/>
                  </a:lnTo>
                  <a:lnTo>
                    <a:pt x="211" y="98"/>
                  </a:lnTo>
                  <a:lnTo>
                    <a:pt x="207" y="98"/>
                  </a:lnTo>
                  <a:lnTo>
                    <a:pt x="207" y="102"/>
                  </a:lnTo>
                  <a:lnTo>
                    <a:pt x="207" y="105"/>
                  </a:lnTo>
                  <a:lnTo>
                    <a:pt x="207" y="109"/>
                  </a:lnTo>
                  <a:lnTo>
                    <a:pt x="203" y="109"/>
                  </a:lnTo>
                  <a:lnTo>
                    <a:pt x="199" y="109"/>
                  </a:lnTo>
                  <a:lnTo>
                    <a:pt x="199" y="113"/>
                  </a:lnTo>
                  <a:lnTo>
                    <a:pt x="199" y="117"/>
                  </a:lnTo>
                  <a:lnTo>
                    <a:pt x="195" y="117"/>
                  </a:lnTo>
                  <a:lnTo>
                    <a:pt x="195" y="121"/>
                  </a:lnTo>
                  <a:lnTo>
                    <a:pt x="191" y="121"/>
                  </a:lnTo>
                  <a:lnTo>
                    <a:pt x="191" y="125"/>
                  </a:lnTo>
                  <a:lnTo>
                    <a:pt x="191" y="129"/>
                  </a:lnTo>
                  <a:lnTo>
                    <a:pt x="187" y="129"/>
                  </a:lnTo>
                  <a:lnTo>
                    <a:pt x="187" y="133"/>
                  </a:lnTo>
                  <a:lnTo>
                    <a:pt x="187" y="137"/>
                  </a:lnTo>
                  <a:lnTo>
                    <a:pt x="187" y="141"/>
                  </a:lnTo>
                  <a:lnTo>
                    <a:pt x="183" y="141"/>
                  </a:lnTo>
                  <a:lnTo>
                    <a:pt x="183" y="145"/>
                  </a:lnTo>
                  <a:lnTo>
                    <a:pt x="183" y="148"/>
                  </a:lnTo>
                  <a:lnTo>
                    <a:pt x="183" y="152"/>
                  </a:lnTo>
                  <a:lnTo>
                    <a:pt x="179" y="152"/>
                  </a:lnTo>
                  <a:lnTo>
                    <a:pt x="179" y="156"/>
                  </a:lnTo>
                  <a:lnTo>
                    <a:pt x="179" y="160"/>
                  </a:lnTo>
                  <a:lnTo>
                    <a:pt x="179" y="164"/>
                  </a:lnTo>
                  <a:lnTo>
                    <a:pt x="179" y="168"/>
                  </a:lnTo>
                  <a:lnTo>
                    <a:pt x="179" y="172"/>
                  </a:lnTo>
                  <a:lnTo>
                    <a:pt x="175" y="172"/>
                  </a:lnTo>
                  <a:lnTo>
                    <a:pt x="175" y="176"/>
                  </a:lnTo>
                  <a:lnTo>
                    <a:pt x="175" y="180"/>
                  </a:lnTo>
                  <a:lnTo>
                    <a:pt x="172" y="180"/>
                  </a:lnTo>
                  <a:lnTo>
                    <a:pt x="172" y="184"/>
                  </a:lnTo>
                  <a:lnTo>
                    <a:pt x="168" y="184"/>
                  </a:lnTo>
                  <a:lnTo>
                    <a:pt x="168" y="188"/>
                  </a:lnTo>
                  <a:lnTo>
                    <a:pt x="164" y="188"/>
                  </a:lnTo>
                  <a:lnTo>
                    <a:pt x="164" y="191"/>
                  </a:lnTo>
                  <a:lnTo>
                    <a:pt x="168" y="191"/>
                  </a:lnTo>
                  <a:lnTo>
                    <a:pt x="168" y="195"/>
                  </a:lnTo>
                  <a:lnTo>
                    <a:pt x="168" y="199"/>
                  </a:lnTo>
                  <a:lnTo>
                    <a:pt x="164" y="199"/>
                  </a:lnTo>
                  <a:lnTo>
                    <a:pt x="164" y="203"/>
                  </a:lnTo>
                  <a:lnTo>
                    <a:pt x="160" y="203"/>
                  </a:lnTo>
                  <a:lnTo>
                    <a:pt x="160" y="207"/>
                  </a:lnTo>
                  <a:lnTo>
                    <a:pt x="160" y="211"/>
                  </a:lnTo>
                  <a:lnTo>
                    <a:pt x="160" y="215"/>
                  </a:lnTo>
                  <a:lnTo>
                    <a:pt x="160" y="219"/>
                  </a:lnTo>
                  <a:lnTo>
                    <a:pt x="156" y="219"/>
                  </a:lnTo>
                  <a:lnTo>
                    <a:pt x="156" y="223"/>
                  </a:lnTo>
                  <a:lnTo>
                    <a:pt x="156" y="227"/>
                  </a:lnTo>
                  <a:lnTo>
                    <a:pt x="152" y="227"/>
                  </a:lnTo>
                  <a:lnTo>
                    <a:pt x="152" y="231"/>
                  </a:lnTo>
                  <a:lnTo>
                    <a:pt x="152" y="234"/>
                  </a:lnTo>
                  <a:lnTo>
                    <a:pt x="148" y="234"/>
                  </a:lnTo>
                  <a:lnTo>
                    <a:pt x="144" y="234"/>
                  </a:lnTo>
                  <a:lnTo>
                    <a:pt x="144" y="238"/>
                  </a:lnTo>
                  <a:lnTo>
                    <a:pt x="144" y="242"/>
                  </a:lnTo>
                  <a:lnTo>
                    <a:pt x="140" y="242"/>
                  </a:lnTo>
                  <a:lnTo>
                    <a:pt x="140" y="246"/>
                  </a:lnTo>
                  <a:lnTo>
                    <a:pt x="136" y="246"/>
                  </a:lnTo>
                  <a:lnTo>
                    <a:pt x="132" y="250"/>
                  </a:lnTo>
                  <a:lnTo>
                    <a:pt x="132" y="254"/>
                  </a:lnTo>
                  <a:lnTo>
                    <a:pt x="136" y="254"/>
                  </a:lnTo>
                  <a:lnTo>
                    <a:pt x="132" y="254"/>
                  </a:lnTo>
                  <a:lnTo>
                    <a:pt x="132" y="258"/>
                  </a:lnTo>
                  <a:lnTo>
                    <a:pt x="129" y="258"/>
                  </a:lnTo>
                  <a:lnTo>
                    <a:pt x="129" y="262"/>
                  </a:lnTo>
                  <a:lnTo>
                    <a:pt x="125" y="262"/>
                  </a:lnTo>
                  <a:lnTo>
                    <a:pt x="121" y="262"/>
                  </a:lnTo>
                  <a:lnTo>
                    <a:pt x="121" y="266"/>
                  </a:lnTo>
                  <a:lnTo>
                    <a:pt x="121" y="270"/>
                  </a:lnTo>
                  <a:lnTo>
                    <a:pt x="117" y="270"/>
                  </a:lnTo>
                  <a:lnTo>
                    <a:pt x="117" y="266"/>
                  </a:lnTo>
                  <a:lnTo>
                    <a:pt x="113" y="266"/>
                  </a:lnTo>
                  <a:lnTo>
                    <a:pt x="113" y="270"/>
                  </a:lnTo>
                  <a:lnTo>
                    <a:pt x="113" y="274"/>
                  </a:lnTo>
                  <a:lnTo>
                    <a:pt x="109" y="274"/>
                  </a:lnTo>
                  <a:lnTo>
                    <a:pt x="105" y="274"/>
                  </a:lnTo>
                  <a:lnTo>
                    <a:pt x="101" y="274"/>
                  </a:lnTo>
                  <a:lnTo>
                    <a:pt x="101" y="277"/>
                  </a:lnTo>
                  <a:lnTo>
                    <a:pt x="97" y="277"/>
                  </a:lnTo>
                  <a:lnTo>
                    <a:pt x="93" y="277"/>
                  </a:lnTo>
                  <a:lnTo>
                    <a:pt x="89" y="277"/>
                  </a:lnTo>
                  <a:lnTo>
                    <a:pt x="86" y="277"/>
                  </a:lnTo>
                  <a:lnTo>
                    <a:pt x="82" y="277"/>
                  </a:lnTo>
                  <a:lnTo>
                    <a:pt x="78" y="277"/>
                  </a:lnTo>
                  <a:lnTo>
                    <a:pt x="74" y="277"/>
                  </a:lnTo>
                  <a:lnTo>
                    <a:pt x="70" y="277"/>
                  </a:lnTo>
                  <a:lnTo>
                    <a:pt x="66" y="277"/>
                  </a:lnTo>
                  <a:lnTo>
                    <a:pt x="62" y="277"/>
                  </a:lnTo>
                  <a:lnTo>
                    <a:pt x="58" y="277"/>
                  </a:lnTo>
                  <a:lnTo>
                    <a:pt x="54" y="277"/>
                  </a:lnTo>
                  <a:lnTo>
                    <a:pt x="50" y="277"/>
                  </a:lnTo>
                  <a:lnTo>
                    <a:pt x="46" y="277"/>
                  </a:lnTo>
                  <a:lnTo>
                    <a:pt x="43" y="277"/>
                  </a:lnTo>
                  <a:lnTo>
                    <a:pt x="39" y="277"/>
                  </a:lnTo>
                  <a:lnTo>
                    <a:pt x="35" y="277"/>
                  </a:lnTo>
                  <a:lnTo>
                    <a:pt x="31" y="277"/>
                  </a:lnTo>
                  <a:lnTo>
                    <a:pt x="27" y="277"/>
                  </a:lnTo>
                  <a:lnTo>
                    <a:pt x="23" y="277"/>
                  </a:lnTo>
                  <a:lnTo>
                    <a:pt x="19" y="277"/>
                  </a:lnTo>
                  <a:lnTo>
                    <a:pt x="15" y="277"/>
                  </a:lnTo>
                  <a:lnTo>
                    <a:pt x="11" y="277"/>
                  </a:lnTo>
                  <a:lnTo>
                    <a:pt x="7" y="277"/>
                  </a:lnTo>
                  <a:lnTo>
                    <a:pt x="3" y="277"/>
                  </a:lnTo>
                  <a:lnTo>
                    <a:pt x="0" y="277"/>
                  </a:lnTo>
                  <a:lnTo>
                    <a:pt x="0" y="274"/>
                  </a:lnTo>
                  <a:lnTo>
                    <a:pt x="3" y="274"/>
                  </a:lnTo>
                  <a:lnTo>
                    <a:pt x="3" y="270"/>
                  </a:lnTo>
                  <a:lnTo>
                    <a:pt x="7" y="270"/>
                  </a:lnTo>
                  <a:lnTo>
                    <a:pt x="7" y="266"/>
                  </a:lnTo>
                  <a:lnTo>
                    <a:pt x="3" y="266"/>
                  </a:lnTo>
                  <a:lnTo>
                    <a:pt x="3" y="262"/>
                  </a:lnTo>
                  <a:lnTo>
                    <a:pt x="7" y="262"/>
                  </a:lnTo>
                  <a:lnTo>
                    <a:pt x="7" y="258"/>
                  </a:lnTo>
                  <a:lnTo>
                    <a:pt x="7" y="254"/>
                  </a:lnTo>
                  <a:lnTo>
                    <a:pt x="7" y="250"/>
                  </a:lnTo>
                  <a:lnTo>
                    <a:pt x="7" y="246"/>
                  </a:lnTo>
                  <a:lnTo>
                    <a:pt x="7" y="242"/>
                  </a:lnTo>
                  <a:lnTo>
                    <a:pt x="7" y="238"/>
                  </a:lnTo>
                  <a:lnTo>
                    <a:pt x="11" y="238"/>
                  </a:lnTo>
                  <a:lnTo>
                    <a:pt x="7" y="238"/>
                  </a:lnTo>
                  <a:lnTo>
                    <a:pt x="7" y="234"/>
                  </a:lnTo>
                  <a:lnTo>
                    <a:pt x="11" y="234"/>
                  </a:lnTo>
                  <a:lnTo>
                    <a:pt x="11" y="231"/>
                  </a:lnTo>
                  <a:lnTo>
                    <a:pt x="11" y="227"/>
                  </a:lnTo>
                  <a:lnTo>
                    <a:pt x="15" y="227"/>
                  </a:lnTo>
                  <a:lnTo>
                    <a:pt x="15" y="223"/>
                  </a:lnTo>
                  <a:lnTo>
                    <a:pt x="15" y="219"/>
                  </a:lnTo>
                  <a:lnTo>
                    <a:pt x="15" y="215"/>
                  </a:lnTo>
                  <a:lnTo>
                    <a:pt x="15" y="211"/>
                  </a:lnTo>
                  <a:lnTo>
                    <a:pt x="19" y="211"/>
                  </a:lnTo>
                  <a:lnTo>
                    <a:pt x="19" y="207"/>
                  </a:lnTo>
                  <a:lnTo>
                    <a:pt x="19" y="203"/>
                  </a:lnTo>
                  <a:lnTo>
                    <a:pt x="19" y="199"/>
                  </a:lnTo>
                  <a:lnTo>
                    <a:pt x="19" y="195"/>
                  </a:lnTo>
                  <a:lnTo>
                    <a:pt x="23" y="195"/>
                  </a:lnTo>
                  <a:lnTo>
                    <a:pt x="23" y="191"/>
                  </a:lnTo>
                  <a:lnTo>
                    <a:pt x="23" y="188"/>
                  </a:lnTo>
                  <a:lnTo>
                    <a:pt x="23" y="184"/>
                  </a:lnTo>
                  <a:lnTo>
                    <a:pt x="27" y="180"/>
                  </a:lnTo>
                  <a:lnTo>
                    <a:pt x="27" y="176"/>
                  </a:lnTo>
                  <a:lnTo>
                    <a:pt x="27" y="172"/>
                  </a:lnTo>
                  <a:lnTo>
                    <a:pt x="27" y="168"/>
                  </a:lnTo>
                  <a:lnTo>
                    <a:pt x="31" y="168"/>
                  </a:lnTo>
                  <a:lnTo>
                    <a:pt x="31" y="164"/>
                  </a:lnTo>
                  <a:lnTo>
                    <a:pt x="31" y="160"/>
                  </a:lnTo>
                  <a:lnTo>
                    <a:pt x="31" y="156"/>
                  </a:lnTo>
                  <a:lnTo>
                    <a:pt x="31" y="152"/>
                  </a:lnTo>
                  <a:lnTo>
                    <a:pt x="35" y="152"/>
                  </a:lnTo>
                  <a:lnTo>
                    <a:pt x="35" y="148"/>
                  </a:lnTo>
                  <a:lnTo>
                    <a:pt x="35" y="145"/>
                  </a:lnTo>
                  <a:lnTo>
                    <a:pt x="35" y="141"/>
                  </a:lnTo>
                  <a:lnTo>
                    <a:pt x="35" y="137"/>
                  </a:lnTo>
                  <a:lnTo>
                    <a:pt x="39" y="137"/>
                  </a:lnTo>
                  <a:lnTo>
                    <a:pt x="39" y="133"/>
                  </a:lnTo>
                  <a:lnTo>
                    <a:pt x="39" y="129"/>
                  </a:lnTo>
                  <a:lnTo>
                    <a:pt x="39" y="125"/>
                  </a:lnTo>
                  <a:lnTo>
                    <a:pt x="39" y="121"/>
                  </a:lnTo>
                  <a:lnTo>
                    <a:pt x="43" y="121"/>
                  </a:lnTo>
                  <a:lnTo>
                    <a:pt x="43" y="117"/>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47" name="Freeform 21"/>
            <p:cNvSpPr>
              <a:spLocks/>
            </p:cNvSpPr>
            <p:nvPr/>
          </p:nvSpPr>
          <p:spPr bwMode="auto">
            <a:xfrm>
              <a:off x="2237" y="3229"/>
              <a:ext cx="191" cy="313"/>
            </a:xfrm>
            <a:custGeom>
              <a:avLst/>
              <a:gdLst>
                <a:gd name="T0" fmla="*/ 179 w 191"/>
                <a:gd name="T1" fmla="*/ 243 h 313"/>
                <a:gd name="T2" fmla="*/ 168 w 191"/>
                <a:gd name="T3" fmla="*/ 254 h 313"/>
                <a:gd name="T4" fmla="*/ 152 w 191"/>
                <a:gd name="T5" fmla="*/ 262 h 313"/>
                <a:gd name="T6" fmla="*/ 136 w 191"/>
                <a:gd name="T7" fmla="*/ 270 h 313"/>
                <a:gd name="T8" fmla="*/ 129 w 191"/>
                <a:gd name="T9" fmla="*/ 266 h 313"/>
                <a:gd name="T10" fmla="*/ 117 w 191"/>
                <a:gd name="T11" fmla="*/ 278 h 313"/>
                <a:gd name="T12" fmla="*/ 109 w 191"/>
                <a:gd name="T13" fmla="*/ 286 h 313"/>
                <a:gd name="T14" fmla="*/ 105 w 191"/>
                <a:gd name="T15" fmla="*/ 297 h 313"/>
                <a:gd name="T16" fmla="*/ 93 w 191"/>
                <a:gd name="T17" fmla="*/ 301 h 313"/>
                <a:gd name="T18" fmla="*/ 86 w 191"/>
                <a:gd name="T19" fmla="*/ 309 h 313"/>
                <a:gd name="T20" fmla="*/ 74 w 191"/>
                <a:gd name="T21" fmla="*/ 305 h 313"/>
                <a:gd name="T22" fmla="*/ 74 w 191"/>
                <a:gd name="T23" fmla="*/ 289 h 313"/>
                <a:gd name="T24" fmla="*/ 58 w 191"/>
                <a:gd name="T25" fmla="*/ 289 h 313"/>
                <a:gd name="T26" fmla="*/ 58 w 191"/>
                <a:gd name="T27" fmla="*/ 282 h 313"/>
                <a:gd name="T28" fmla="*/ 66 w 191"/>
                <a:gd name="T29" fmla="*/ 266 h 313"/>
                <a:gd name="T30" fmla="*/ 62 w 191"/>
                <a:gd name="T31" fmla="*/ 254 h 313"/>
                <a:gd name="T32" fmla="*/ 70 w 191"/>
                <a:gd name="T33" fmla="*/ 239 h 313"/>
                <a:gd name="T34" fmla="*/ 62 w 191"/>
                <a:gd name="T35" fmla="*/ 223 h 313"/>
                <a:gd name="T36" fmla="*/ 39 w 191"/>
                <a:gd name="T37" fmla="*/ 223 h 313"/>
                <a:gd name="T38" fmla="*/ 19 w 191"/>
                <a:gd name="T39" fmla="*/ 219 h 313"/>
                <a:gd name="T40" fmla="*/ 7 w 191"/>
                <a:gd name="T41" fmla="*/ 211 h 313"/>
                <a:gd name="T42" fmla="*/ 7 w 191"/>
                <a:gd name="T43" fmla="*/ 188 h 313"/>
                <a:gd name="T44" fmla="*/ 0 w 191"/>
                <a:gd name="T45" fmla="*/ 172 h 313"/>
                <a:gd name="T46" fmla="*/ 7 w 191"/>
                <a:gd name="T47" fmla="*/ 157 h 313"/>
                <a:gd name="T48" fmla="*/ 19 w 191"/>
                <a:gd name="T49" fmla="*/ 145 h 313"/>
                <a:gd name="T50" fmla="*/ 15 w 191"/>
                <a:gd name="T51" fmla="*/ 125 h 313"/>
                <a:gd name="T52" fmla="*/ 11 w 191"/>
                <a:gd name="T53" fmla="*/ 106 h 313"/>
                <a:gd name="T54" fmla="*/ 27 w 191"/>
                <a:gd name="T55" fmla="*/ 98 h 313"/>
                <a:gd name="T56" fmla="*/ 35 w 191"/>
                <a:gd name="T57" fmla="*/ 90 h 313"/>
                <a:gd name="T58" fmla="*/ 46 w 191"/>
                <a:gd name="T59" fmla="*/ 86 h 313"/>
                <a:gd name="T60" fmla="*/ 50 w 191"/>
                <a:gd name="T61" fmla="*/ 74 h 313"/>
                <a:gd name="T62" fmla="*/ 62 w 191"/>
                <a:gd name="T63" fmla="*/ 63 h 313"/>
                <a:gd name="T64" fmla="*/ 62 w 191"/>
                <a:gd name="T65" fmla="*/ 47 h 313"/>
                <a:gd name="T66" fmla="*/ 70 w 191"/>
                <a:gd name="T67" fmla="*/ 39 h 313"/>
                <a:gd name="T68" fmla="*/ 78 w 191"/>
                <a:gd name="T69" fmla="*/ 24 h 313"/>
                <a:gd name="T70" fmla="*/ 89 w 191"/>
                <a:gd name="T71" fmla="*/ 12 h 313"/>
                <a:gd name="T72" fmla="*/ 101 w 191"/>
                <a:gd name="T73" fmla="*/ 0 h 313"/>
                <a:gd name="T74" fmla="*/ 117 w 191"/>
                <a:gd name="T75" fmla="*/ 0 h 313"/>
                <a:gd name="T76" fmla="*/ 132 w 191"/>
                <a:gd name="T77" fmla="*/ 8 h 313"/>
                <a:gd name="T78" fmla="*/ 144 w 191"/>
                <a:gd name="T79" fmla="*/ 20 h 313"/>
                <a:gd name="T80" fmla="*/ 152 w 191"/>
                <a:gd name="T81" fmla="*/ 35 h 313"/>
                <a:gd name="T82" fmla="*/ 164 w 191"/>
                <a:gd name="T83" fmla="*/ 47 h 313"/>
                <a:gd name="T84" fmla="*/ 179 w 191"/>
                <a:gd name="T85" fmla="*/ 55 h 313"/>
                <a:gd name="T86" fmla="*/ 187 w 191"/>
                <a:gd name="T87" fmla="*/ 63 h 313"/>
                <a:gd name="T88" fmla="*/ 175 w 191"/>
                <a:gd name="T89" fmla="*/ 74 h 313"/>
                <a:gd name="T90" fmla="*/ 172 w 191"/>
                <a:gd name="T91" fmla="*/ 90 h 313"/>
                <a:gd name="T92" fmla="*/ 183 w 191"/>
                <a:gd name="T93" fmla="*/ 94 h 313"/>
                <a:gd name="T94" fmla="*/ 175 w 191"/>
                <a:gd name="T95" fmla="*/ 110 h 313"/>
                <a:gd name="T96" fmla="*/ 172 w 191"/>
                <a:gd name="T97" fmla="*/ 129 h 313"/>
                <a:gd name="T98" fmla="*/ 183 w 191"/>
                <a:gd name="T99" fmla="*/ 141 h 313"/>
                <a:gd name="T100" fmla="*/ 175 w 191"/>
                <a:gd name="T101" fmla="*/ 157 h 313"/>
                <a:gd name="T102" fmla="*/ 175 w 191"/>
                <a:gd name="T103" fmla="*/ 172 h 313"/>
                <a:gd name="T104" fmla="*/ 179 w 191"/>
                <a:gd name="T105" fmla="*/ 184 h 313"/>
                <a:gd name="T106" fmla="*/ 179 w 191"/>
                <a:gd name="T107" fmla="*/ 203 h 313"/>
                <a:gd name="T108" fmla="*/ 183 w 191"/>
                <a:gd name="T109" fmla="*/ 219 h 313"/>
                <a:gd name="T110" fmla="*/ 175 w 191"/>
                <a:gd name="T111" fmla="*/ 235 h 3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1"/>
                <a:gd name="T169" fmla="*/ 0 h 313"/>
                <a:gd name="T170" fmla="*/ 191 w 191"/>
                <a:gd name="T171" fmla="*/ 313 h 31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1" h="313">
                  <a:moveTo>
                    <a:pt x="172" y="239"/>
                  </a:moveTo>
                  <a:lnTo>
                    <a:pt x="175" y="239"/>
                  </a:lnTo>
                  <a:lnTo>
                    <a:pt x="179" y="239"/>
                  </a:lnTo>
                  <a:lnTo>
                    <a:pt x="183" y="239"/>
                  </a:lnTo>
                  <a:lnTo>
                    <a:pt x="179" y="239"/>
                  </a:lnTo>
                  <a:lnTo>
                    <a:pt x="179" y="243"/>
                  </a:lnTo>
                  <a:lnTo>
                    <a:pt x="175" y="243"/>
                  </a:lnTo>
                  <a:lnTo>
                    <a:pt x="175" y="246"/>
                  </a:lnTo>
                  <a:lnTo>
                    <a:pt x="175" y="250"/>
                  </a:lnTo>
                  <a:lnTo>
                    <a:pt x="172" y="250"/>
                  </a:lnTo>
                  <a:lnTo>
                    <a:pt x="168" y="250"/>
                  </a:lnTo>
                  <a:lnTo>
                    <a:pt x="168" y="254"/>
                  </a:lnTo>
                  <a:lnTo>
                    <a:pt x="164" y="254"/>
                  </a:lnTo>
                  <a:lnTo>
                    <a:pt x="164" y="258"/>
                  </a:lnTo>
                  <a:lnTo>
                    <a:pt x="160" y="258"/>
                  </a:lnTo>
                  <a:lnTo>
                    <a:pt x="156" y="258"/>
                  </a:lnTo>
                  <a:lnTo>
                    <a:pt x="156" y="262"/>
                  </a:lnTo>
                  <a:lnTo>
                    <a:pt x="152" y="262"/>
                  </a:lnTo>
                  <a:lnTo>
                    <a:pt x="152" y="266"/>
                  </a:lnTo>
                  <a:lnTo>
                    <a:pt x="148" y="266"/>
                  </a:lnTo>
                  <a:lnTo>
                    <a:pt x="144" y="266"/>
                  </a:lnTo>
                  <a:lnTo>
                    <a:pt x="144" y="270"/>
                  </a:lnTo>
                  <a:lnTo>
                    <a:pt x="140" y="270"/>
                  </a:lnTo>
                  <a:lnTo>
                    <a:pt x="136" y="270"/>
                  </a:lnTo>
                  <a:lnTo>
                    <a:pt x="132" y="270"/>
                  </a:lnTo>
                  <a:lnTo>
                    <a:pt x="132" y="266"/>
                  </a:lnTo>
                  <a:lnTo>
                    <a:pt x="132" y="270"/>
                  </a:lnTo>
                  <a:lnTo>
                    <a:pt x="129" y="266"/>
                  </a:lnTo>
                  <a:lnTo>
                    <a:pt x="132" y="266"/>
                  </a:lnTo>
                  <a:lnTo>
                    <a:pt x="129" y="266"/>
                  </a:lnTo>
                  <a:lnTo>
                    <a:pt x="125" y="266"/>
                  </a:lnTo>
                  <a:lnTo>
                    <a:pt x="125" y="270"/>
                  </a:lnTo>
                  <a:lnTo>
                    <a:pt x="121" y="270"/>
                  </a:lnTo>
                  <a:lnTo>
                    <a:pt x="121" y="274"/>
                  </a:lnTo>
                  <a:lnTo>
                    <a:pt x="117" y="274"/>
                  </a:lnTo>
                  <a:lnTo>
                    <a:pt x="117" y="278"/>
                  </a:lnTo>
                  <a:lnTo>
                    <a:pt x="113" y="278"/>
                  </a:lnTo>
                  <a:lnTo>
                    <a:pt x="113" y="282"/>
                  </a:lnTo>
                  <a:lnTo>
                    <a:pt x="109" y="282"/>
                  </a:lnTo>
                  <a:lnTo>
                    <a:pt x="109" y="278"/>
                  </a:lnTo>
                  <a:lnTo>
                    <a:pt x="109" y="282"/>
                  </a:lnTo>
                  <a:lnTo>
                    <a:pt x="109" y="286"/>
                  </a:lnTo>
                  <a:lnTo>
                    <a:pt x="109" y="289"/>
                  </a:lnTo>
                  <a:lnTo>
                    <a:pt x="105" y="289"/>
                  </a:lnTo>
                  <a:lnTo>
                    <a:pt x="105" y="293"/>
                  </a:lnTo>
                  <a:lnTo>
                    <a:pt x="101" y="293"/>
                  </a:lnTo>
                  <a:lnTo>
                    <a:pt x="105" y="293"/>
                  </a:lnTo>
                  <a:lnTo>
                    <a:pt x="105" y="297"/>
                  </a:lnTo>
                  <a:lnTo>
                    <a:pt x="105" y="301"/>
                  </a:lnTo>
                  <a:lnTo>
                    <a:pt x="101" y="301"/>
                  </a:lnTo>
                  <a:lnTo>
                    <a:pt x="97" y="301"/>
                  </a:lnTo>
                  <a:lnTo>
                    <a:pt x="97" y="305"/>
                  </a:lnTo>
                  <a:lnTo>
                    <a:pt x="97" y="301"/>
                  </a:lnTo>
                  <a:lnTo>
                    <a:pt x="93" y="301"/>
                  </a:lnTo>
                  <a:lnTo>
                    <a:pt x="93" y="305"/>
                  </a:lnTo>
                  <a:lnTo>
                    <a:pt x="89" y="305"/>
                  </a:lnTo>
                  <a:lnTo>
                    <a:pt x="93" y="305"/>
                  </a:lnTo>
                  <a:lnTo>
                    <a:pt x="93" y="309"/>
                  </a:lnTo>
                  <a:lnTo>
                    <a:pt x="89" y="309"/>
                  </a:lnTo>
                  <a:lnTo>
                    <a:pt x="86" y="309"/>
                  </a:lnTo>
                  <a:lnTo>
                    <a:pt x="86" y="313"/>
                  </a:lnTo>
                  <a:lnTo>
                    <a:pt x="82" y="313"/>
                  </a:lnTo>
                  <a:lnTo>
                    <a:pt x="78" y="313"/>
                  </a:lnTo>
                  <a:lnTo>
                    <a:pt x="74" y="313"/>
                  </a:lnTo>
                  <a:lnTo>
                    <a:pt x="74" y="309"/>
                  </a:lnTo>
                  <a:lnTo>
                    <a:pt x="74" y="305"/>
                  </a:lnTo>
                  <a:lnTo>
                    <a:pt x="74" y="301"/>
                  </a:lnTo>
                  <a:lnTo>
                    <a:pt x="74" y="297"/>
                  </a:lnTo>
                  <a:lnTo>
                    <a:pt x="74" y="293"/>
                  </a:lnTo>
                  <a:lnTo>
                    <a:pt x="78" y="293"/>
                  </a:lnTo>
                  <a:lnTo>
                    <a:pt x="74" y="293"/>
                  </a:lnTo>
                  <a:lnTo>
                    <a:pt x="74" y="289"/>
                  </a:lnTo>
                  <a:lnTo>
                    <a:pt x="70" y="289"/>
                  </a:lnTo>
                  <a:lnTo>
                    <a:pt x="66" y="289"/>
                  </a:lnTo>
                  <a:lnTo>
                    <a:pt x="62" y="289"/>
                  </a:lnTo>
                  <a:lnTo>
                    <a:pt x="62" y="293"/>
                  </a:lnTo>
                  <a:lnTo>
                    <a:pt x="58" y="293"/>
                  </a:lnTo>
                  <a:lnTo>
                    <a:pt x="58" y="289"/>
                  </a:lnTo>
                  <a:lnTo>
                    <a:pt x="54" y="289"/>
                  </a:lnTo>
                  <a:lnTo>
                    <a:pt x="58" y="289"/>
                  </a:lnTo>
                  <a:lnTo>
                    <a:pt x="54" y="289"/>
                  </a:lnTo>
                  <a:lnTo>
                    <a:pt x="58" y="289"/>
                  </a:lnTo>
                  <a:lnTo>
                    <a:pt x="58" y="286"/>
                  </a:lnTo>
                  <a:lnTo>
                    <a:pt x="58" y="282"/>
                  </a:lnTo>
                  <a:lnTo>
                    <a:pt x="62" y="282"/>
                  </a:lnTo>
                  <a:lnTo>
                    <a:pt x="62" y="278"/>
                  </a:lnTo>
                  <a:lnTo>
                    <a:pt x="62" y="274"/>
                  </a:lnTo>
                  <a:lnTo>
                    <a:pt x="66" y="274"/>
                  </a:lnTo>
                  <a:lnTo>
                    <a:pt x="66" y="270"/>
                  </a:lnTo>
                  <a:lnTo>
                    <a:pt x="66" y="266"/>
                  </a:lnTo>
                  <a:lnTo>
                    <a:pt x="62" y="266"/>
                  </a:lnTo>
                  <a:lnTo>
                    <a:pt x="62" y="262"/>
                  </a:lnTo>
                  <a:lnTo>
                    <a:pt x="58" y="262"/>
                  </a:lnTo>
                  <a:lnTo>
                    <a:pt x="58" y="258"/>
                  </a:lnTo>
                  <a:lnTo>
                    <a:pt x="62" y="258"/>
                  </a:lnTo>
                  <a:lnTo>
                    <a:pt x="62" y="254"/>
                  </a:lnTo>
                  <a:lnTo>
                    <a:pt x="66" y="254"/>
                  </a:lnTo>
                  <a:lnTo>
                    <a:pt x="66" y="250"/>
                  </a:lnTo>
                  <a:lnTo>
                    <a:pt x="66" y="246"/>
                  </a:lnTo>
                  <a:lnTo>
                    <a:pt x="70" y="246"/>
                  </a:lnTo>
                  <a:lnTo>
                    <a:pt x="70" y="243"/>
                  </a:lnTo>
                  <a:lnTo>
                    <a:pt x="70" y="239"/>
                  </a:lnTo>
                  <a:lnTo>
                    <a:pt x="70" y="235"/>
                  </a:lnTo>
                  <a:lnTo>
                    <a:pt x="70" y="231"/>
                  </a:lnTo>
                  <a:lnTo>
                    <a:pt x="70" y="227"/>
                  </a:lnTo>
                  <a:lnTo>
                    <a:pt x="66" y="227"/>
                  </a:lnTo>
                  <a:lnTo>
                    <a:pt x="66" y="223"/>
                  </a:lnTo>
                  <a:lnTo>
                    <a:pt x="62" y="223"/>
                  </a:lnTo>
                  <a:lnTo>
                    <a:pt x="58" y="223"/>
                  </a:lnTo>
                  <a:lnTo>
                    <a:pt x="54" y="223"/>
                  </a:lnTo>
                  <a:lnTo>
                    <a:pt x="50" y="223"/>
                  </a:lnTo>
                  <a:lnTo>
                    <a:pt x="46" y="223"/>
                  </a:lnTo>
                  <a:lnTo>
                    <a:pt x="43" y="223"/>
                  </a:lnTo>
                  <a:lnTo>
                    <a:pt x="39" y="223"/>
                  </a:lnTo>
                  <a:lnTo>
                    <a:pt x="39" y="219"/>
                  </a:lnTo>
                  <a:lnTo>
                    <a:pt x="35" y="219"/>
                  </a:lnTo>
                  <a:lnTo>
                    <a:pt x="31" y="219"/>
                  </a:lnTo>
                  <a:lnTo>
                    <a:pt x="27" y="219"/>
                  </a:lnTo>
                  <a:lnTo>
                    <a:pt x="23" y="219"/>
                  </a:lnTo>
                  <a:lnTo>
                    <a:pt x="19" y="219"/>
                  </a:lnTo>
                  <a:lnTo>
                    <a:pt x="15" y="219"/>
                  </a:lnTo>
                  <a:lnTo>
                    <a:pt x="11" y="219"/>
                  </a:lnTo>
                  <a:lnTo>
                    <a:pt x="7" y="219"/>
                  </a:lnTo>
                  <a:lnTo>
                    <a:pt x="3" y="219"/>
                  </a:lnTo>
                  <a:lnTo>
                    <a:pt x="7" y="215"/>
                  </a:lnTo>
                  <a:lnTo>
                    <a:pt x="7" y="211"/>
                  </a:lnTo>
                  <a:lnTo>
                    <a:pt x="7" y="207"/>
                  </a:lnTo>
                  <a:lnTo>
                    <a:pt x="7" y="203"/>
                  </a:lnTo>
                  <a:lnTo>
                    <a:pt x="7" y="200"/>
                  </a:lnTo>
                  <a:lnTo>
                    <a:pt x="7" y="196"/>
                  </a:lnTo>
                  <a:lnTo>
                    <a:pt x="7" y="192"/>
                  </a:lnTo>
                  <a:lnTo>
                    <a:pt x="7" y="188"/>
                  </a:lnTo>
                  <a:lnTo>
                    <a:pt x="3" y="188"/>
                  </a:lnTo>
                  <a:lnTo>
                    <a:pt x="3" y="184"/>
                  </a:lnTo>
                  <a:lnTo>
                    <a:pt x="3" y="180"/>
                  </a:lnTo>
                  <a:lnTo>
                    <a:pt x="3" y="176"/>
                  </a:lnTo>
                  <a:lnTo>
                    <a:pt x="0" y="176"/>
                  </a:lnTo>
                  <a:lnTo>
                    <a:pt x="0" y="172"/>
                  </a:lnTo>
                  <a:lnTo>
                    <a:pt x="0" y="168"/>
                  </a:lnTo>
                  <a:lnTo>
                    <a:pt x="0" y="164"/>
                  </a:lnTo>
                  <a:lnTo>
                    <a:pt x="0" y="160"/>
                  </a:lnTo>
                  <a:lnTo>
                    <a:pt x="3" y="160"/>
                  </a:lnTo>
                  <a:lnTo>
                    <a:pt x="3" y="157"/>
                  </a:lnTo>
                  <a:lnTo>
                    <a:pt x="7" y="157"/>
                  </a:lnTo>
                  <a:lnTo>
                    <a:pt x="11" y="157"/>
                  </a:lnTo>
                  <a:lnTo>
                    <a:pt x="11" y="153"/>
                  </a:lnTo>
                  <a:lnTo>
                    <a:pt x="15" y="153"/>
                  </a:lnTo>
                  <a:lnTo>
                    <a:pt x="15" y="149"/>
                  </a:lnTo>
                  <a:lnTo>
                    <a:pt x="19" y="149"/>
                  </a:lnTo>
                  <a:lnTo>
                    <a:pt x="19" y="145"/>
                  </a:lnTo>
                  <a:lnTo>
                    <a:pt x="19" y="141"/>
                  </a:lnTo>
                  <a:lnTo>
                    <a:pt x="19" y="137"/>
                  </a:lnTo>
                  <a:lnTo>
                    <a:pt x="15" y="137"/>
                  </a:lnTo>
                  <a:lnTo>
                    <a:pt x="15" y="133"/>
                  </a:lnTo>
                  <a:lnTo>
                    <a:pt x="15" y="129"/>
                  </a:lnTo>
                  <a:lnTo>
                    <a:pt x="15" y="125"/>
                  </a:lnTo>
                  <a:lnTo>
                    <a:pt x="15" y="121"/>
                  </a:lnTo>
                  <a:lnTo>
                    <a:pt x="15" y="117"/>
                  </a:lnTo>
                  <a:lnTo>
                    <a:pt x="11" y="117"/>
                  </a:lnTo>
                  <a:lnTo>
                    <a:pt x="11" y="114"/>
                  </a:lnTo>
                  <a:lnTo>
                    <a:pt x="11" y="110"/>
                  </a:lnTo>
                  <a:lnTo>
                    <a:pt x="11" y="106"/>
                  </a:lnTo>
                  <a:lnTo>
                    <a:pt x="15" y="106"/>
                  </a:lnTo>
                  <a:lnTo>
                    <a:pt x="19" y="106"/>
                  </a:lnTo>
                  <a:lnTo>
                    <a:pt x="19" y="102"/>
                  </a:lnTo>
                  <a:lnTo>
                    <a:pt x="23" y="102"/>
                  </a:lnTo>
                  <a:lnTo>
                    <a:pt x="23" y="98"/>
                  </a:lnTo>
                  <a:lnTo>
                    <a:pt x="27" y="98"/>
                  </a:lnTo>
                  <a:lnTo>
                    <a:pt x="27" y="94"/>
                  </a:lnTo>
                  <a:lnTo>
                    <a:pt x="27" y="98"/>
                  </a:lnTo>
                  <a:lnTo>
                    <a:pt x="31" y="98"/>
                  </a:lnTo>
                  <a:lnTo>
                    <a:pt x="31" y="94"/>
                  </a:lnTo>
                  <a:lnTo>
                    <a:pt x="35" y="94"/>
                  </a:lnTo>
                  <a:lnTo>
                    <a:pt x="35" y="90"/>
                  </a:lnTo>
                  <a:lnTo>
                    <a:pt x="39" y="90"/>
                  </a:lnTo>
                  <a:lnTo>
                    <a:pt x="39" y="86"/>
                  </a:lnTo>
                  <a:lnTo>
                    <a:pt x="43" y="86"/>
                  </a:lnTo>
                  <a:lnTo>
                    <a:pt x="43" y="82"/>
                  </a:lnTo>
                  <a:lnTo>
                    <a:pt x="43" y="86"/>
                  </a:lnTo>
                  <a:lnTo>
                    <a:pt x="46" y="86"/>
                  </a:lnTo>
                  <a:lnTo>
                    <a:pt x="46" y="82"/>
                  </a:lnTo>
                  <a:lnTo>
                    <a:pt x="50" y="82"/>
                  </a:lnTo>
                  <a:lnTo>
                    <a:pt x="50" y="78"/>
                  </a:lnTo>
                  <a:lnTo>
                    <a:pt x="46" y="78"/>
                  </a:lnTo>
                  <a:lnTo>
                    <a:pt x="46" y="74"/>
                  </a:lnTo>
                  <a:lnTo>
                    <a:pt x="50" y="74"/>
                  </a:lnTo>
                  <a:lnTo>
                    <a:pt x="50" y="71"/>
                  </a:lnTo>
                  <a:lnTo>
                    <a:pt x="54" y="71"/>
                  </a:lnTo>
                  <a:lnTo>
                    <a:pt x="54" y="67"/>
                  </a:lnTo>
                  <a:lnTo>
                    <a:pt x="58" y="67"/>
                  </a:lnTo>
                  <a:lnTo>
                    <a:pt x="58" y="63"/>
                  </a:lnTo>
                  <a:lnTo>
                    <a:pt x="62" y="63"/>
                  </a:lnTo>
                  <a:lnTo>
                    <a:pt x="62" y="59"/>
                  </a:lnTo>
                  <a:lnTo>
                    <a:pt x="62" y="55"/>
                  </a:lnTo>
                  <a:lnTo>
                    <a:pt x="62" y="51"/>
                  </a:lnTo>
                  <a:lnTo>
                    <a:pt x="66" y="51"/>
                  </a:lnTo>
                  <a:lnTo>
                    <a:pt x="66" y="47"/>
                  </a:lnTo>
                  <a:lnTo>
                    <a:pt x="62" y="47"/>
                  </a:lnTo>
                  <a:lnTo>
                    <a:pt x="66" y="47"/>
                  </a:lnTo>
                  <a:lnTo>
                    <a:pt x="66" y="43"/>
                  </a:lnTo>
                  <a:lnTo>
                    <a:pt x="66" y="39"/>
                  </a:lnTo>
                  <a:lnTo>
                    <a:pt x="66" y="43"/>
                  </a:lnTo>
                  <a:lnTo>
                    <a:pt x="70" y="43"/>
                  </a:lnTo>
                  <a:lnTo>
                    <a:pt x="70" y="39"/>
                  </a:lnTo>
                  <a:lnTo>
                    <a:pt x="70" y="35"/>
                  </a:lnTo>
                  <a:lnTo>
                    <a:pt x="74" y="35"/>
                  </a:lnTo>
                  <a:lnTo>
                    <a:pt x="74" y="31"/>
                  </a:lnTo>
                  <a:lnTo>
                    <a:pt x="74" y="28"/>
                  </a:lnTo>
                  <a:lnTo>
                    <a:pt x="74" y="24"/>
                  </a:lnTo>
                  <a:lnTo>
                    <a:pt x="78" y="24"/>
                  </a:lnTo>
                  <a:lnTo>
                    <a:pt x="78" y="20"/>
                  </a:lnTo>
                  <a:lnTo>
                    <a:pt x="82" y="20"/>
                  </a:lnTo>
                  <a:lnTo>
                    <a:pt x="82" y="16"/>
                  </a:lnTo>
                  <a:lnTo>
                    <a:pt x="86" y="16"/>
                  </a:lnTo>
                  <a:lnTo>
                    <a:pt x="86" y="12"/>
                  </a:lnTo>
                  <a:lnTo>
                    <a:pt x="89" y="12"/>
                  </a:lnTo>
                  <a:lnTo>
                    <a:pt x="89" y="8"/>
                  </a:lnTo>
                  <a:lnTo>
                    <a:pt x="89" y="4"/>
                  </a:lnTo>
                  <a:lnTo>
                    <a:pt x="93" y="4"/>
                  </a:lnTo>
                  <a:lnTo>
                    <a:pt x="97" y="4"/>
                  </a:lnTo>
                  <a:lnTo>
                    <a:pt x="97" y="0"/>
                  </a:lnTo>
                  <a:lnTo>
                    <a:pt x="101" y="0"/>
                  </a:lnTo>
                  <a:lnTo>
                    <a:pt x="101" y="4"/>
                  </a:lnTo>
                  <a:lnTo>
                    <a:pt x="101" y="0"/>
                  </a:lnTo>
                  <a:lnTo>
                    <a:pt x="105" y="0"/>
                  </a:lnTo>
                  <a:lnTo>
                    <a:pt x="109" y="0"/>
                  </a:lnTo>
                  <a:lnTo>
                    <a:pt x="113" y="0"/>
                  </a:lnTo>
                  <a:lnTo>
                    <a:pt x="117" y="0"/>
                  </a:lnTo>
                  <a:lnTo>
                    <a:pt x="121" y="0"/>
                  </a:lnTo>
                  <a:lnTo>
                    <a:pt x="125" y="0"/>
                  </a:lnTo>
                  <a:lnTo>
                    <a:pt x="129" y="0"/>
                  </a:lnTo>
                  <a:lnTo>
                    <a:pt x="129" y="4"/>
                  </a:lnTo>
                  <a:lnTo>
                    <a:pt x="129" y="8"/>
                  </a:lnTo>
                  <a:lnTo>
                    <a:pt x="132" y="8"/>
                  </a:lnTo>
                  <a:lnTo>
                    <a:pt x="132" y="12"/>
                  </a:lnTo>
                  <a:lnTo>
                    <a:pt x="132" y="16"/>
                  </a:lnTo>
                  <a:lnTo>
                    <a:pt x="136" y="16"/>
                  </a:lnTo>
                  <a:lnTo>
                    <a:pt x="136" y="20"/>
                  </a:lnTo>
                  <a:lnTo>
                    <a:pt x="140" y="20"/>
                  </a:lnTo>
                  <a:lnTo>
                    <a:pt x="144" y="20"/>
                  </a:lnTo>
                  <a:lnTo>
                    <a:pt x="148" y="20"/>
                  </a:lnTo>
                  <a:lnTo>
                    <a:pt x="152" y="20"/>
                  </a:lnTo>
                  <a:lnTo>
                    <a:pt x="152" y="24"/>
                  </a:lnTo>
                  <a:lnTo>
                    <a:pt x="152" y="28"/>
                  </a:lnTo>
                  <a:lnTo>
                    <a:pt x="152" y="31"/>
                  </a:lnTo>
                  <a:lnTo>
                    <a:pt x="152" y="35"/>
                  </a:lnTo>
                  <a:lnTo>
                    <a:pt x="156" y="35"/>
                  </a:lnTo>
                  <a:lnTo>
                    <a:pt x="156" y="39"/>
                  </a:lnTo>
                  <a:lnTo>
                    <a:pt x="156" y="43"/>
                  </a:lnTo>
                  <a:lnTo>
                    <a:pt x="160" y="43"/>
                  </a:lnTo>
                  <a:lnTo>
                    <a:pt x="160" y="47"/>
                  </a:lnTo>
                  <a:lnTo>
                    <a:pt x="164" y="47"/>
                  </a:lnTo>
                  <a:lnTo>
                    <a:pt x="164" y="51"/>
                  </a:lnTo>
                  <a:lnTo>
                    <a:pt x="168" y="51"/>
                  </a:lnTo>
                  <a:lnTo>
                    <a:pt x="168" y="55"/>
                  </a:lnTo>
                  <a:lnTo>
                    <a:pt x="172" y="55"/>
                  </a:lnTo>
                  <a:lnTo>
                    <a:pt x="175" y="55"/>
                  </a:lnTo>
                  <a:lnTo>
                    <a:pt x="179" y="55"/>
                  </a:lnTo>
                  <a:lnTo>
                    <a:pt x="179" y="59"/>
                  </a:lnTo>
                  <a:lnTo>
                    <a:pt x="183" y="59"/>
                  </a:lnTo>
                  <a:lnTo>
                    <a:pt x="187" y="59"/>
                  </a:lnTo>
                  <a:lnTo>
                    <a:pt x="191" y="59"/>
                  </a:lnTo>
                  <a:lnTo>
                    <a:pt x="187" y="59"/>
                  </a:lnTo>
                  <a:lnTo>
                    <a:pt x="187" y="63"/>
                  </a:lnTo>
                  <a:lnTo>
                    <a:pt x="187" y="67"/>
                  </a:lnTo>
                  <a:lnTo>
                    <a:pt x="183" y="67"/>
                  </a:lnTo>
                  <a:lnTo>
                    <a:pt x="183" y="71"/>
                  </a:lnTo>
                  <a:lnTo>
                    <a:pt x="179" y="71"/>
                  </a:lnTo>
                  <a:lnTo>
                    <a:pt x="179" y="74"/>
                  </a:lnTo>
                  <a:lnTo>
                    <a:pt x="175" y="74"/>
                  </a:lnTo>
                  <a:lnTo>
                    <a:pt x="175" y="78"/>
                  </a:lnTo>
                  <a:lnTo>
                    <a:pt x="172" y="78"/>
                  </a:lnTo>
                  <a:lnTo>
                    <a:pt x="172" y="82"/>
                  </a:lnTo>
                  <a:lnTo>
                    <a:pt x="172" y="86"/>
                  </a:lnTo>
                  <a:lnTo>
                    <a:pt x="168" y="86"/>
                  </a:lnTo>
                  <a:lnTo>
                    <a:pt x="172" y="90"/>
                  </a:lnTo>
                  <a:lnTo>
                    <a:pt x="175" y="90"/>
                  </a:lnTo>
                  <a:lnTo>
                    <a:pt x="175" y="86"/>
                  </a:lnTo>
                  <a:lnTo>
                    <a:pt x="179" y="86"/>
                  </a:lnTo>
                  <a:lnTo>
                    <a:pt x="179" y="90"/>
                  </a:lnTo>
                  <a:lnTo>
                    <a:pt x="183" y="90"/>
                  </a:lnTo>
                  <a:lnTo>
                    <a:pt x="183" y="94"/>
                  </a:lnTo>
                  <a:lnTo>
                    <a:pt x="183" y="98"/>
                  </a:lnTo>
                  <a:lnTo>
                    <a:pt x="179" y="98"/>
                  </a:lnTo>
                  <a:lnTo>
                    <a:pt x="179" y="102"/>
                  </a:lnTo>
                  <a:lnTo>
                    <a:pt x="179" y="106"/>
                  </a:lnTo>
                  <a:lnTo>
                    <a:pt x="175" y="106"/>
                  </a:lnTo>
                  <a:lnTo>
                    <a:pt x="175" y="110"/>
                  </a:lnTo>
                  <a:lnTo>
                    <a:pt x="175" y="114"/>
                  </a:lnTo>
                  <a:lnTo>
                    <a:pt x="172" y="114"/>
                  </a:lnTo>
                  <a:lnTo>
                    <a:pt x="172" y="117"/>
                  </a:lnTo>
                  <a:lnTo>
                    <a:pt x="172" y="121"/>
                  </a:lnTo>
                  <a:lnTo>
                    <a:pt x="172" y="125"/>
                  </a:lnTo>
                  <a:lnTo>
                    <a:pt x="172" y="129"/>
                  </a:lnTo>
                  <a:lnTo>
                    <a:pt x="172" y="133"/>
                  </a:lnTo>
                  <a:lnTo>
                    <a:pt x="175" y="133"/>
                  </a:lnTo>
                  <a:lnTo>
                    <a:pt x="175" y="137"/>
                  </a:lnTo>
                  <a:lnTo>
                    <a:pt x="179" y="137"/>
                  </a:lnTo>
                  <a:lnTo>
                    <a:pt x="179" y="141"/>
                  </a:lnTo>
                  <a:lnTo>
                    <a:pt x="183" y="141"/>
                  </a:lnTo>
                  <a:lnTo>
                    <a:pt x="179" y="141"/>
                  </a:lnTo>
                  <a:lnTo>
                    <a:pt x="179" y="145"/>
                  </a:lnTo>
                  <a:lnTo>
                    <a:pt x="175" y="145"/>
                  </a:lnTo>
                  <a:lnTo>
                    <a:pt x="175" y="149"/>
                  </a:lnTo>
                  <a:lnTo>
                    <a:pt x="175" y="153"/>
                  </a:lnTo>
                  <a:lnTo>
                    <a:pt x="175" y="157"/>
                  </a:lnTo>
                  <a:lnTo>
                    <a:pt x="175" y="160"/>
                  </a:lnTo>
                  <a:lnTo>
                    <a:pt x="179" y="160"/>
                  </a:lnTo>
                  <a:lnTo>
                    <a:pt x="179" y="164"/>
                  </a:lnTo>
                  <a:lnTo>
                    <a:pt x="179" y="168"/>
                  </a:lnTo>
                  <a:lnTo>
                    <a:pt x="179" y="172"/>
                  </a:lnTo>
                  <a:lnTo>
                    <a:pt x="175" y="172"/>
                  </a:lnTo>
                  <a:lnTo>
                    <a:pt x="179" y="172"/>
                  </a:lnTo>
                  <a:lnTo>
                    <a:pt x="179" y="176"/>
                  </a:lnTo>
                  <a:lnTo>
                    <a:pt x="179" y="180"/>
                  </a:lnTo>
                  <a:lnTo>
                    <a:pt x="183" y="180"/>
                  </a:lnTo>
                  <a:lnTo>
                    <a:pt x="183" y="184"/>
                  </a:lnTo>
                  <a:lnTo>
                    <a:pt x="179" y="184"/>
                  </a:lnTo>
                  <a:lnTo>
                    <a:pt x="179" y="188"/>
                  </a:lnTo>
                  <a:lnTo>
                    <a:pt x="175" y="188"/>
                  </a:lnTo>
                  <a:lnTo>
                    <a:pt x="175" y="192"/>
                  </a:lnTo>
                  <a:lnTo>
                    <a:pt x="175" y="196"/>
                  </a:lnTo>
                  <a:lnTo>
                    <a:pt x="175" y="200"/>
                  </a:lnTo>
                  <a:lnTo>
                    <a:pt x="179" y="203"/>
                  </a:lnTo>
                  <a:lnTo>
                    <a:pt x="175" y="203"/>
                  </a:lnTo>
                  <a:lnTo>
                    <a:pt x="175" y="207"/>
                  </a:lnTo>
                  <a:lnTo>
                    <a:pt x="179" y="207"/>
                  </a:lnTo>
                  <a:lnTo>
                    <a:pt x="183" y="211"/>
                  </a:lnTo>
                  <a:lnTo>
                    <a:pt x="183" y="215"/>
                  </a:lnTo>
                  <a:lnTo>
                    <a:pt x="183" y="219"/>
                  </a:lnTo>
                  <a:lnTo>
                    <a:pt x="179" y="219"/>
                  </a:lnTo>
                  <a:lnTo>
                    <a:pt x="179" y="223"/>
                  </a:lnTo>
                  <a:lnTo>
                    <a:pt x="179" y="227"/>
                  </a:lnTo>
                  <a:lnTo>
                    <a:pt x="175" y="227"/>
                  </a:lnTo>
                  <a:lnTo>
                    <a:pt x="175" y="231"/>
                  </a:lnTo>
                  <a:lnTo>
                    <a:pt x="175" y="235"/>
                  </a:lnTo>
                  <a:lnTo>
                    <a:pt x="175" y="239"/>
                  </a:lnTo>
                  <a:lnTo>
                    <a:pt x="172" y="239"/>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48" name="Freeform 22"/>
            <p:cNvSpPr>
              <a:spLocks/>
            </p:cNvSpPr>
            <p:nvPr/>
          </p:nvSpPr>
          <p:spPr bwMode="auto">
            <a:xfrm>
              <a:off x="2022" y="3413"/>
              <a:ext cx="394" cy="449"/>
            </a:xfrm>
            <a:custGeom>
              <a:avLst/>
              <a:gdLst>
                <a:gd name="T0" fmla="*/ 62 w 394"/>
                <a:gd name="T1" fmla="*/ 4 h 449"/>
                <a:gd name="T2" fmla="*/ 78 w 394"/>
                <a:gd name="T3" fmla="*/ 12 h 449"/>
                <a:gd name="T4" fmla="*/ 93 w 394"/>
                <a:gd name="T5" fmla="*/ 19 h 449"/>
                <a:gd name="T6" fmla="*/ 109 w 394"/>
                <a:gd name="T7" fmla="*/ 27 h 449"/>
                <a:gd name="T8" fmla="*/ 140 w 394"/>
                <a:gd name="T9" fmla="*/ 35 h 449"/>
                <a:gd name="T10" fmla="*/ 164 w 394"/>
                <a:gd name="T11" fmla="*/ 35 h 449"/>
                <a:gd name="T12" fmla="*/ 187 w 394"/>
                <a:gd name="T13" fmla="*/ 35 h 449"/>
                <a:gd name="T14" fmla="*/ 211 w 394"/>
                <a:gd name="T15" fmla="*/ 35 h 449"/>
                <a:gd name="T16" fmla="*/ 234 w 394"/>
                <a:gd name="T17" fmla="*/ 35 h 449"/>
                <a:gd name="T18" fmla="*/ 254 w 394"/>
                <a:gd name="T19" fmla="*/ 39 h 449"/>
                <a:gd name="T20" fmla="*/ 277 w 394"/>
                <a:gd name="T21" fmla="*/ 39 h 449"/>
                <a:gd name="T22" fmla="*/ 285 w 394"/>
                <a:gd name="T23" fmla="*/ 55 h 449"/>
                <a:gd name="T24" fmla="*/ 277 w 394"/>
                <a:gd name="T25" fmla="*/ 70 h 449"/>
                <a:gd name="T26" fmla="*/ 281 w 394"/>
                <a:gd name="T27" fmla="*/ 82 h 449"/>
                <a:gd name="T28" fmla="*/ 273 w 394"/>
                <a:gd name="T29" fmla="*/ 98 h 449"/>
                <a:gd name="T30" fmla="*/ 273 w 394"/>
                <a:gd name="T31" fmla="*/ 105 h 449"/>
                <a:gd name="T32" fmla="*/ 289 w 394"/>
                <a:gd name="T33" fmla="*/ 105 h 449"/>
                <a:gd name="T34" fmla="*/ 289 w 394"/>
                <a:gd name="T35" fmla="*/ 121 h 449"/>
                <a:gd name="T36" fmla="*/ 297 w 394"/>
                <a:gd name="T37" fmla="*/ 137 h 449"/>
                <a:gd name="T38" fmla="*/ 304 w 394"/>
                <a:gd name="T39" fmla="*/ 145 h 449"/>
                <a:gd name="T40" fmla="*/ 312 w 394"/>
                <a:gd name="T41" fmla="*/ 160 h 449"/>
                <a:gd name="T42" fmla="*/ 316 w 394"/>
                <a:gd name="T43" fmla="*/ 172 h 449"/>
                <a:gd name="T44" fmla="*/ 328 w 394"/>
                <a:gd name="T45" fmla="*/ 184 h 449"/>
                <a:gd name="T46" fmla="*/ 340 w 394"/>
                <a:gd name="T47" fmla="*/ 195 h 449"/>
                <a:gd name="T48" fmla="*/ 351 w 394"/>
                <a:gd name="T49" fmla="*/ 207 h 449"/>
                <a:gd name="T50" fmla="*/ 355 w 394"/>
                <a:gd name="T51" fmla="*/ 219 h 449"/>
                <a:gd name="T52" fmla="*/ 363 w 394"/>
                <a:gd name="T53" fmla="*/ 234 h 449"/>
                <a:gd name="T54" fmla="*/ 375 w 394"/>
                <a:gd name="T55" fmla="*/ 246 h 449"/>
                <a:gd name="T56" fmla="*/ 387 w 394"/>
                <a:gd name="T57" fmla="*/ 258 h 449"/>
                <a:gd name="T58" fmla="*/ 390 w 394"/>
                <a:gd name="T59" fmla="*/ 270 h 449"/>
                <a:gd name="T60" fmla="*/ 387 w 394"/>
                <a:gd name="T61" fmla="*/ 285 h 449"/>
                <a:gd name="T62" fmla="*/ 379 w 394"/>
                <a:gd name="T63" fmla="*/ 301 h 449"/>
                <a:gd name="T64" fmla="*/ 375 w 394"/>
                <a:gd name="T65" fmla="*/ 320 h 449"/>
                <a:gd name="T66" fmla="*/ 371 w 394"/>
                <a:gd name="T67" fmla="*/ 340 h 449"/>
                <a:gd name="T68" fmla="*/ 367 w 394"/>
                <a:gd name="T69" fmla="*/ 360 h 449"/>
                <a:gd name="T70" fmla="*/ 355 w 394"/>
                <a:gd name="T71" fmla="*/ 371 h 449"/>
                <a:gd name="T72" fmla="*/ 347 w 394"/>
                <a:gd name="T73" fmla="*/ 371 h 449"/>
                <a:gd name="T74" fmla="*/ 340 w 394"/>
                <a:gd name="T75" fmla="*/ 387 h 449"/>
                <a:gd name="T76" fmla="*/ 328 w 394"/>
                <a:gd name="T77" fmla="*/ 399 h 449"/>
                <a:gd name="T78" fmla="*/ 332 w 394"/>
                <a:gd name="T79" fmla="*/ 406 h 449"/>
                <a:gd name="T80" fmla="*/ 328 w 394"/>
                <a:gd name="T81" fmla="*/ 418 h 449"/>
                <a:gd name="T82" fmla="*/ 312 w 394"/>
                <a:gd name="T83" fmla="*/ 426 h 449"/>
                <a:gd name="T84" fmla="*/ 304 w 394"/>
                <a:gd name="T85" fmla="*/ 434 h 449"/>
                <a:gd name="T86" fmla="*/ 301 w 394"/>
                <a:gd name="T87" fmla="*/ 446 h 449"/>
                <a:gd name="T88" fmla="*/ 285 w 394"/>
                <a:gd name="T89" fmla="*/ 446 h 449"/>
                <a:gd name="T90" fmla="*/ 273 w 394"/>
                <a:gd name="T91" fmla="*/ 414 h 449"/>
                <a:gd name="T92" fmla="*/ 246 w 394"/>
                <a:gd name="T93" fmla="*/ 399 h 449"/>
                <a:gd name="T94" fmla="*/ 238 w 394"/>
                <a:gd name="T95" fmla="*/ 379 h 449"/>
                <a:gd name="T96" fmla="*/ 207 w 394"/>
                <a:gd name="T97" fmla="*/ 360 h 449"/>
                <a:gd name="T98" fmla="*/ 195 w 394"/>
                <a:gd name="T99" fmla="*/ 340 h 449"/>
                <a:gd name="T100" fmla="*/ 152 w 394"/>
                <a:gd name="T101" fmla="*/ 313 h 449"/>
                <a:gd name="T102" fmla="*/ 148 w 394"/>
                <a:gd name="T103" fmla="*/ 277 h 449"/>
                <a:gd name="T104" fmla="*/ 125 w 394"/>
                <a:gd name="T105" fmla="*/ 254 h 449"/>
                <a:gd name="T106" fmla="*/ 89 w 394"/>
                <a:gd name="T107" fmla="*/ 250 h 449"/>
                <a:gd name="T108" fmla="*/ 78 w 394"/>
                <a:gd name="T109" fmla="*/ 227 h 449"/>
                <a:gd name="T110" fmla="*/ 70 w 394"/>
                <a:gd name="T111" fmla="*/ 203 h 449"/>
                <a:gd name="T112" fmla="*/ 70 w 394"/>
                <a:gd name="T113" fmla="*/ 172 h 449"/>
                <a:gd name="T114" fmla="*/ 78 w 394"/>
                <a:gd name="T115" fmla="*/ 141 h 449"/>
                <a:gd name="T116" fmla="*/ 54 w 394"/>
                <a:gd name="T117" fmla="*/ 117 h 449"/>
                <a:gd name="T118" fmla="*/ 31 w 394"/>
                <a:gd name="T119" fmla="*/ 94 h 449"/>
                <a:gd name="T120" fmla="*/ 0 w 394"/>
                <a:gd name="T121" fmla="*/ 78 h 449"/>
                <a:gd name="T122" fmla="*/ 3 w 394"/>
                <a:gd name="T123" fmla="*/ 59 h 449"/>
                <a:gd name="T124" fmla="*/ 11 w 394"/>
                <a:gd name="T125" fmla="*/ 23 h 44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4"/>
                <a:gd name="T190" fmla="*/ 0 h 449"/>
                <a:gd name="T191" fmla="*/ 394 w 394"/>
                <a:gd name="T192" fmla="*/ 449 h 44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4" h="449">
                  <a:moveTo>
                    <a:pt x="46" y="0"/>
                  </a:moveTo>
                  <a:lnTo>
                    <a:pt x="50" y="0"/>
                  </a:lnTo>
                  <a:lnTo>
                    <a:pt x="50" y="4"/>
                  </a:lnTo>
                  <a:lnTo>
                    <a:pt x="54" y="4"/>
                  </a:lnTo>
                  <a:lnTo>
                    <a:pt x="58" y="4"/>
                  </a:lnTo>
                  <a:lnTo>
                    <a:pt x="62" y="4"/>
                  </a:lnTo>
                  <a:lnTo>
                    <a:pt x="62" y="8"/>
                  </a:lnTo>
                  <a:lnTo>
                    <a:pt x="66" y="8"/>
                  </a:lnTo>
                  <a:lnTo>
                    <a:pt x="70" y="8"/>
                  </a:lnTo>
                  <a:lnTo>
                    <a:pt x="70" y="12"/>
                  </a:lnTo>
                  <a:lnTo>
                    <a:pt x="74" y="12"/>
                  </a:lnTo>
                  <a:lnTo>
                    <a:pt x="78" y="12"/>
                  </a:lnTo>
                  <a:lnTo>
                    <a:pt x="78" y="16"/>
                  </a:lnTo>
                  <a:lnTo>
                    <a:pt x="82" y="16"/>
                  </a:lnTo>
                  <a:lnTo>
                    <a:pt x="86" y="16"/>
                  </a:lnTo>
                  <a:lnTo>
                    <a:pt x="89" y="16"/>
                  </a:lnTo>
                  <a:lnTo>
                    <a:pt x="89" y="19"/>
                  </a:lnTo>
                  <a:lnTo>
                    <a:pt x="93" y="19"/>
                  </a:lnTo>
                  <a:lnTo>
                    <a:pt x="97" y="19"/>
                  </a:lnTo>
                  <a:lnTo>
                    <a:pt x="97" y="23"/>
                  </a:lnTo>
                  <a:lnTo>
                    <a:pt x="101" y="23"/>
                  </a:lnTo>
                  <a:lnTo>
                    <a:pt x="105" y="23"/>
                  </a:lnTo>
                  <a:lnTo>
                    <a:pt x="105" y="27"/>
                  </a:lnTo>
                  <a:lnTo>
                    <a:pt x="109" y="27"/>
                  </a:lnTo>
                  <a:lnTo>
                    <a:pt x="125" y="31"/>
                  </a:lnTo>
                  <a:lnTo>
                    <a:pt x="129" y="31"/>
                  </a:lnTo>
                  <a:lnTo>
                    <a:pt x="132" y="31"/>
                  </a:lnTo>
                  <a:lnTo>
                    <a:pt x="136" y="31"/>
                  </a:lnTo>
                  <a:lnTo>
                    <a:pt x="136" y="35"/>
                  </a:lnTo>
                  <a:lnTo>
                    <a:pt x="140" y="35"/>
                  </a:lnTo>
                  <a:lnTo>
                    <a:pt x="144" y="35"/>
                  </a:lnTo>
                  <a:lnTo>
                    <a:pt x="148" y="35"/>
                  </a:lnTo>
                  <a:lnTo>
                    <a:pt x="152" y="35"/>
                  </a:lnTo>
                  <a:lnTo>
                    <a:pt x="156" y="35"/>
                  </a:lnTo>
                  <a:lnTo>
                    <a:pt x="160" y="35"/>
                  </a:lnTo>
                  <a:lnTo>
                    <a:pt x="164" y="35"/>
                  </a:lnTo>
                  <a:lnTo>
                    <a:pt x="168" y="35"/>
                  </a:lnTo>
                  <a:lnTo>
                    <a:pt x="172" y="35"/>
                  </a:lnTo>
                  <a:lnTo>
                    <a:pt x="175" y="35"/>
                  </a:lnTo>
                  <a:lnTo>
                    <a:pt x="179" y="35"/>
                  </a:lnTo>
                  <a:lnTo>
                    <a:pt x="183" y="35"/>
                  </a:lnTo>
                  <a:lnTo>
                    <a:pt x="187" y="35"/>
                  </a:lnTo>
                  <a:lnTo>
                    <a:pt x="191" y="35"/>
                  </a:lnTo>
                  <a:lnTo>
                    <a:pt x="195" y="35"/>
                  </a:lnTo>
                  <a:lnTo>
                    <a:pt x="199" y="35"/>
                  </a:lnTo>
                  <a:lnTo>
                    <a:pt x="203" y="35"/>
                  </a:lnTo>
                  <a:lnTo>
                    <a:pt x="207" y="35"/>
                  </a:lnTo>
                  <a:lnTo>
                    <a:pt x="211" y="35"/>
                  </a:lnTo>
                  <a:lnTo>
                    <a:pt x="215" y="35"/>
                  </a:lnTo>
                  <a:lnTo>
                    <a:pt x="218" y="35"/>
                  </a:lnTo>
                  <a:lnTo>
                    <a:pt x="222" y="35"/>
                  </a:lnTo>
                  <a:lnTo>
                    <a:pt x="226" y="35"/>
                  </a:lnTo>
                  <a:lnTo>
                    <a:pt x="230" y="35"/>
                  </a:lnTo>
                  <a:lnTo>
                    <a:pt x="234" y="35"/>
                  </a:lnTo>
                  <a:lnTo>
                    <a:pt x="238" y="35"/>
                  </a:lnTo>
                  <a:lnTo>
                    <a:pt x="242" y="35"/>
                  </a:lnTo>
                  <a:lnTo>
                    <a:pt x="246" y="35"/>
                  </a:lnTo>
                  <a:lnTo>
                    <a:pt x="250" y="35"/>
                  </a:lnTo>
                  <a:lnTo>
                    <a:pt x="254" y="35"/>
                  </a:lnTo>
                  <a:lnTo>
                    <a:pt x="254" y="39"/>
                  </a:lnTo>
                  <a:lnTo>
                    <a:pt x="258" y="39"/>
                  </a:lnTo>
                  <a:lnTo>
                    <a:pt x="261" y="39"/>
                  </a:lnTo>
                  <a:lnTo>
                    <a:pt x="265" y="39"/>
                  </a:lnTo>
                  <a:lnTo>
                    <a:pt x="269" y="39"/>
                  </a:lnTo>
                  <a:lnTo>
                    <a:pt x="273" y="39"/>
                  </a:lnTo>
                  <a:lnTo>
                    <a:pt x="277" y="39"/>
                  </a:lnTo>
                  <a:lnTo>
                    <a:pt x="281" y="39"/>
                  </a:lnTo>
                  <a:lnTo>
                    <a:pt x="281" y="43"/>
                  </a:lnTo>
                  <a:lnTo>
                    <a:pt x="285" y="43"/>
                  </a:lnTo>
                  <a:lnTo>
                    <a:pt x="285" y="47"/>
                  </a:lnTo>
                  <a:lnTo>
                    <a:pt x="285" y="51"/>
                  </a:lnTo>
                  <a:lnTo>
                    <a:pt x="285" y="55"/>
                  </a:lnTo>
                  <a:lnTo>
                    <a:pt x="285" y="59"/>
                  </a:lnTo>
                  <a:lnTo>
                    <a:pt x="285" y="62"/>
                  </a:lnTo>
                  <a:lnTo>
                    <a:pt x="281" y="62"/>
                  </a:lnTo>
                  <a:lnTo>
                    <a:pt x="281" y="66"/>
                  </a:lnTo>
                  <a:lnTo>
                    <a:pt x="281" y="70"/>
                  </a:lnTo>
                  <a:lnTo>
                    <a:pt x="277" y="70"/>
                  </a:lnTo>
                  <a:lnTo>
                    <a:pt x="277" y="74"/>
                  </a:lnTo>
                  <a:lnTo>
                    <a:pt x="273" y="74"/>
                  </a:lnTo>
                  <a:lnTo>
                    <a:pt x="273" y="78"/>
                  </a:lnTo>
                  <a:lnTo>
                    <a:pt x="277" y="78"/>
                  </a:lnTo>
                  <a:lnTo>
                    <a:pt x="277" y="82"/>
                  </a:lnTo>
                  <a:lnTo>
                    <a:pt x="281" y="82"/>
                  </a:lnTo>
                  <a:lnTo>
                    <a:pt x="281" y="86"/>
                  </a:lnTo>
                  <a:lnTo>
                    <a:pt x="281" y="90"/>
                  </a:lnTo>
                  <a:lnTo>
                    <a:pt x="277" y="90"/>
                  </a:lnTo>
                  <a:lnTo>
                    <a:pt x="277" y="94"/>
                  </a:lnTo>
                  <a:lnTo>
                    <a:pt x="277" y="98"/>
                  </a:lnTo>
                  <a:lnTo>
                    <a:pt x="273" y="98"/>
                  </a:lnTo>
                  <a:lnTo>
                    <a:pt x="273" y="102"/>
                  </a:lnTo>
                  <a:lnTo>
                    <a:pt x="273" y="105"/>
                  </a:lnTo>
                  <a:lnTo>
                    <a:pt x="269" y="105"/>
                  </a:lnTo>
                  <a:lnTo>
                    <a:pt x="273" y="105"/>
                  </a:lnTo>
                  <a:lnTo>
                    <a:pt x="269" y="105"/>
                  </a:lnTo>
                  <a:lnTo>
                    <a:pt x="273" y="105"/>
                  </a:lnTo>
                  <a:lnTo>
                    <a:pt x="273" y="109"/>
                  </a:lnTo>
                  <a:lnTo>
                    <a:pt x="277" y="109"/>
                  </a:lnTo>
                  <a:lnTo>
                    <a:pt x="277" y="105"/>
                  </a:lnTo>
                  <a:lnTo>
                    <a:pt x="281" y="105"/>
                  </a:lnTo>
                  <a:lnTo>
                    <a:pt x="285" y="105"/>
                  </a:lnTo>
                  <a:lnTo>
                    <a:pt x="289" y="105"/>
                  </a:lnTo>
                  <a:lnTo>
                    <a:pt x="289" y="109"/>
                  </a:lnTo>
                  <a:lnTo>
                    <a:pt x="293" y="109"/>
                  </a:lnTo>
                  <a:lnTo>
                    <a:pt x="289" y="109"/>
                  </a:lnTo>
                  <a:lnTo>
                    <a:pt x="289" y="113"/>
                  </a:lnTo>
                  <a:lnTo>
                    <a:pt x="289" y="117"/>
                  </a:lnTo>
                  <a:lnTo>
                    <a:pt x="289" y="121"/>
                  </a:lnTo>
                  <a:lnTo>
                    <a:pt x="289" y="125"/>
                  </a:lnTo>
                  <a:lnTo>
                    <a:pt x="289" y="129"/>
                  </a:lnTo>
                  <a:lnTo>
                    <a:pt x="293" y="129"/>
                  </a:lnTo>
                  <a:lnTo>
                    <a:pt x="297" y="129"/>
                  </a:lnTo>
                  <a:lnTo>
                    <a:pt x="297" y="133"/>
                  </a:lnTo>
                  <a:lnTo>
                    <a:pt x="297" y="137"/>
                  </a:lnTo>
                  <a:lnTo>
                    <a:pt x="301" y="137"/>
                  </a:lnTo>
                  <a:lnTo>
                    <a:pt x="301" y="141"/>
                  </a:lnTo>
                  <a:lnTo>
                    <a:pt x="301" y="145"/>
                  </a:lnTo>
                  <a:lnTo>
                    <a:pt x="304" y="145"/>
                  </a:lnTo>
                  <a:lnTo>
                    <a:pt x="301" y="145"/>
                  </a:lnTo>
                  <a:lnTo>
                    <a:pt x="304" y="145"/>
                  </a:lnTo>
                  <a:lnTo>
                    <a:pt x="304" y="148"/>
                  </a:lnTo>
                  <a:lnTo>
                    <a:pt x="304" y="152"/>
                  </a:lnTo>
                  <a:lnTo>
                    <a:pt x="308" y="152"/>
                  </a:lnTo>
                  <a:lnTo>
                    <a:pt x="308" y="156"/>
                  </a:lnTo>
                  <a:lnTo>
                    <a:pt x="312" y="156"/>
                  </a:lnTo>
                  <a:lnTo>
                    <a:pt x="312" y="160"/>
                  </a:lnTo>
                  <a:lnTo>
                    <a:pt x="308" y="160"/>
                  </a:lnTo>
                  <a:lnTo>
                    <a:pt x="308" y="164"/>
                  </a:lnTo>
                  <a:lnTo>
                    <a:pt x="312" y="164"/>
                  </a:lnTo>
                  <a:lnTo>
                    <a:pt x="312" y="168"/>
                  </a:lnTo>
                  <a:lnTo>
                    <a:pt x="316" y="168"/>
                  </a:lnTo>
                  <a:lnTo>
                    <a:pt x="316" y="172"/>
                  </a:lnTo>
                  <a:lnTo>
                    <a:pt x="316" y="176"/>
                  </a:lnTo>
                  <a:lnTo>
                    <a:pt x="320" y="176"/>
                  </a:lnTo>
                  <a:lnTo>
                    <a:pt x="320" y="180"/>
                  </a:lnTo>
                  <a:lnTo>
                    <a:pt x="320" y="184"/>
                  </a:lnTo>
                  <a:lnTo>
                    <a:pt x="324" y="184"/>
                  </a:lnTo>
                  <a:lnTo>
                    <a:pt x="328" y="184"/>
                  </a:lnTo>
                  <a:lnTo>
                    <a:pt x="328" y="188"/>
                  </a:lnTo>
                  <a:lnTo>
                    <a:pt x="332" y="188"/>
                  </a:lnTo>
                  <a:lnTo>
                    <a:pt x="332" y="191"/>
                  </a:lnTo>
                  <a:lnTo>
                    <a:pt x="336" y="191"/>
                  </a:lnTo>
                  <a:lnTo>
                    <a:pt x="340" y="191"/>
                  </a:lnTo>
                  <a:lnTo>
                    <a:pt x="340" y="195"/>
                  </a:lnTo>
                  <a:lnTo>
                    <a:pt x="344" y="195"/>
                  </a:lnTo>
                  <a:lnTo>
                    <a:pt x="344" y="199"/>
                  </a:lnTo>
                  <a:lnTo>
                    <a:pt x="347" y="199"/>
                  </a:lnTo>
                  <a:lnTo>
                    <a:pt x="347" y="203"/>
                  </a:lnTo>
                  <a:lnTo>
                    <a:pt x="347" y="207"/>
                  </a:lnTo>
                  <a:lnTo>
                    <a:pt x="351" y="207"/>
                  </a:lnTo>
                  <a:lnTo>
                    <a:pt x="351" y="211"/>
                  </a:lnTo>
                  <a:lnTo>
                    <a:pt x="351" y="215"/>
                  </a:lnTo>
                  <a:lnTo>
                    <a:pt x="347" y="215"/>
                  </a:lnTo>
                  <a:lnTo>
                    <a:pt x="351" y="215"/>
                  </a:lnTo>
                  <a:lnTo>
                    <a:pt x="351" y="219"/>
                  </a:lnTo>
                  <a:lnTo>
                    <a:pt x="355" y="219"/>
                  </a:lnTo>
                  <a:lnTo>
                    <a:pt x="355" y="223"/>
                  </a:lnTo>
                  <a:lnTo>
                    <a:pt x="355" y="227"/>
                  </a:lnTo>
                  <a:lnTo>
                    <a:pt x="359" y="227"/>
                  </a:lnTo>
                  <a:lnTo>
                    <a:pt x="359" y="231"/>
                  </a:lnTo>
                  <a:lnTo>
                    <a:pt x="359" y="234"/>
                  </a:lnTo>
                  <a:lnTo>
                    <a:pt x="363" y="234"/>
                  </a:lnTo>
                  <a:lnTo>
                    <a:pt x="363" y="238"/>
                  </a:lnTo>
                  <a:lnTo>
                    <a:pt x="367" y="238"/>
                  </a:lnTo>
                  <a:lnTo>
                    <a:pt x="367" y="242"/>
                  </a:lnTo>
                  <a:lnTo>
                    <a:pt x="371" y="242"/>
                  </a:lnTo>
                  <a:lnTo>
                    <a:pt x="371" y="246"/>
                  </a:lnTo>
                  <a:lnTo>
                    <a:pt x="375" y="246"/>
                  </a:lnTo>
                  <a:lnTo>
                    <a:pt x="379" y="246"/>
                  </a:lnTo>
                  <a:lnTo>
                    <a:pt x="379" y="250"/>
                  </a:lnTo>
                  <a:lnTo>
                    <a:pt x="383" y="250"/>
                  </a:lnTo>
                  <a:lnTo>
                    <a:pt x="383" y="254"/>
                  </a:lnTo>
                  <a:lnTo>
                    <a:pt x="387" y="254"/>
                  </a:lnTo>
                  <a:lnTo>
                    <a:pt x="387" y="258"/>
                  </a:lnTo>
                  <a:lnTo>
                    <a:pt x="390" y="258"/>
                  </a:lnTo>
                  <a:lnTo>
                    <a:pt x="390" y="262"/>
                  </a:lnTo>
                  <a:lnTo>
                    <a:pt x="394" y="262"/>
                  </a:lnTo>
                  <a:lnTo>
                    <a:pt x="394" y="266"/>
                  </a:lnTo>
                  <a:lnTo>
                    <a:pt x="394" y="270"/>
                  </a:lnTo>
                  <a:lnTo>
                    <a:pt x="390" y="270"/>
                  </a:lnTo>
                  <a:lnTo>
                    <a:pt x="390" y="274"/>
                  </a:lnTo>
                  <a:lnTo>
                    <a:pt x="387" y="277"/>
                  </a:lnTo>
                  <a:lnTo>
                    <a:pt x="387" y="281"/>
                  </a:lnTo>
                  <a:lnTo>
                    <a:pt x="383" y="281"/>
                  </a:lnTo>
                  <a:lnTo>
                    <a:pt x="383" y="285"/>
                  </a:lnTo>
                  <a:lnTo>
                    <a:pt x="387" y="285"/>
                  </a:lnTo>
                  <a:lnTo>
                    <a:pt x="383" y="285"/>
                  </a:lnTo>
                  <a:lnTo>
                    <a:pt x="383" y="289"/>
                  </a:lnTo>
                  <a:lnTo>
                    <a:pt x="383" y="293"/>
                  </a:lnTo>
                  <a:lnTo>
                    <a:pt x="383" y="297"/>
                  </a:lnTo>
                  <a:lnTo>
                    <a:pt x="383" y="301"/>
                  </a:lnTo>
                  <a:lnTo>
                    <a:pt x="379" y="301"/>
                  </a:lnTo>
                  <a:lnTo>
                    <a:pt x="379" y="305"/>
                  </a:lnTo>
                  <a:lnTo>
                    <a:pt x="379" y="309"/>
                  </a:lnTo>
                  <a:lnTo>
                    <a:pt x="379" y="313"/>
                  </a:lnTo>
                  <a:lnTo>
                    <a:pt x="379" y="317"/>
                  </a:lnTo>
                  <a:lnTo>
                    <a:pt x="375" y="317"/>
                  </a:lnTo>
                  <a:lnTo>
                    <a:pt x="375" y="320"/>
                  </a:lnTo>
                  <a:lnTo>
                    <a:pt x="375" y="324"/>
                  </a:lnTo>
                  <a:lnTo>
                    <a:pt x="375" y="328"/>
                  </a:lnTo>
                  <a:lnTo>
                    <a:pt x="371" y="328"/>
                  </a:lnTo>
                  <a:lnTo>
                    <a:pt x="371" y="332"/>
                  </a:lnTo>
                  <a:lnTo>
                    <a:pt x="371" y="336"/>
                  </a:lnTo>
                  <a:lnTo>
                    <a:pt x="371" y="340"/>
                  </a:lnTo>
                  <a:lnTo>
                    <a:pt x="371" y="344"/>
                  </a:lnTo>
                  <a:lnTo>
                    <a:pt x="367" y="344"/>
                  </a:lnTo>
                  <a:lnTo>
                    <a:pt x="367" y="348"/>
                  </a:lnTo>
                  <a:lnTo>
                    <a:pt x="367" y="352"/>
                  </a:lnTo>
                  <a:lnTo>
                    <a:pt x="367" y="356"/>
                  </a:lnTo>
                  <a:lnTo>
                    <a:pt x="367" y="360"/>
                  </a:lnTo>
                  <a:lnTo>
                    <a:pt x="363" y="360"/>
                  </a:lnTo>
                  <a:lnTo>
                    <a:pt x="363" y="363"/>
                  </a:lnTo>
                  <a:lnTo>
                    <a:pt x="359" y="363"/>
                  </a:lnTo>
                  <a:lnTo>
                    <a:pt x="359" y="367"/>
                  </a:lnTo>
                  <a:lnTo>
                    <a:pt x="355" y="367"/>
                  </a:lnTo>
                  <a:lnTo>
                    <a:pt x="355" y="371"/>
                  </a:lnTo>
                  <a:lnTo>
                    <a:pt x="351" y="371"/>
                  </a:lnTo>
                  <a:lnTo>
                    <a:pt x="355" y="371"/>
                  </a:lnTo>
                  <a:lnTo>
                    <a:pt x="351" y="371"/>
                  </a:lnTo>
                  <a:lnTo>
                    <a:pt x="351" y="375"/>
                  </a:lnTo>
                  <a:lnTo>
                    <a:pt x="351" y="371"/>
                  </a:lnTo>
                  <a:lnTo>
                    <a:pt x="347" y="371"/>
                  </a:lnTo>
                  <a:lnTo>
                    <a:pt x="347" y="375"/>
                  </a:lnTo>
                  <a:lnTo>
                    <a:pt x="347" y="379"/>
                  </a:lnTo>
                  <a:lnTo>
                    <a:pt x="344" y="379"/>
                  </a:lnTo>
                  <a:lnTo>
                    <a:pt x="344" y="383"/>
                  </a:lnTo>
                  <a:lnTo>
                    <a:pt x="344" y="387"/>
                  </a:lnTo>
                  <a:lnTo>
                    <a:pt x="340" y="387"/>
                  </a:lnTo>
                  <a:lnTo>
                    <a:pt x="336" y="387"/>
                  </a:lnTo>
                  <a:lnTo>
                    <a:pt x="336" y="391"/>
                  </a:lnTo>
                  <a:lnTo>
                    <a:pt x="332" y="391"/>
                  </a:lnTo>
                  <a:lnTo>
                    <a:pt x="332" y="395"/>
                  </a:lnTo>
                  <a:lnTo>
                    <a:pt x="332" y="399"/>
                  </a:lnTo>
                  <a:lnTo>
                    <a:pt x="328" y="399"/>
                  </a:lnTo>
                  <a:lnTo>
                    <a:pt x="332" y="399"/>
                  </a:lnTo>
                  <a:lnTo>
                    <a:pt x="328" y="399"/>
                  </a:lnTo>
                  <a:lnTo>
                    <a:pt x="328" y="403"/>
                  </a:lnTo>
                  <a:lnTo>
                    <a:pt x="332" y="403"/>
                  </a:lnTo>
                  <a:lnTo>
                    <a:pt x="328" y="403"/>
                  </a:lnTo>
                  <a:lnTo>
                    <a:pt x="332" y="406"/>
                  </a:lnTo>
                  <a:lnTo>
                    <a:pt x="328" y="406"/>
                  </a:lnTo>
                  <a:lnTo>
                    <a:pt x="328" y="410"/>
                  </a:lnTo>
                  <a:lnTo>
                    <a:pt x="332" y="410"/>
                  </a:lnTo>
                  <a:lnTo>
                    <a:pt x="332" y="414"/>
                  </a:lnTo>
                  <a:lnTo>
                    <a:pt x="328" y="414"/>
                  </a:lnTo>
                  <a:lnTo>
                    <a:pt x="328" y="418"/>
                  </a:lnTo>
                  <a:lnTo>
                    <a:pt x="324" y="418"/>
                  </a:lnTo>
                  <a:lnTo>
                    <a:pt x="324" y="422"/>
                  </a:lnTo>
                  <a:lnTo>
                    <a:pt x="320" y="422"/>
                  </a:lnTo>
                  <a:lnTo>
                    <a:pt x="316" y="422"/>
                  </a:lnTo>
                  <a:lnTo>
                    <a:pt x="316" y="426"/>
                  </a:lnTo>
                  <a:lnTo>
                    <a:pt x="312" y="426"/>
                  </a:lnTo>
                  <a:lnTo>
                    <a:pt x="308" y="426"/>
                  </a:lnTo>
                  <a:lnTo>
                    <a:pt x="308" y="430"/>
                  </a:lnTo>
                  <a:lnTo>
                    <a:pt x="304" y="430"/>
                  </a:lnTo>
                  <a:lnTo>
                    <a:pt x="304" y="434"/>
                  </a:lnTo>
                  <a:lnTo>
                    <a:pt x="301" y="434"/>
                  </a:lnTo>
                  <a:lnTo>
                    <a:pt x="304" y="434"/>
                  </a:lnTo>
                  <a:lnTo>
                    <a:pt x="304" y="438"/>
                  </a:lnTo>
                  <a:lnTo>
                    <a:pt x="301" y="438"/>
                  </a:lnTo>
                  <a:lnTo>
                    <a:pt x="301" y="442"/>
                  </a:lnTo>
                  <a:lnTo>
                    <a:pt x="301" y="446"/>
                  </a:lnTo>
                  <a:lnTo>
                    <a:pt x="297" y="446"/>
                  </a:lnTo>
                  <a:lnTo>
                    <a:pt x="301" y="446"/>
                  </a:lnTo>
                  <a:lnTo>
                    <a:pt x="297" y="446"/>
                  </a:lnTo>
                  <a:lnTo>
                    <a:pt x="297" y="449"/>
                  </a:lnTo>
                  <a:lnTo>
                    <a:pt x="301" y="449"/>
                  </a:lnTo>
                  <a:lnTo>
                    <a:pt x="293" y="449"/>
                  </a:lnTo>
                  <a:lnTo>
                    <a:pt x="285" y="449"/>
                  </a:lnTo>
                  <a:lnTo>
                    <a:pt x="285" y="446"/>
                  </a:lnTo>
                  <a:lnTo>
                    <a:pt x="281" y="446"/>
                  </a:lnTo>
                  <a:lnTo>
                    <a:pt x="277" y="442"/>
                  </a:lnTo>
                  <a:lnTo>
                    <a:pt x="277" y="434"/>
                  </a:lnTo>
                  <a:lnTo>
                    <a:pt x="277" y="430"/>
                  </a:lnTo>
                  <a:lnTo>
                    <a:pt x="277" y="422"/>
                  </a:lnTo>
                  <a:lnTo>
                    <a:pt x="273" y="414"/>
                  </a:lnTo>
                  <a:lnTo>
                    <a:pt x="273" y="410"/>
                  </a:lnTo>
                  <a:lnTo>
                    <a:pt x="265" y="410"/>
                  </a:lnTo>
                  <a:lnTo>
                    <a:pt x="261" y="410"/>
                  </a:lnTo>
                  <a:lnTo>
                    <a:pt x="258" y="406"/>
                  </a:lnTo>
                  <a:lnTo>
                    <a:pt x="254" y="403"/>
                  </a:lnTo>
                  <a:lnTo>
                    <a:pt x="246" y="399"/>
                  </a:lnTo>
                  <a:lnTo>
                    <a:pt x="242" y="403"/>
                  </a:lnTo>
                  <a:lnTo>
                    <a:pt x="242" y="399"/>
                  </a:lnTo>
                  <a:lnTo>
                    <a:pt x="242" y="391"/>
                  </a:lnTo>
                  <a:lnTo>
                    <a:pt x="242" y="387"/>
                  </a:lnTo>
                  <a:lnTo>
                    <a:pt x="242" y="383"/>
                  </a:lnTo>
                  <a:lnTo>
                    <a:pt x="238" y="379"/>
                  </a:lnTo>
                  <a:lnTo>
                    <a:pt x="238" y="375"/>
                  </a:lnTo>
                  <a:lnTo>
                    <a:pt x="230" y="367"/>
                  </a:lnTo>
                  <a:lnTo>
                    <a:pt x="230" y="363"/>
                  </a:lnTo>
                  <a:lnTo>
                    <a:pt x="222" y="363"/>
                  </a:lnTo>
                  <a:lnTo>
                    <a:pt x="215" y="360"/>
                  </a:lnTo>
                  <a:lnTo>
                    <a:pt x="207" y="360"/>
                  </a:lnTo>
                  <a:lnTo>
                    <a:pt x="203" y="360"/>
                  </a:lnTo>
                  <a:lnTo>
                    <a:pt x="199" y="360"/>
                  </a:lnTo>
                  <a:lnTo>
                    <a:pt x="195" y="356"/>
                  </a:lnTo>
                  <a:lnTo>
                    <a:pt x="191" y="348"/>
                  </a:lnTo>
                  <a:lnTo>
                    <a:pt x="195" y="344"/>
                  </a:lnTo>
                  <a:lnTo>
                    <a:pt x="195" y="340"/>
                  </a:lnTo>
                  <a:lnTo>
                    <a:pt x="191" y="332"/>
                  </a:lnTo>
                  <a:lnTo>
                    <a:pt x="187" y="332"/>
                  </a:lnTo>
                  <a:lnTo>
                    <a:pt x="183" y="336"/>
                  </a:lnTo>
                  <a:lnTo>
                    <a:pt x="168" y="324"/>
                  </a:lnTo>
                  <a:lnTo>
                    <a:pt x="156" y="317"/>
                  </a:lnTo>
                  <a:lnTo>
                    <a:pt x="152" y="313"/>
                  </a:lnTo>
                  <a:lnTo>
                    <a:pt x="152" y="309"/>
                  </a:lnTo>
                  <a:lnTo>
                    <a:pt x="152" y="301"/>
                  </a:lnTo>
                  <a:lnTo>
                    <a:pt x="152" y="293"/>
                  </a:lnTo>
                  <a:lnTo>
                    <a:pt x="148" y="285"/>
                  </a:lnTo>
                  <a:lnTo>
                    <a:pt x="148" y="281"/>
                  </a:lnTo>
                  <a:lnTo>
                    <a:pt x="148" y="277"/>
                  </a:lnTo>
                  <a:lnTo>
                    <a:pt x="148" y="274"/>
                  </a:lnTo>
                  <a:lnTo>
                    <a:pt x="144" y="274"/>
                  </a:lnTo>
                  <a:lnTo>
                    <a:pt x="132" y="262"/>
                  </a:lnTo>
                  <a:lnTo>
                    <a:pt x="129" y="258"/>
                  </a:lnTo>
                  <a:lnTo>
                    <a:pt x="125" y="258"/>
                  </a:lnTo>
                  <a:lnTo>
                    <a:pt x="125" y="254"/>
                  </a:lnTo>
                  <a:lnTo>
                    <a:pt x="121" y="258"/>
                  </a:lnTo>
                  <a:lnTo>
                    <a:pt x="113" y="266"/>
                  </a:lnTo>
                  <a:lnTo>
                    <a:pt x="109" y="262"/>
                  </a:lnTo>
                  <a:lnTo>
                    <a:pt x="101" y="258"/>
                  </a:lnTo>
                  <a:lnTo>
                    <a:pt x="93" y="250"/>
                  </a:lnTo>
                  <a:lnTo>
                    <a:pt x="89" y="250"/>
                  </a:lnTo>
                  <a:lnTo>
                    <a:pt x="82" y="250"/>
                  </a:lnTo>
                  <a:lnTo>
                    <a:pt x="82" y="246"/>
                  </a:lnTo>
                  <a:lnTo>
                    <a:pt x="78" y="242"/>
                  </a:lnTo>
                  <a:lnTo>
                    <a:pt x="78" y="234"/>
                  </a:lnTo>
                  <a:lnTo>
                    <a:pt x="78" y="231"/>
                  </a:lnTo>
                  <a:lnTo>
                    <a:pt x="78" y="227"/>
                  </a:lnTo>
                  <a:lnTo>
                    <a:pt x="74" y="227"/>
                  </a:lnTo>
                  <a:lnTo>
                    <a:pt x="70" y="223"/>
                  </a:lnTo>
                  <a:lnTo>
                    <a:pt x="70" y="215"/>
                  </a:lnTo>
                  <a:lnTo>
                    <a:pt x="66" y="211"/>
                  </a:lnTo>
                  <a:lnTo>
                    <a:pt x="66" y="203"/>
                  </a:lnTo>
                  <a:lnTo>
                    <a:pt x="70" y="203"/>
                  </a:lnTo>
                  <a:lnTo>
                    <a:pt x="70" y="199"/>
                  </a:lnTo>
                  <a:lnTo>
                    <a:pt x="66" y="191"/>
                  </a:lnTo>
                  <a:lnTo>
                    <a:pt x="66" y="184"/>
                  </a:lnTo>
                  <a:lnTo>
                    <a:pt x="66" y="180"/>
                  </a:lnTo>
                  <a:lnTo>
                    <a:pt x="66" y="176"/>
                  </a:lnTo>
                  <a:lnTo>
                    <a:pt x="70" y="172"/>
                  </a:lnTo>
                  <a:lnTo>
                    <a:pt x="78" y="160"/>
                  </a:lnTo>
                  <a:lnTo>
                    <a:pt x="86" y="152"/>
                  </a:lnTo>
                  <a:lnTo>
                    <a:pt x="82" y="148"/>
                  </a:lnTo>
                  <a:lnTo>
                    <a:pt x="78" y="148"/>
                  </a:lnTo>
                  <a:lnTo>
                    <a:pt x="82" y="145"/>
                  </a:lnTo>
                  <a:lnTo>
                    <a:pt x="78" y="141"/>
                  </a:lnTo>
                  <a:lnTo>
                    <a:pt x="78" y="137"/>
                  </a:lnTo>
                  <a:lnTo>
                    <a:pt x="70" y="133"/>
                  </a:lnTo>
                  <a:lnTo>
                    <a:pt x="62" y="129"/>
                  </a:lnTo>
                  <a:lnTo>
                    <a:pt x="54" y="125"/>
                  </a:lnTo>
                  <a:lnTo>
                    <a:pt x="54" y="121"/>
                  </a:lnTo>
                  <a:lnTo>
                    <a:pt x="54" y="117"/>
                  </a:lnTo>
                  <a:lnTo>
                    <a:pt x="50" y="105"/>
                  </a:lnTo>
                  <a:lnTo>
                    <a:pt x="46" y="105"/>
                  </a:lnTo>
                  <a:lnTo>
                    <a:pt x="39" y="105"/>
                  </a:lnTo>
                  <a:lnTo>
                    <a:pt x="35" y="102"/>
                  </a:lnTo>
                  <a:lnTo>
                    <a:pt x="35" y="98"/>
                  </a:lnTo>
                  <a:lnTo>
                    <a:pt x="31" y="94"/>
                  </a:lnTo>
                  <a:lnTo>
                    <a:pt x="23" y="86"/>
                  </a:lnTo>
                  <a:lnTo>
                    <a:pt x="19" y="90"/>
                  </a:lnTo>
                  <a:lnTo>
                    <a:pt x="15" y="90"/>
                  </a:lnTo>
                  <a:lnTo>
                    <a:pt x="7" y="82"/>
                  </a:lnTo>
                  <a:lnTo>
                    <a:pt x="3" y="82"/>
                  </a:lnTo>
                  <a:lnTo>
                    <a:pt x="0" y="78"/>
                  </a:lnTo>
                  <a:lnTo>
                    <a:pt x="0" y="74"/>
                  </a:lnTo>
                  <a:lnTo>
                    <a:pt x="0" y="70"/>
                  </a:lnTo>
                  <a:lnTo>
                    <a:pt x="7" y="70"/>
                  </a:lnTo>
                  <a:lnTo>
                    <a:pt x="3" y="70"/>
                  </a:lnTo>
                  <a:lnTo>
                    <a:pt x="0" y="66"/>
                  </a:lnTo>
                  <a:lnTo>
                    <a:pt x="3" y="59"/>
                  </a:lnTo>
                  <a:lnTo>
                    <a:pt x="0" y="51"/>
                  </a:lnTo>
                  <a:lnTo>
                    <a:pt x="0" y="47"/>
                  </a:lnTo>
                  <a:lnTo>
                    <a:pt x="3" y="43"/>
                  </a:lnTo>
                  <a:lnTo>
                    <a:pt x="3" y="39"/>
                  </a:lnTo>
                  <a:lnTo>
                    <a:pt x="7" y="35"/>
                  </a:lnTo>
                  <a:lnTo>
                    <a:pt x="11" y="23"/>
                  </a:lnTo>
                  <a:lnTo>
                    <a:pt x="11" y="19"/>
                  </a:lnTo>
                  <a:lnTo>
                    <a:pt x="15" y="19"/>
                  </a:lnTo>
                  <a:lnTo>
                    <a:pt x="23" y="8"/>
                  </a:lnTo>
                  <a:lnTo>
                    <a:pt x="43" y="0"/>
                  </a:lnTo>
                  <a:lnTo>
                    <a:pt x="46" y="0"/>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49" name="Freeform 23"/>
            <p:cNvSpPr>
              <a:spLocks/>
            </p:cNvSpPr>
            <p:nvPr/>
          </p:nvSpPr>
          <p:spPr bwMode="auto">
            <a:xfrm>
              <a:off x="2409" y="3311"/>
              <a:ext cx="105" cy="227"/>
            </a:xfrm>
            <a:custGeom>
              <a:avLst/>
              <a:gdLst>
                <a:gd name="T0" fmla="*/ 39 w 105"/>
                <a:gd name="T1" fmla="*/ 12 h 227"/>
                <a:gd name="T2" fmla="*/ 46 w 105"/>
                <a:gd name="T3" fmla="*/ 20 h 227"/>
                <a:gd name="T4" fmla="*/ 50 w 105"/>
                <a:gd name="T5" fmla="*/ 24 h 227"/>
                <a:gd name="T6" fmla="*/ 58 w 105"/>
                <a:gd name="T7" fmla="*/ 24 h 227"/>
                <a:gd name="T8" fmla="*/ 62 w 105"/>
                <a:gd name="T9" fmla="*/ 35 h 227"/>
                <a:gd name="T10" fmla="*/ 66 w 105"/>
                <a:gd name="T11" fmla="*/ 43 h 227"/>
                <a:gd name="T12" fmla="*/ 70 w 105"/>
                <a:gd name="T13" fmla="*/ 55 h 227"/>
                <a:gd name="T14" fmla="*/ 74 w 105"/>
                <a:gd name="T15" fmla="*/ 59 h 227"/>
                <a:gd name="T16" fmla="*/ 82 w 105"/>
                <a:gd name="T17" fmla="*/ 67 h 227"/>
                <a:gd name="T18" fmla="*/ 89 w 105"/>
                <a:gd name="T19" fmla="*/ 67 h 227"/>
                <a:gd name="T20" fmla="*/ 97 w 105"/>
                <a:gd name="T21" fmla="*/ 67 h 227"/>
                <a:gd name="T22" fmla="*/ 105 w 105"/>
                <a:gd name="T23" fmla="*/ 75 h 227"/>
                <a:gd name="T24" fmla="*/ 97 w 105"/>
                <a:gd name="T25" fmla="*/ 82 h 227"/>
                <a:gd name="T26" fmla="*/ 93 w 105"/>
                <a:gd name="T27" fmla="*/ 94 h 227"/>
                <a:gd name="T28" fmla="*/ 93 w 105"/>
                <a:gd name="T29" fmla="*/ 110 h 227"/>
                <a:gd name="T30" fmla="*/ 93 w 105"/>
                <a:gd name="T31" fmla="*/ 125 h 227"/>
                <a:gd name="T32" fmla="*/ 97 w 105"/>
                <a:gd name="T33" fmla="*/ 137 h 227"/>
                <a:gd name="T34" fmla="*/ 97 w 105"/>
                <a:gd name="T35" fmla="*/ 153 h 227"/>
                <a:gd name="T36" fmla="*/ 101 w 105"/>
                <a:gd name="T37" fmla="*/ 164 h 227"/>
                <a:gd name="T38" fmla="*/ 101 w 105"/>
                <a:gd name="T39" fmla="*/ 180 h 227"/>
                <a:gd name="T40" fmla="*/ 101 w 105"/>
                <a:gd name="T41" fmla="*/ 196 h 227"/>
                <a:gd name="T42" fmla="*/ 97 w 105"/>
                <a:gd name="T43" fmla="*/ 207 h 227"/>
                <a:gd name="T44" fmla="*/ 93 w 105"/>
                <a:gd name="T45" fmla="*/ 219 h 227"/>
                <a:gd name="T46" fmla="*/ 93 w 105"/>
                <a:gd name="T47" fmla="*/ 227 h 227"/>
                <a:gd name="T48" fmla="*/ 86 w 105"/>
                <a:gd name="T49" fmla="*/ 219 h 227"/>
                <a:gd name="T50" fmla="*/ 78 w 105"/>
                <a:gd name="T51" fmla="*/ 211 h 227"/>
                <a:gd name="T52" fmla="*/ 74 w 105"/>
                <a:gd name="T53" fmla="*/ 200 h 227"/>
                <a:gd name="T54" fmla="*/ 70 w 105"/>
                <a:gd name="T55" fmla="*/ 188 h 227"/>
                <a:gd name="T56" fmla="*/ 66 w 105"/>
                <a:gd name="T57" fmla="*/ 184 h 227"/>
                <a:gd name="T58" fmla="*/ 66 w 105"/>
                <a:gd name="T59" fmla="*/ 180 h 227"/>
                <a:gd name="T60" fmla="*/ 58 w 105"/>
                <a:gd name="T61" fmla="*/ 172 h 227"/>
                <a:gd name="T62" fmla="*/ 46 w 105"/>
                <a:gd name="T63" fmla="*/ 168 h 227"/>
                <a:gd name="T64" fmla="*/ 46 w 105"/>
                <a:gd name="T65" fmla="*/ 161 h 227"/>
                <a:gd name="T66" fmla="*/ 43 w 105"/>
                <a:gd name="T67" fmla="*/ 157 h 227"/>
                <a:gd name="T68" fmla="*/ 35 w 105"/>
                <a:gd name="T69" fmla="*/ 157 h 227"/>
                <a:gd name="T70" fmla="*/ 23 w 105"/>
                <a:gd name="T71" fmla="*/ 161 h 227"/>
                <a:gd name="T72" fmla="*/ 15 w 105"/>
                <a:gd name="T73" fmla="*/ 153 h 227"/>
                <a:gd name="T74" fmla="*/ 3 w 105"/>
                <a:gd name="T75" fmla="*/ 157 h 227"/>
                <a:gd name="T76" fmla="*/ 3 w 105"/>
                <a:gd name="T77" fmla="*/ 149 h 227"/>
                <a:gd name="T78" fmla="*/ 7 w 105"/>
                <a:gd name="T79" fmla="*/ 137 h 227"/>
                <a:gd name="T80" fmla="*/ 7 w 105"/>
                <a:gd name="T81" fmla="*/ 125 h 227"/>
                <a:gd name="T82" fmla="*/ 3 w 105"/>
                <a:gd name="T83" fmla="*/ 118 h 227"/>
                <a:gd name="T84" fmla="*/ 7 w 105"/>
                <a:gd name="T85" fmla="*/ 106 h 227"/>
                <a:gd name="T86" fmla="*/ 7 w 105"/>
                <a:gd name="T87" fmla="*/ 98 h 227"/>
                <a:gd name="T88" fmla="*/ 7 w 105"/>
                <a:gd name="T89" fmla="*/ 90 h 227"/>
                <a:gd name="T90" fmla="*/ 3 w 105"/>
                <a:gd name="T91" fmla="*/ 78 h 227"/>
                <a:gd name="T92" fmla="*/ 3 w 105"/>
                <a:gd name="T93" fmla="*/ 63 h 227"/>
                <a:gd name="T94" fmla="*/ 7 w 105"/>
                <a:gd name="T95" fmla="*/ 59 h 227"/>
                <a:gd name="T96" fmla="*/ 0 w 105"/>
                <a:gd name="T97" fmla="*/ 51 h 227"/>
                <a:gd name="T98" fmla="*/ 0 w 105"/>
                <a:gd name="T99" fmla="*/ 35 h 227"/>
                <a:gd name="T100" fmla="*/ 3 w 105"/>
                <a:gd name="T101" fmla="*/ 24 h 227"/>
                <a:gd name="T102" fmla="*/ 11 w 105"/>
                <a:gd name="T103" fmla="*/ 16 h 227"/>
                <a:gd name="T104" fmla="*/ 7 w 105"/>
                <a:gd name="T105" fmla="*/ 4 h 227"/>
                <a:gd name="T106" fmla="*/ 19 w 105"/>
                <a:gd name="T107" fmla="*/ 0 h 227"/>
                <a:gd name="T108" fmla="*/ 27 w 105"/>
                <a:gd name="T109" fmla="*/ 8 h 227"/>
                <a:gd name="T110" fmla="*/ 35 w 105"/>
                <a:gd name="T111" fmla="*/ 0 h 227"/>
                <a:gd name="T112" fmla="*/ 39 w 105"/>
                <a:gd name="T113" fmla="*/ 4 h 2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5"/>
                <a:gd name="T172" fmla="*/ 0 h 227"/>
                <a:gd name="T173" fmla="*/ 105 w 105"/>
                <a:gd name="T174" fmla="*/ 227 h 22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5" h="227">
                  <a:moveTo>
                    <a:pt x="39" y="8"/>
                  </a:moveTo>
                  <a:lnTo>
                    <a:pt x="39" y="12"/>
                  </a:lnTo>
                  <a:lnTo>
                    <a:pt x="43" y="12"/>
                  </a:lnTo>
                  <a:lnTo>
                    <a:pt x="39" y="12"/>
                  </a:lnTo>
                  <a:lnTo>
                    <a:pt x="39" y="16"/>
                  </a:lnTo>
                  <a:lnTo>
                    <a:pt x="39" y="20"/>
                  </a:lnTo>
                  <a:lnTo>
                    <a:pt x="43" y="20"/>
                  </a:lnTo>
                  <a:lnTo>
                    <a:pt x="46" y="20"/>
                  </a:lnTo>
                  <a:lnTo>
                    <a:pt x="50" y="20"/>
                  </a:lnTo>
                  <a:lnTo>
                    <a:pt x="50" y="24"/>
                  </a:lnTo>
                  <a:lnTo>
                    <a:pt x="50" y="20"/>
                  </a:lnTo>
                  <a:lnTo>
                    <a:pt x="50" y="24"/>
                  </a:lnTo>
                  <a:lnTo>
                    <a:pt x="50" y="20"/>
                  </a:lnTo>
                  <a:lnTo>
                    <a:pt x="54" y="20"/>
                  </a:lnTo>
                  <a:lnTo>
                    <a:pt x="54" y="24"/>
                  </a:lnTo>
                  <a:lnTo>
                    <a:pt x="58" y="24"/>
                  </a:lnTo>
                  <a:lnTo>
                    <a:pt x="58" y="28"/>
                  </a:lnTo>
                  <a:lnTo>
                    <a:pt x="62" y="28"/>
                  </a:lnTo>
                  <a:lnTo>
                    <a:pt x="62" y="32"/>
                  </a:lnTo>
                  <a:lnTo>
                    <a:pt x="62" y="35"/>
                  </a:lnTo>
                  <a:lnTo>
                    <a:pt x="66" y="35"/>
                  </a:lnTo>
                  <a:lnTo>
                    <a:pt x="62" y="35"/>
                  </a:lnTo>
                  <a:lnTo>
                    <a:pt x="66" y="39"/>
                  </a:lnTo>
                  <a:lnTo>
                    <a:pt x="66" y="43"/>
                  </a:lnTo>
                  <a:lnTo>
                    <a:pt x="66" y="47"/>
                  </a:lnTo>
                  <a:lnTo>
                    <a:pt x="70" y="47"/>
                  </a:lnTo>
                  <a:lnTo>
                    <a:pt x="70" y="51"/>
                  </a:lnTo>
                  <a:lnTo>
                    <a:pt x="70" y="55"/>
                  </a:lnTo>
                  <a:lnTo>
                    <a:pt x="74" y="55"/>
                  </a:lnTo>
                  <a:lnTo>
                    <a:pt x="74" y="59"/>
                  </a:lnTo>
                  <a:lnTo>
                    <a:pt x="78" y="59"/>
                  </a:lnTo>
                  <a:lnTo>
                    <a:pt x="74" y="59"/>
                  </a:lnTo>
                  <a:lnTo>
                    <a:pt x="78" y="59"/>
                  </a:lnTo>
                  <a:lnTo>
                    <a:pt x="78" y="63"/>
                  </a:lnTo>
                  <a:lnTo>
                    <a:pt x="82" y="63"/>
                  </a:lnTo>
                  <a:lnTo>
                    <a:pt x="82" y="67"/>
                  </a:lnTo>
                  <a:lnTo>
                    <a:pt x="86" y="67"/>
                  </a:lnTo>
                  <a:lnTo>
                    <a:pt x="86" y="63"/>
                  </a:lnTo>
                  <a:lnTo>
                    <a:pt x="86" y="67"/>
                  </a:lnTo>
                  <a:lnTo>
                    <a:pt x="89" y="67"/>
                  </a:lnTo>
                  <a:lnTo>
                    <a:pt x="93" y="67"/>
                  </a:lnTo>
                  <a:lnTo>
                    <a:pt x="97" y="67"/>
                  </a:lnTo>
                  <a:lnTo>
                    <a:pt x="97" y="71"/>
                  </a:lnTo>
                  <a:lnTo>
                    <a:pt x="97" y="67"/>
                  </a:lnTo>
                  <a:lnTo>
                    <a:pt x="97" y="71"/>
                  </a:lnTo>
                  <a:lnTo>
                    <a:pt x="101" y="71"/>
                  </a:lnTo>
                  <a:lnTo>
                    <a:pt x="101" y="75"/>
                  </a:lnTo>
                  <a:lnTo>
                    <a:pt x="105" y="75"/>
                  </a:lnTo>
                  <a:lnTo>
                    <a:pt x="101" y="75"/>
                  </a:lnTo>
                  <a:lnTo>
                    <a:pt x="101" y="78"/>
                  </a:lnTo>
                  <a:lnTo>
                    <a:pt x="101" y="82"/>
                  </a:lnTo>
                  <a:lnTo>
                    <a:pt x="97" y="82"/>
                  </a:lnTo>
                  <a:lnTo>
                    <a:pt x="97" y="86"/>
                  </a:lnTo>
                  <a:lnTo>
                    <a:pt x="97" y="90"/>
                  </a:lnTo>
                  <a:lnTo>
                    <a:pt x="97" y="94"/>
                  </a:lnTo>
                  <a:lnTo>
                    <a:pt x="93" y="94"/>
                  </a:lnTo>
                  <a:lnTo>
                    <a:pt x="93" y="98"/>
                  </a:lnTo>
                  <a:lnTo>
                    <a:pt x="93" y="102"/>
                  </a:lnTo>
                  <a:lnTo>
                    <a:pt x="93" y="106"/>
                  </a:lnTo>
                  <a:lnTo>
                    <a:pt x="93" y="110"/>
                  </a:lnTo>
                  <a:lnTo>
                    <a:pt x="93" y="114"/>
                  </a:lnTo>
                  <a:lnTo>
                    <a:pt x="93" y="118"/>
                  </a:lnTo>
                  <a:lnTo>
                    <a:pt x="93" y="121"/>
                  </a:lnTo>
                  <a:lnTo>
                    <a:pt x="93" y="125"/>
                  </a:lnTo>
                  <a:lnTo>
                    <a:pt x="97" y="125"/>
                  </a:lnTo>
                  <a:lnTo>
                    <a:pt x="97" y="129"/>
                  </a:lnTo>
                  <a:lnTo>
                    <a:pt x="97" y="133"/>
                  </a:lnTo>
                  <a:lnTo>
                    <a:pt x="97" y="137"/>
                  </a:lnTo>
                  <a:lnTo>
                    <a:pt x="97" y="141"/>
                  </a:lnTo>
                  <a:lnTo>
                    <a:pt x="97" y="145"/>
                  </a:lnTo>
                  <a:lnTo>
                    <a:pt x="97" y="149"/>
                  </a:lnTo>
                  <a:lnTo>
                    <a:pt x="97" y="153"/>
                  </a:lnTo>
                  <a:lnTo>
                    <a:pt x="97" y="157"/>
                  </a:lnTo>
                  <a:lnTo>
                    <a:pt x="97" y="161"/>
                  </a:lnTo>
                  <a:lnTo>
                    <a:pt x="101" y="161"/>
                  </a:lnTo>
                  <a:lnTo>
                    <a:pt x="101" y="164"/>
                  </a:lnTo>
                  <a:lnTo>
                    <a:pt x="101" y="168"/>
                  </a:lnTo>
                  <a:lnTo>
                    <a:pt x="101" y="172"/>
                  </a:lnTo>
                  <a:lnTo>
                    <a:pt x="101" y="176"/>
                  </a:lnTo>
                  <a:lnTo>
                    <a:pt x="101" y="180"/>
                  </a:lnTo>
                  <a:lnTo>
                    <a:pt x="101" y="184"/>
                  </a:lnTo>
                  <a:lnTo>
                    <a:pt x="101" y="188"/>
                  </a:lnTo>
                  <a:lnTo>
                    <a:pt x="101" y="192"/>
                  </a:lnTo>
                  <a:lnTo>
                    <a:pt x="101" y="196"/>
                  </a:lnTo>
                  <a:lnTo>
                    <a:pt x="101" y="200"/>
                  </a:lnTo>
                  <a:lnTo>
                    <a:pt x="101" y="204"/>
                  </a:lnTo>
                  <a:lnTo>
                    <a:pt x="101" y="207"/>
                  </a:lnTo>
                  <a:lnTo>
                    <a:pt x="97" y="207"/>
                  </a:lnTo>
                  <a:lnTo>
                    <a:pt x="97" y="211"/>
                  </a:lnTo>
                  <a:lnTo>
                    <a:pt x="93" y="211"/>
                  </a:lnTo>
                  <a:lnTo>
                    <a:pt x="93" y="215"/>
                  </a:lnTo>
                  <a:lnTo>
                    <a:pt x="93" y="219"/>
                  </a:lnTo>
                  <a:lnTo>
                    <a:pt x="97" y="219"/>
                  </a:lnTo>
                  <a:lnTo>
                    <a:pt x="93" y="219"/>
                  </a:lnTo>
                  <a:lnTo>
                    <a:pt x="93" y="223"/>
                  </a:lnTo>
                  <a:lnTo>
                    <a:pt x="93" y="227"/>
                  </a:lnTo>
                  <a:lnTo>
                    <a:pt x="89" y="227"/>
                  </a:lnTo>
                  <a:lnTo>
                    <a:pt x="89" y="223"/>
                  </a:lnTo>
                  <a:lnTo>
                    <a:pt x="86" y="223"/>
                  </a:lnTo>
                  <a:lnTo>
                    <a:pt x="86" y="219"/>
                  </a:lnTo>
                  <a:lnTo>
                    <a:pt x="82" y="219"/>
                  </a:lnTo>
                  <a:lnTo>
                    <a:pt x="82" y="215"/>
                  </a:lnTo>
                  <a:lnTo>
                    <a:pt x="82" y="211"/>
                  </a:lnTo>
                  <a:lnTo>
                    <a:pt x="78" y="211"/>
                  </a:lnTo>
                  <a:lnTo>
                    <a:pt x="78" y="207"/>
                  </a:lnTo>
                  <a:lnTo>
                    <a:pt x="74" y="207"/>
                  </a:lnTo>
                  <a:lnTo>
                    <a:pt x="74" y="204"/>
                  </a:lnTo>
                  <a:lnTo>
                    <a:pt x="74" y="200"/>
                  </a:lnTo>
                  <a:lnTo>
                    <a:pt x="74" y="196"/>
                  </a:lnTo>
                  <a:lnTo>
                    <a:pt x="74" y="192"/>
                  </a:lnTo>
                  <a:lnTo>
                    <a:pt x="70" y="192"/>
                  </a:lnTo>
                  <a:lnTo>
                    <a:pt x="70" y="188"/>
                  </a:lnTo>
                  <a:lnTo>
                    <a:pt x="74" y="188"/>
                  </a:lnTo>
                  <a:lnTo>
                    <a:pt x="70" y="188"/>
                  </a:lnTo>
                  <a:lnTo>
                    <a:pt x="70" y="184"/>
                  </a:lnTo>
                  <a:lnTo>
                    <a:pt x="66" y="184"/>
                  </a:lnTo>
                  <a:lnTo>
                    <a:pt x="70" y="180"/>
                  </a:lnTo>
                  <a:lnTo>
                    <a:pt x="66" y="180"/>
                  </a:lnTo>
                  <a:lnTo>
                    <a:pt x="66" y="176"/>
                  </a:lnTo>
                  <a:lnTo>
                    <a:pt x="66" y="180"/>
                  </a:lnTo>
                  <a:lnTo>
                    <a:pt x="66" y="176"/>
                  </a:lnTo>
                  <a:lnTo>
                    <a:pt x="62" y="176"/>
                  </a:lnTo>
                  <a:lnTo>
                    <a:pt x="62" y="172"/>
                  </a:lnTo>
                  <a:lnTo>
                    <a:pt x="58" y="172"/>
                  </a:lnTo>
                  <a:lnTo>
                    <a:pt x="54" y="172"/>
                  </a:lnTo>
                  <a:lnTo>
                    <a:pt x="50" y="172"/>
                  </a:lnTo>
                  <a:lnTo>
                    <a:pt x="46" y="172"/>
                  </a:lnTo>
                  <a:lnTo>
                    <a:pt x="46" y="168"/>
                  </a:lnTo>
                  <a:lnTo>
                    <a:pt x="46" y="164"/>
                  </a:lnTo>
                  <a:lnTo>
                    <a:pt x="43" y="164"/>
                  </a:lnTo>
                  <a:lnTo>
                    <a:pt x="43" y="161"/>
                  </a:lnTo>
                  <a:lnTo>
                    <a:pt x="46" y="161"/>
                  </a:lnTo>
                  <a:lnTo>
                    <a:pt x="46" y="157"/>
                  </a:lnTo>
                  <a:lnTo>
                    <a:pt x="43" y="157"/>
                  </a:lnTo>
                  <a:lnTo>
                    <a:pt x="43" y="153"/>
                  </a:lnTo>
                  <a:lnTo>
                    <a:pt x="43" y="157"/>
                  </a:lnTo>
                  <a:lnTo>
                    <a:pt x="39" y="157"/>
                  </a:lnTo>
                  <a:lnTo>
                    <a:pt x="35" y="157"/>
                  </a:lnTo>
                  <a:lnTo>
                    <a:pt x="35" y="161"/>
                  </a:lnTo>
                  <a:lnTo>
                    <a:pt x="35" y="157"/>
                  </a:lnTo>
                  <a:lnTo>
                    <a:pt x="31" y="157"/>
                  </a:lnTo>
                  <a:lnTo>
                    <a:pt x="27" y="157"/>
                  </a:lnTo>
                  <a:lnTo>
                    <a:pt x="23" y="157"/>
                  </a:lnTo>
                  <a:lnTo>
                    <a:pt x="23" y="161"/>
                  </a:lnTo>
                  <a:lnTo>
                    <a:pt x="23" y="157"/>
                  </a:lnTo>
                  <a:lnTo>
                    <a:pt x="19" y="157"/>
                  </a:lnTo>
                  <a:lnTo>
                    <a:pt x="15" y="157"/>
                  </a:lnTo>
                  <a:lnTo>
                    <a:pt x="15" y="153"/>
                  </a:lnTo>
                  <a:lnTo>
                    <a:pt x="15" y="157"/>
                  </a:lnTo>
                  <a:lnTo>
                    <a:pt x="11" y="157"/>
                  </a:lnTo>
                  <a:lnTo>
                    <a:pt x="7" y="157"/>
                  </a:lnTo>
                  <a:lnTo>
                    <a:pt x="3" y="157"/>
                  </a:lnTo>
                  <a:lnTo>
                    <a:pt x="0" y="157"/>
                  </a:lnTo>
                  <a:lnTo>
                    <a:pt x="3" y="157"/>
                  </a:lnTo>
                  <a:lnTo>
                    <a:pt x="3" y="153"/>
                  </a:lnTo>
                  <a:lnTo>
                    <a:pt x="3" y="149"/>
                  </a:lnTo>
                  <a:lnTo>
                    <a:pt x="3" y="145"/>
                  </a:lnTo>
                  <a:lnTo>
                    <a:pt x="7" y="145"/>
                  </a:lnTo>
                  <a:lnTo>
                    <a:pt x="7" y="141"/>
                  </a:lnTo>
                  <a:lnTo>
                    <a:pt x="7" y="137"/>
                  </a:lnTo>
                  <a:lnTo>
                    <a:pt x="11" y="137"/>
                  </a:lnTo>
                  <a:lnTo>
                    <a:pt x="11" y="133"/>
                  </a:lnTo>
                  <a:lnTo>
                    <a:pt x="11" y="129"/>
                  </a:lnTo>
                  <a:lnTo>
                    <a:pt x="7" y="125"/>
                  </a:lnTo>
                  <a:lnTo>
                    <a:pt x="3" y="125"/>
                  </a:lnTo>
                  <a:lnTo>
                    <a:pt x="3" y="121"/>
                  </a:lnTo>
                  <a:lnTo>
                    <a:pt x="7" y="121"/>
                  </a:lnTo>
                  <a:lnTo>
                    <a:pt x="3" y="118"/>
                  </a:lnTo>
                  <a:lnTo>
                    <a:pt x="3" y="114"/>
                  </a:lnTo>
                  <a:lnTo>
                    <a:pt x="3" y="110"/>
                  </a:lnTo>
                  <a:lnTo>
                    <a:pt x="3" y="106"/>
                  </a:lnTo>
                  <a:lnTo>
                    <a:pt x="7" y="106"/>
                  </a:lnTo>
                  <a:lnTo>
                    <a:pt x="7" y="102"/>
                  </a:lnTo>
                  <a:lnTo>
                    <a:pt x="11" y="102"/>
                  </a:lnTo>
                  <a:lnTo>
                    <a:pt x="11" y="98"/>
                  </a:lnTo>
                  <a:lnTo>
                    <a:pt x="7" y="98"/>
                  </a:lnTo>
                  <a:lnTo>
                    <a:pt x="7" y="94"/>
                  </a:lnTo>
                  <a:lnTo>
                    <a:pt x="7" y="90"/>
                  </a:lnTo>
                  <a:lnTo>
                    <a:pt x="3" y="90"/>
                  </a:lnTo>
                  <a:lnTo>
                    <a:pt x="7" y="90"/>
                  </a:lnTo>
                  <a:lnTo>
                    <a:pt x="7" y="86"/>
                  </a:lnTo>
                  <a:lnTo>
                    <a:pt x="7" y="82"/>
                  </a:lnTo>
                  <a:lnTo>
                    <a:pt x="7" y="78"/>
                  </a:lnTo>
                  <a:lnTo>
                    <a:pt x="3" y="78"/>
                  </a:lnTo>
                  <a:lnTo>
                    <a:pt x="3" y="75"/>
                  </a:lnTo>
                  <a:lnTo>
                    <a:pt x="3" y="71"/>
                  </a:lnTo>
                  <a:lnTo>
                    <a:pt x="3" y="67"/>
                  </a:lnTo>
                  <a:lnTo>
                    <a:pt x="3" y="63"/>
                  </a:lnTo>
                  <a:lnTo>
                    <a:pt x="7" y="63"/>
                  </a:lnTo>
                  <a:lnTo>
                    <a:pt x="7" y="59"/>
                  </a:lnTo>
                  <a:lnTo>
                    <a:pt x="11" y="59"/>
                  </a:lnTo>
                  <a:lnTo>
                    <a:pt x="7" y="59"/>
                  </a:lnTo>
                  <a:lnTo>
                    <a:pt x="7" y="55"/>
                  </a:lnTo>
                  <a:lnTo>
                    <a:pt x="3" y="55"/>
                  </a:lnTo>
                  <a:lnTo>
                    <a:pt x="3" y="51"/>
                  </a:lnTo>
                  <a:lnTo>
                    <a:pt x="0" y="51"/>
                  </a:lnTo>
                  <a:lnTo>
                    <a:pt x="0" y="47"/>
                  </a:lnTo>
                  <a:lnTo>
                    <a:pt x="0" y="43"/>
                  </a:lnTo>
                  <a:lnTo>
                    <a:pt x="0" y="39"/>
                  </a:lnTo>
                  <a:lnTo>
                    <a:pt x="0" y="35"/>
                  </a:lnTo>
                  <a:lnTo>
                    <a:pt x="0" y="32"/>
                  </a:lnTo>
                  <a:lnTo>
                    <a:pt x="3" y="32"/>
                  </a:lnTo>
                  <a:lnTo>
                    <a:pt x="3" y="28"/>
                  </a:lnTo>
                  <a:lnTo>
                    <a:pt x="3" y="24"/>
                  </a:lnTo>
                  <a:lnTo>
                    <a:pt x="7" y="24"/>
                  </a:lnTo>
                  <a:lnTo>
                    <a:pt x="7" y="20"/>
                  </a:lnTo>
                  <a:lnTo>
                    <a:pt x="7" y="16"/>
                  </a:lnTo>
                  <a:lnTo>
                    <a:pt x="11" y="16"/>
                  </a:lnTo>
                  <a:lnTo>
                    <a:pt x="11" y="12"/>
                  </a:lnTo>
                  <a:lnTo>
                    <a:pt x="11" y="8"/>
                  </a:lnTo>
                  <a:lnTo>
                    <a:pt x="7" y="8"/>
                  </a:lnTo>
                  <a:lnTo>
                    <a:pt x="7" y="4"/>
                  </a:lnTo>
                  <a:lnTo>
                    <a:pt x="11" y="4"/>
                  </a:lnTo>
                  <a:lnTo>
                    <a:pt x="15" y="4"/>
                  </a:lnTo>
                  <a:lnTo>
                    <a:pt x="15" y="0"/>
                  </a:lnTo>
                  <a:lnTo>
                    <a:pt x="19" y="0"/>
                  </a:lnTo>
                  <a:lnTo>
                    <a:pt x="23" y="0"/>
                  </a:lnTo>
                  <a:lnTo>
                    <a:pt x="23" y="4"/>
                  </a:lnTo>
                  <a:lnTo>
                    <a:pt x="23" y="8"/>
                  </a:lnTo>
                  <a:lnTo>
                    <a:pt x="27" y="8"/>
                  </a:lnTo>
                  <a:lnTo>
                    <a:pt x="27" y="4"/>
                  </a:lnTo>
                  <a:lnTo>
                    <a:pt x="27" y="0"/>
                  </a:lnTo>
                  <a:lnTo>
                    <a:pt x="31" y="0"/>
                  </a:lnTo>
                  <a:lnTo>
                    <a:pt x="35" y="0"/>
                  </a:lnTo>
                  <a:lnTo>
                    <a:pt x="39" y="0"/>
                  </a:lnTo>
                  <a:lnTo>
                    <a:pt x="43" y="0"/>
                  </a:lnTo>
                  <a:lnTo>
                    <a:pt x="39" y="0"/>
                  </a:lnTo>
                  <a:lnTo>
                    <a:pt x="39" y="4"/>
                  </a:lnTo>
                  <a:lnTo>
                    <a:pt x="39" y="8"/>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50" name="Freeform 24"/>
            <p:cNvSpPr>
              <a:spLocks/>
            </p:cNvSpPr>
            <p:nvPr/>
          </p:nvSpPr>
          <p:spPr bwMode="auto">
            <a:xfrm>
              <a:off x="2436" y="2854"/>
              <a:ext cx="344" cy="328"/>
            </a:xfrm>
            <a:custGeom>
              <a:avLst/>
              <a:gdLst>
                <a:gd name="T0" fmla="*/ 270 w 344"/>
                <a:gd name="T1" fmla="*/ 301 h 328"/>
                <a:gd name="T2" fmla="*/ 246 w 344"/>
                <a:gd name="T3" fmla="*/ 301 h 328"/>
                <a:gd name="T4" fmla="*/ 223 w 344"/>
                <a:gd name="T5" fmla="*/ 305 h 328"/>
                <a:gd name="T6" fmla="*/ 199 w 344"/>
                <a:gd name="T7" fmla="*/ 305 h 328"/>
                <a:gd name="T8" fmla="*/ 176 w 344"/>
                <a:gd name="T9" fmla="*/ 305 h 328"/>
                <a:gd name="T10" fmla="*/ 160 w 344"/>
                <a:gd name="T11" fmla="*/ 313 h 328"/>
                <a:gd name="T12" fmla="*/ 141 w 344"/>
                <a:gd name="T13" fmla="*/ 317 h 328"/>
                <a:gd name="T14" fmla="*/ 129 w 344"/>
                <a:gd name="T15" fmla="*/ 320 h 328"/>
                <a:gd name="T16" fmla="*/ 121 w 344"/>
                <a:gd name="T17" fmla="*/ 313 h 328"/>
                <a:gd name="T18" fmla="*/ 102 w 344"/>
                <a:gd name="T19" fmla="*/ 309 h 328"/>
                <a:gd name="T20" fmla="*/ 86 w 344"/>
                <a:gd name="T21" fmla="*/ 305 h 328"/>
                <a:gd name="T22" fmla="*/ 70 w 344"/>
                <a:gd name="T23" fmla="*/ 313 h 328"/>
                <a:gd name="T24" fmla="*/ 66 w 344"/>
                <a:gd name="T25" fmla="*/ 324 h 328"/>
                <a:gd name="T26" fmla="*/ 47 w 344"/>
                <a:gd name="T27" fmla="*/ 320 h 328"/>
                <a:gd name="T28" fmla="*/ 31 w 344"/>
                <a:gd name="T29" fmla="*/ 313 h 328"/>
                <a:gd name="T30" fmla="*/ 27 w 344"/>
                <a:gd name="T31" fmla="*/ 317 h 328"/>
                <a:gd name="T32" fmla="*/ 12 w 344"/>
                <a:gd name="T33" fmla="*/ 317 h 328"/>
                <a:gd name="T34" fmla="*/ 0 w 344"/>
                <a:gd name="T35" fmla="*/ 305 h 328"/>
                <a:gd name="T36" fmla="*/ 8 w 344"/>
                <a:gd name="T37" fmla="*/ 289 h 328"/>
                <a:gd name="T38" fmla="*/ 8 w 344"/>
                <a:gd name="T39" fmla="*/ 274 h 328"/>
                <a:gd name="T40" fmla="*/ 19 w 344"/>
                <a:gd name="T41" fmla="*/ 262 h 328"/>
                <a:gd name="T42" fmla="*/ 23 w 344"/>
                <a:gd name="T43" fmla="*/ 242 h 328"/>
                <a:gd name="T44" fmla="*/ 31 w 344"/>
                <a:gd name="T45" fmla="*/ 227 h 328"/>
                <a:gd name="T46" fmla="*/ 35 w 344"/>
                <a:gd name="T47" fmla="*/ 207 h 328"/>
                <a:gd name="T48" fmla="*/ 47 w 344"/>
                <a:gd name="T49" fmla="*/ 195 h 328"/>
                <a:gd name="T50" fmla="*/ 55 w 344"/>
                <a:gd name="T51" fmla="*/ 180 h 328"/>
                <a:gd name="T52" fmla="*/ 59 w 344"/>
                <a:gd name="T53" fmla="*/ 160 h 328"/>
                <a:gd name="T54" fmla="*/ 59 w 344"/>
                <a:gd name="T55" fmla="*/ 145 h 328"/>
                <a:gd name="T56" fmla="*/ 59 w 344"/>
                <a:gd name="T57" fmla="*/ 129 h 328"/>
                <a:gd name="T58" fmla="*/ 55 w 344"/>
                <a:gd name="T59" fmla="*/ 117 h 328"/>
                <a:gd name="T60" fmla="*/ 55 w 344"/>
                <a:gd name="T61" fmla="*/ 94 h 328"/>
                <a:gd name="T62" fmla="*/ 51 w 344"/>
                <a:gd name="T63" fmla="*/ 82 h 328"/>
                <a:gd name="T64" fmla="*/ 59 w 344"/>
                <a:gd name="T65" fmla="*/ 66 h 328"/>
                <a:gd name="T66" fmla="*/ 70 w 344"/>
                <a:gd name="T67" fmla="*/ 70 h 328"/>
                <a:gd name="T68" fmla="*/ 82 w 344"/>
                <a:gd name="T69" fmla="*/ 82 h 328"/>
                <a:gd name="T70" fmla="*/ 94 w 344"/>
                <a:gd name="T71" fmla="*/ 94 h 328"/>
                <a:gd name="T72" fmla="*/ 109 w 344"/>
                <a:gd name="T73" fmla="*/ 102 h 328"/>
                <a:gd name="T74" fmla="*/ 121 w 344"/>
                <a:gd name="T75" fmla="*/ 105 h 328"/>
                <a:gd name="T76" fmla="*/ 137 w 344"/>
                <a:gd name="T77" fmla="*/ 113 h 328"/>
                <a:gd name="T78" fmla="*/ 148 w 344"/>
                <a:gd name="T79" fmla="*/ 102 h 328"/>
                <a:gd name="T80" fmla="*/ 156 w 344"/>
                <a:gd name="T81" fmla="*/ 86 h 328"/>
                <a:gd name="T82" fmla="*/ 172 w 344"/>
                <a:gd name="T83" fmla="*/ 78 h 328"/>
                <a:gd name="T84" fmla="*/ 180 w 344"/>
                <a:gd name="T85" fmla="*/ 70 h 328"/>
                <a:gd name="T86" fmla="*/ 180 w 344"/>
                <a:gd name="T87" fmla="*/ 47 h 328"/>
                <a:gd name="T88" fmla="*/ 188 w 344"/>
                <a:gd name="T89" fmla="*/ 39 h 328"/>
                <a:gd name="T90" fmla="*/ 191 w 344"/>
                <a:gd name="T91" fmla="*/ 27 h 328"/>
                <a:gd name="T92" fmla="*/ 199 w 344"/>
                <a:gd name="T93" fmla="*/ 19 h 328"/>
                <a:gd name="T94" fmla="*/ 211 w 344"/>
                <a:gd name="T95" fmla="*/ 23 h 328"/>
                <a:gd name="T96" fmla="*/ 219 w 344"/>
                <a:gd name="T97" fmla="*/ 16 h 328"/>
                <a:gd name="T98" fmla="*/ 227 w 344"/>
                <a:gd name="T99" fmla="*/ 16 h 328"/>
                <a:gd name="T100" fmla="*/ 234 w 344"/>
                <a:gd name="T101" fmla="*/ 16 h 328"/>
                <a:gd name="T102" fmla="*/ 254 w 344"/>
                <a:gd name="T103" fmla="*/ 16 h 328"/>
                <a:gd name="T104" fmla="*/ 270 w 344"/>
                <a:gd name="T105" fmla="*/ 16 h 328"/>
                <a:gd name="T106" fmla="*/ 277 w 344"/>
                <a:gd name="T107" fmla="*/ 0 h 328"/>
                <a:gd name="T108" fmla="*/ 324 w 344"/>
                <a:gd name="T109" fmla="*/ 59 h 328"/>
                <a:gd name="T110" fmla="*/ 332 w 344"/>
                <a:gd name="T111" fmla="*/ 156 h 328"/>
                <a:gd name="T112" fmla="*/ 285 w 344"/>
                <a:gd name="T113" fmla="*/ 289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4"/>
                <a:gd name="T172" fmla="*/ 0 h 328"/>
                <a:gd name="T173" fmla="*/ 344 w 344"/>
                <a:gd name="T174" fmla="*/ 328 h 32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4" h="328">
                  <a:moveTo>
                    <a:pt x="289" y="301"/>
                  </a:moveTo>
                  <a:lnTo>
                    <a:pt x="285" y="301"/>
                  </a:lnTo>
                  <a:lnTo>
                    <a:pt x="281" y="301"/>
                  </a:lnTo>
                  <a:lnTo>
                    <a:pt x="277" y="301"/>
                  </a:lnTo>
                  <a:lnTo>
                    <a:pt x="274" y="301"/>
                  </a:lnTo>
                  <a:lnTo>
                    <a:pt x="270" y="301"/>
                  </a:lnTo>
                  <a:lnTo>
                    <a:pt x="266" y="301"/>
                  </a:lnTo>
                  <a:lnTo>
                    <a:pt x="262" y="301"/>
                  </a:lnTo>
                  <a:lnTo>
                    <a:pt x="258" y="301"/>
                  </a:lnTo>
                  <a:lnTo>
                    <a:pt x="254" y="301"/>
                  </a:lnTo>
                  <a:lnTo>
                    <a:pt x="250" y="301"/>
                  </a:lnTo>
                  <a:lnTo>
                    <a:pt x="246" y="301"/>
                  </a:lnTo>
                  <a:lnTo>
                    <a:pt x="242" y="301"/>
                  </a:lnTo>
                  <a:lnTo>
                    <a:pt x="238" y="301"/>
                  </a:lnTo>
                  <a:lnTo>
                    <a:pt x="234" y="301"/>
                  </a:lnTo>
                  <a:lnTo>
                    <a:pt x="231" y="301"/>
                  </a:lnTo>
                  <a:lnTo>
                    <a:pt x="227" y="305"/>
                  </a:lnTo>
                  <a:lnTo>
                    <a:pt x="223" y="305"/>
                  </a:lnTo>
                  <a:lnTo>
                    <a:pt x="219" y="305"/>
                  </a:lnTo>
                  <a:lnTo>
                    <a:pt x="215" y="305"/>
                  </a:lnTo>
                  <a:lnTo>
                    <a:pt x="211" y="305"/>
                  </a:lnTo>
                  <a:lnTo>
                    <a:pt x="207" y="305"/>
                  </a:lnTo>
                  <a:lnTo>
                    <a:pt x="203" y="305"/>
                  </a:lnTo>
                  <a:lnTo>
                    <a:pt x="199" y="305"/>
                  </a:lnTo>
                  <a:lnTo>
                    <a:pt x="195" y="305"/>
                  </a:lnTo>
                  <a:lnTo>
                    <a:pt x="191" y="305"/>
                  </a:lnTo>
                  <a:lnTo>
                    <a:pt x="188" y="305"/>
                  </a:lnTo>
                  <a:lnTo>
                    <a:pt x="184" y="305"/>
                  </a:lnTo>
                  <a:lnTo>
                    <a:pt x="180" y="305"/>
                  </a:lnTo>
                  <a:lnTo>
                    <a:pt x="176" y="305"/>
                  </a:lnTo>
                  <a:lnTo>
                    <a:pt x="172" y="305"/>
                  </a:lnTo>
                  <a:lnTo>
                    <a:pt x="168" y="305"/>
                  </a:lnTo>
                  <a:lnTo>
                    <a:pt x="168" y="309"/>
                  </a:lnTo>
                  <a:lnTo>
                    <a:pt x="164" y="309"/>
                  </a:lnTo>
                  <a:lnTo>
                    <a:pt x="160" y="309"/>
                  </a:lnTo>
                  <a:lnTo>
                    <a:pt x="160" y="313"/>
                  </a:lnTo>
                  <a:lnTo>
                    <a:pt x="156" y="313"/>
                  </a:lnTo>
                  <a:lnTo>
                    <a:pt x="152" y="313"/>
                  </a:lnTo>
                  <a:lnTo>
                    <a:pt x="152" y="317"/>
                  </a:lnTo>
                  <a:lnTo>
                    <a:pt x="148" y="317"/>
                  </a:lnTo>
                  <a:lnTo>
                    <a:pt x="145" y="317"/>
                  </a:lnTo>
                  <a:lnTo>
                    <a:pt x="141" y="317"/>
                  </a:lnTo>
                  <a:lnTo>
                    <a:pt x="141" y="320"/>
                  </a:lnTo>
                  <a:lnTo>
                    <a:pt x="137" y="320"/>
                  </a:lnTo>
                  <a:lnTo>
                    <a:pt x="137" y="317"/>
                  </a:lnTo>
                  <a:lnTo>
                    <a:pt x="137" y="320"/>
                  </a:lnTo>
                  <a:lnTo>
                    <a:pt x="133" y="320"/>
                  </a:lnTo>
                  <a:lnTo>
                    <a:pt x="129" y="320"/>
                  </a:lnTo>
                  <a:lnTo>
                    <a:pt x="129" y="317"/>
                  </a:lnTo>
                  <a:lnTo>
                    <a:pt x="129" y="320"/>
                  </a:lnTo>
                  <a:lnTo>
                    <a:pt x="125" y="320"/>
                  </a:lnTo>
                  <a:lnTo>
                    <a:pt x="125" y="317"/>
                  </a:lnTo>
                  <a:lnTo>
                    <a:pt x="121" y="317"/>
                  </a:lnTo>
                  <a:lnTo>
                    <a:pt x="121" y="313"/>
                  </a:lnTo>
                  <a:lnTo>
                    <a:pt x="117" y="313"/>
                  </a:lnTo>
                  <a:lnTo>
                    <a:pt x="113" y="313"/>
                  </a:lnTo>
                  <a:lnTo>
                    <a:pt x="109" y="313"/>
                  </a:lnTo>
                  <a:lnTo>
                    <a:pt x="109" y="309"/>
                  </a:lnTo>
                  <a:lnTo>
                    <a:pt x="105" y="309"/>
                  </a:lnTo>
                  <a:lnTo>
                    <a:pt x="102" y="309"/>
                  </a:lnTo>
                  <a:lnTo>
                    <a:pt x="98" y="309"/>
                  </a:lnTo>
                  <a:lnTo>
                    <a:pt x="98" y="305"/>
                  </a:lnTo>
                  <a:lnTo>
                    <a:pt x="94" y="305"/>
                  </a:lnTo>
                  <a:lnTo>
                    <a:pt x="90" y="305"/>
                  </a:lnTo>
                  <a:lnTo>
                    <a:pt x="86" y="301"/>
                  </a:lnTo>
                  <a:lnTo>
                    <a:pt x="86" y="305"/>
                  </a:lnTo>
                  <a:lnTo>
                    <a:pt x="82" y="305"/>
                  </a:lnTo>
                  <a:lnTo>
                    <a:pt x="78" y="305"/>
                  </a:lnTo>
                  <a:lnTo>
                    <a:pt x="74" y="305"/>
                  </a:lnTo>
                  <a:lnTo>
                    <a:pt x="74" y="309"/>
                  </a:lnTo>
                  <a:lnTo>
                    <a:pt x="74" y="313"/>
                  </a:lnTo>
                  <a:lnTo>
                    <a:pt x="70" y="313"/>
                  </a:lnTo>
                  <a:lnTo>
                    <a:pt x="70" y="317"/>
                  </a:lnTo>
                  <a:lnTo>
                    <a:pt x="70" y="320"/>
                  </a:lnTo>
                  <a:lnTo>
                    <a:pt x="66" y="320"/>
                  </a:lnTo>
                  <a:lnTo>
                    <a:pt x="66" y="324"/>
                  </a:lnTo>
                  <a:lnTo>
                    <a:pt x="66" y="328"/>
                  </a:lnTo>
                  <a:lnTo>
                    <a:pt x="66" y="324"/>
                  </a:lnTo>
                  <a:lnTo>
                    <a:pt x="62" y="324"/>
                  </a:lnTo>
                  <a:lnTo>
                    <a:pt x="62" y="320"/>
                  </a:lnTo>
                  <a:lnTo>
                    <a:pt x="59" y="320"/>
                  </a:lnTo>
                  <a:lnTo>
                    <a:pt x="55" y="320"/>
                  </a:lnTo>
                  <a:lnTo>
                    <a:pt x="51" y="320"/>
                  </a:lnTo>
                  <a:lnTo>
                    <a:pt x="47" y="320"/>
                  </a:lnTo>
                  <a:lnTo>
                    <a:pt x="43" y="320"/>
                  </a:lnTo>
                  <a:lnTo>
                    <a:pt x="43" y="317"/>
                  </a:lnTo>
                  <a:lnTo>
                    <a:pt x="39" y="317"/>
                  </a:lnTo>
                  <a:lnTo>
                    <a:pt x="35" y="317"/>
                  </a:lnTo>
                  <a:lnTo>
                    <a:pt x="31" y="317"/>
                  </a:lnTo>
                  <a:lnTo>
                    <a:pt x="31" y="313"/>
                  </a:lnTo>
                  <a:lnTo>
                    <a:pt x="31" y="317"/>
                  </a:lnTo>
                  <a:lnTo>
                    <a:pt x="31" y="313"/>
                  </a:lnTo>
                  <a:lnTo>
                    <a:pt x="27" y="313"/>
                  </a:lnTo>
                  <a:lnTo>
                    <a:pt x="31" y="313"/>
                  </a:lnTo>
                  <a:lnTo>
                    <a:pt x="31" y="317"/>
                  </a:lnTo>
                  <a:lnTo>
                    <a:pt x="27" y="317"/>
                  </a:lnTo>
                  <a:lnTo>
                    <a:pt x="23" y="317"/>
                  </a:lnTo>
                  <a:lnTo>
                    <a:pt x="23" y="320"/>
                  </a:lnTo>
                  <a:lnTo>
                    <a:pt x="23" y="317"/>
                  </a:lnTo>
                  <a:lnTo>
                    <a:pt x="19" y="317"/>
                  </a:lnTo>
                  <a:lnTo>
                    <a:pt x="16" y="317"/>
                  </a:lnTo>
                  <a:lnTo>
                    <a:pt x="12" y="317"/>
                  </a:lnTo>
                  <a:lnTo>
                    <a:pt x="12" y="313"/>
                  </a:lnTo>
                  <a:lnTo>
                    <a:pt x="8" y="313"/>
                  </a:lnTo>
                  <a:lnTo>
                    <a:pt x="4" y="313"/>
                  </a:lnTo>
                  <a:lnTo>
                    <a:pt x="4" y="309"/>
                  </a:lnTo>
                  <a:lnTo>
                    <a:pt x="0" y="309"/>
                  </a:lnTo>
                  <a:lnTo>
                    <a:pt x="0" y="305"/>
                  </a:lnTo>
                  <a:lnTo>
                    <a:pt x="4" y="305"/>
                  </a:lnTo>
                  <a:lnTo>
                    <a:pt x="4" y="301"/>
                  </a:lnTo>
                  <a:lnTo>
                    <a:pt x="4" y="297"/>
                  </a:lnTo>
                  <a:lnTo>
                    <a:pt x="4" y="293"/>
                  </a:lnTo>
                  <a:lnTo>
                    <a:pt x="4" y="289"/>
                  </a:lnTo>
                  <a:lnTo>
                    <a:pt x="8" y="289"/>
                  </a:lnTo>
                  <a:lnTo>
                    <a:pt x="8" y="285"/>
                  </a:lnTo>
                  <a:lnTo>
                    <a:pt x="12" y="285"/>
                  </a:lnTo>
                  <a:lnTo>
                    <a:pt x="12" y="281"/>
                  </a:lnTo>
                  <a:lnTo>
                    <a:pt x="12" y="277"/>
                  </a:lnTo>
                  <a:lnTo>
                    <a:pt x="8" y="277"/>
                  </a:lnTo>
                  <a:lnTo>
                    <a:pt x="8" y="274"/>
                  </a:lnTo>
                  <a:lnTo>
                    <a:pt x="12" y="274"/>
                  </a:lnTo>
                  <a:lnTo>
                    <a:pt x="12" y="270"/>
                  </a:lnTo>
                  <a:lnTo>
                    <a:pt x="16" y="270"/>
                  </a:lnTo>
                  <a:lnTo>
                    <a:pt x="16" y="266"/>
                  </a:lnTo>
                  <a:lnTo>
                    <a:pt x="19" y="266"/>
                  </a:lnTo>
                  <a:lnTo>
                    <a:pt x="19" y="262"/>
                  </a:lnTo>
                  <a:lnTo>
                    <a:pt x="19" y="258"/>
                  </a:lnTo>
                  <a:lnTo>
                    <a:pt x="23" y="258"/>
                  </a:lnTo>
                  <a:lnTo>
                    <a:pt x="23" y="254"/>
                  </a:lnTo>
                  <a:lnTo>
                    <a:pt x="23" y="250"/>
                  </a:lnTo>
                  <a:lnTo>
                    <a:pt x="23" y="246"/>
                  </a:lnTo>
                  <a:lnTo>
                    <a:pt x="23" y="242"/>
                  </a:lnTo>
                  <a:lnTo>
                    <a:pt x="23" y="238"/>
                  </a:lnTo>
                  <a:lnTo>
                    <a:pt x="27" y="238"/>
                  </a:lnTo>
                  <a:lnTo>
                    <a:pt x="27" y="234"/>
                  </a:lnTo>
                  <a:lnTo>
                    <a:pt x="27" y="231"/>
                  </a:lnTo>
                  <a:lnTo>
                    <a:pt x="27" y="227"/>
                  </a:lnTo>
                  <a:lnTo>
                    <a:pt x="31" y="227"/>
                  </a:lnTo>
                  <a:lnTo>
                    <a:pt x="31" y="223"/>
                  </a:lnTo>
                  <a:lnTo>
                    <a:pt x="31" y="219"/>
                  </a:lnTo>
                  <a:lnTo>
                    <a:pt x="31" y="215"/>
                  </a:lnTo>
                  <a:lnTo>
                    <a:pt x="35" y="215"/>
                  </a:lnTo>
                  <a:lnTo>
                    <a:pt x="35" y="211"/>
                  </a:lnTo>
                  <a:lnTo>
                    <a:pt x="35" y="207"/>
                  </a:lnTo>
                  <a:lnTo>
                    <a:pt x="39" y="207"/>
                  </a:lnTo>
                  <a:lnTo>
                    <a:pt x="39" y="203"/>
                  </a:lnTo>
                  <a:lnTo>
                    <a:pt x="43" y="203"/>
                  </a:lnTo>
                  <a:lnTo>
                    <a:pt x="43" y="199"/>
                  </a:lnTo>
                  <a:lnTo>
                    <a:pt x="43" y="195"/>
                  </a:lnTo>
                  <a:lnTo>
                    <a:pt x="47" y="195"/>
                  </a:lnTo>
                  <a:lnTo>
                    <a:pt x="51" y="195"/>
                  </a:lnTo>
                  <a:lnTo>
                    <a:pt x="51" y="191"/>
                  </a:lnTo>
                  <a:lnTo>
                    <a:pt x="51" y="188"/>
                  </a:lnTo>
                  <a:lnTo>
                    <a:pt x="51" y="184"/>
                  </a:lnTo>
                  <a:lnTo>
                    <a:pt x="55" y="184"/>
                  </a:lnTo>
                  <a:lnTo>
                    <a:pt x="55" y="180"/>
                  </a:lnTo>
                  <a:lnTo>
                    <a:pt x="55" y="176"/>
                  </a:lnTo>
                  <a:lnTo>
                    <a:pt x="59" y="176"/>
                  </a:lnTo>
                  <a:lnTo>
                    <a:pt x="59" y="172"/>
                  </a:lnTo>
                  <a:lnTo>
                    <a:pt x="59" y="168"/>
                  </a:lnTo>
                  <a:lnTo>
                    <a:pt x="59" y="164"/>
                  </a:lnTo>
                  <a:lnTo>
                    <a:pt x="59" y="160"/>
                  </a:lnTo>
                  <a:lnTo>
                    <a:pt x="59" y="156"/>
                  </a:lnTo>
                  <a:lnTo>
                    <a:pt x="59" y="152"/>
                  </a:lnTo>
                  <a:lnTo>
                    <a:pt x="62" y="152"/>
                  </a:lnTo>
                  <a:lnTo>
                    <a:pt x="62" y="148"/>
                  </a:lnTo>
                  <a:lnTo>
                    <a:pt x="62" y="145"/>
                  </a:lnTo>
                  <a:lnTo>
                    <a:pt x="59" y="145"/>
                  </a:lnTo>
                  <a:lnTo>
                    <a:pt x="59" y="141"/>
                  </a:lnTo>
                  <a:lnTo>
                    <a:pt x="62" y="141"/>
                  </a:lnTo>
                  <a:lnTo>
                    <a:pt x="59" y="141"/>
                  </a:lnTo>
                  <a:lnTo>
                    <a:pt x="59" y="137"/>
                  </a:lnTo>
                  <a:lnTo>
                    <a:pt x="59" y="133"/>
                  </a:lnTo>
                  <a:lnTo>
                    <a:pt x="59" y="129"/>
                  </a:lnTo>
                  <a:lnTo>
                    <a:pt x="62" y="129"/>
                  </a:lnTo>
                  <a:lnTo>
                    <a:pt x="59" y="129"/>
                  </a:lnTo>
                  <a:lnTo>
                    <a:pt x="59" y="125"/>
                  </a:lnTo>
                  <a:lnTo>
                    <a:pt x="59" y="121"/>
                  </a:lnTo>
                  <a:lnTo>
                    <a:pt x="59" y="117"/>
                  </a:lnTo>
                  <a:lnTo>
                    <a:pt x="55" y="117"/>
                  </a:lnTo>
                  <a:lnTo>
                    <a:pt x="55" y="113"/>
                  </a:lnTo>
                  <a:lnTo>
                    <a:pt x="55" y="109"/>
                  </a:lnTo>
                  <a:lnTo>
                    <a:pt x="55" y="105"/>
                  </a:lnTo>
                  <a:lnTo>
                    <a:pt x="55" y="102"/>
                  </a:lnTo>
                  <a:lnTo>
                    <a:pt x="55" y="98"/>
                  </a:lnTo>
                  <a:lnTo>
                    <a:pt x="55" y="94"/>
                  </a:lnTo>
                  <a:lnTo>
                    <a:pt x="55" y="90"/>
                  </a:lnTo>
                  <a:lnTo>
                    <a:pt x="51" y="90"/>
                  </a:lnTo>
                  <a:lnTo>
                    <a:pt x="51" y="86"/>
                  </a:lnTo>
                  <a:lnTo>
                    <a:pt x="47" y="86"/>
                  </a:lnTo>
                  <a:lnTo>
                    <a:pt x="47" y="82"/>
                  </a:lnTo>
                  <a:lnTo>
                    <a:pt x="51" y="82"/>
                  </a:lnTo>
                  <a:lnTo>
                    <a:pt x="51" y="78"/>
                  </a:lnTo>
                  <a:lnTo>
                    <a:pt x="55" y="78"/>
                  </a:lnTo>
                  <a:lnTo>
                    <a:pt x="55" y="74"/>
                  </a:lnTo>
                  <a:lnTo>
                    <a:pt x="59" y="74"/>
                  </a:lnTo>
                  <a:lnTo>
                    <a:pt x="59" y="70"/>
                  </a:lnTo>
                  <a:lnTo>
                    <a:pt x="59" y="66"/>
                  </a:lnTo>
                  <a:lnTo>
                    <a:pt x="59" y="62"/>
                  </a:lnTo>
                  <a:lnTo>
                    <a:pt x="62" y="62"/>
                  </a:lnTo>
                  <a:lnTo>
                    <a:pt x="62" y="66"/>
                  </a:lnTo>
                  <a:lnTo>
                    <a:pt x="66" y="66"/>
                  </a:lnTo>
                  <a:lnTo>
                    <a:pt x="66" y="70"/>
                  </a:lnTo>
                  <a:lnTo>
                    <a:pt x="70" y="70"/>
                  </a:lnTo>
                  <a:lnTo>
                    <a:pt x="70" y="74"/>
                  </a:lnTo>
                  <a:lnTo>
                    <a:pt x="74" y="74"/>
                  </a:lnTo>
                  <a:lnTo>
                    <a:pt x="78" y="74"/>
                  </a:lnTo>
                  <a:lnTo>
                    <a:pt x="78" y="78"/>
                  </a:lnTo>
                  <a:lnTo>
                    <a:pt x="82" y="78"/>
                  </a:lnTo>
                  <a:lnTo>
                    <a:pt x="82" y="82"/>
                  </a:lnTo>
                  <a:lnTo>
                    <a:pt x="82" y="86"/>
                  </a:lnTo>
                  <a:lnTo>
                    <a:pt x="86" y="86"/>
                  </a:lnTo>
                  <a:lnTo>
                    <a:pt x="86" y="90"/>
                  </a:lnTo>
                  <a:lnTo>
                    <a:pt x="90" y="90"/>
                  </a:lnTo>
                  <a:lnTo>
                    <a:pt x="90" y="94"/>
                  </a:lnTo>
                  <a:lnTo>
                    <a:pt x="94" y="94"/>
                  </a:lnTo>
                  <a:lnTo>
                    <a:pt x="94" y="98"/>
                  </a:lnTo>
                  <a:lnTo>
                    <a:pt x="94" y="102"/>
                  </a:lnTo>
                  <a:lnTo>
                    <a:pt x="98" y="102"/>
                  </a:lnTo>
                  <a:lnTo>
                    <a:pt x="102" y="102"/>
                  </a:lnTo>
                  <a:lnTo>
                    <a:pt x="105" y="102"/>
                  </a:lnTo>
                  <a:lnTo>
                    <a:pt x="109" y="102"/>
                  </a:lnTo>
                  <a:lnTo>
                    <a:pt x="109" y="105"/>
                  </a:lnTo>
                  <a:lnTo>
                    <a:pt x="113" y="105"/>
                  </a:lnTo>
                  <a:lnTo>
                    <a:pt x="113" y="109"/>
                  </a:lnTo>
                  <a:lnTo>
                    <a:pt x="113" y="105"/>
                  </a:lnTo>
                  <a:lnTo>
                    <a:pt x="117" y="105"/>
                  </a:lnTo>
                  <a:lnTo>
                    <a:pt x="121" y="105"/>
                  </a:lnTo>
                  <a:lnTo>
                    <a:pt x="125" y="105"/>
                  </a:lnTo>
                  <a:lnTo>
                    <a:pt x="125" y="109"/>
                  </a:lnTo>
                  <a:lnTo>
                    <a:pt x="129" y="109"/>
                  </a:lnTo>
                  <a:lnTo>
                    <a:pt x="129" y="113"/>
                  </a:lnTo>
                  <a:lnTo>
                    <a:pt x="133" y="113"/>
                  </a:lnTo>
                  <a:lnTo>
                    <a:pt x="137" y="113"/>
                  </a:lnTo>
                  <a:lnTo>
                    <a:pt x="137" y="109"/>
                  </a:lnTo>
                  <a:lnTo>
                    <a:pt x="141" y="109"/>
                  </a:lnTo>
                  <a:lnTo>
                    <a:pt x="145" y="109"/>
                  </a:lnTo>
                  <a:lnTo>
                    <a:pt x="145" y="105"/>
                  </a:lnTo>
                  <a:lnTo>
                    <a:pt x="148" y="105"/>
                  </a:lnTo>
                  <a:lnTo>
                    <a:pt x="148" y="102"/>
                  </a:lnTo>
                  <a:lnTo>
                    <a:pt x="152" y="102"/>
                  </a:lnTo>
                  <a:lnTo>
                    <a:pt x="152" y="98"/>
                  </a:lnTo>
                  <a:lnTo>
                    <a:pt x="152" y="94"/>
                  </a:lnTo>
                  <a:lnTo>
                    <a:pt x="156" y="94"/>
                  </a:lnTo>
                  <a:lnTo>
                    <a:pt x="156" y="90"/>
                  </a:lnTo>
                  <a:lnTo>
                    <a:pt x="156" y="86"/>
                  </a:lnTo>
                  <a:lnTo>
                    <a:pt x="160" y="86"/>
                  </a:lnTo>
                  <a:lnTo>
                    <a:pt x="160" y="82"/>
                  </a:lnTo>
                  <a:lnTo>
                    <a:pt x="164" y="82"/>
                  </a:lnTo>
                  <a:lnTo>
                    <a:pt x="168" y="82"/>
                  </a:lnTo>
                  <a:lnTo>
                    <a:pt x="172" y="82"/>
                  </a:lnTo>
                  <a:lnTo>
                    <a:pt x="172" y="78"/>
                  </a:lnTo>
                  <a:lnTo>
                    <a:pt x="176" y="78"/>
                  </a:lnTo>
                  <a:lnTo>
                    <a:pt x="176" y="74"/>
                  </a:lnTo>
                  <a:lnTo>
                    <a:pt x="176" y="70"/>
                  </a:lnTo>
                  <a:lnTo>
                    <a:pt x="176" y="74"/>
                  </a:lnTo>
                  <a:lnTo>
                    <a:pt x="180" y="74"/>
                  </a:lnTo>
                  <a:lnTo>
                    <a:pt x="180" y="70"/>
                  </a:lnTo>
                  <a:lnTo>
                    <a:pt x="180" y="66"/>
                  </a:lnTo>
                  <a:lnTo>
                    <a:pt x="180" y="62"/>
                  </a:lnTo>
                  <a:lnTo>
                    <a:pt x="180" y="59"/>
                  </a:lnTo>
                  <a:lnTo>
                    <a:pt x="180" y="55"/>
                  </a:lnTo>
                  <a:lnTo>
                    <a:pt x="180" y="51"/>
                  </a:lnTo>
                  <a:lnTo>
                    <a:pt x="180" y="47"/>
                  </a:lnTo>
                  <a:lnTo>
                    <a:pt x="176" y="47"/>
                  </a:lnTo>
                  <a:lnTo>
                    <a:pt x="176" y="43"/>
                  </a:lnTo>
                  <a:lnTo>
                    <a:pt x="180" y="43"/>
                  </a:lnTo>
                  <a:lnTo>
                    <a:pt x="180" y="39"/>
                  </a:lnTo>
                  <a:lnTo>
                    <a:pt x="184" y="39"/>
                  </a:lnTo>
                  <a:lnTo>
                    <a:pt x="188" y="39"/>
                  </a:lnTo>
                  <a:lnTo>
                    <a:pt x="188" y="35"/>
                  </a:lnTo>
                  <a:lnTo>
                    <a:pt x="188" y="31"/>
                  </a:lnTo>
                  <a:lnTo>
                    <a:pt x="188" y="27"/>
                  </a:lnTo>
                  <a:lnTo>
                    <a:pt x="191" y="27"/>
                  </a:lnTo>
                  <a:lnTo>
                    <a:pt x="191" y="23"/>
                  </a:lnTo>
                  <a:lnTo>
                    <a:pt x="191" y="27"/>
                  </a:lnTo>
                  <a:lnTo>
                    <a:pt x="191" y="23"/>
                  </a:lnTo>
                  <a:lnTo>
                    <a:pt x="195" y="23"/>
                  </a:lnTo>
                  <a:lnTo>
                    <a:pt x="195" y="27"/>
                  </a:lnTo>
                  <a:lnTo>
                    <a:pt x="195" y="23"/>
                  </a:lnTo>
                  <a:lnTo>
                    <a:pt x="199" y="23"/>
                  </a:lnTo>
                  <a:lnTo>
                    <a:pt x="199" y="19"/>
                  </a:lnTo>
                  <a:lnTo>
                    <a:pt x="203" y="19"/>
                  </a:lnTo>
                  <a:lnTo>
                    <a:pt x="207" y="19"/>
                  </a:lnTo>
                  <a:lnTo>
                    <a:pt x="207" y="16"/>
                  </a:lnTo>
                  <a:lnTo>
                    <a:pt x="207" y="19"/>
                  </a:lnTo>
                  <a:lnTo>
                    <a:pt x="211" y="19"/>
                  </a:lnTo>
                  <a:lnTo>
                    <a:pt x="211" y="23"/>
                  </a:lnTo>
                  <a:lnTo>
                    <a:pt x="215" y="23"/>
                  </a:lnTo>
                  <a:lnTo>
                    <a:pt x="215" y="19"/>
                  </a:lnTo>
                  <a:lnTo>
                    <a:pt x="215" y="23"/>
                  </a:lnTo>
                  <a:lnTo>
                    <a:pt x="215" y="19"/>
                  </a:lnTo>
                  <a:lnTo>
                    <a:pt x="215" y="16"/>
                  </a:lnTo>
                  <a:lnTo>
                    <a:pt x="219" y="16"/>
                  </a:lnTo>
                  <a:lnTo>
                    <a:pt x="223" y="16"/>
                  </a:lnTo>
                  <a:lnTo>
                    <a:pt x="223" y="12"/>
                  </a:lnTo>
                  <a:lnTo>
                    <a:pt x="223" y="16"/>
                  </a:lnTo>
                  <a:lnTo>
                    <a:pt x="223" y="12"/>
                  </a:lnTo>
                  <a:lnTo>
                    <a:pt x="227" y="12"/>
                  </a:lnTo>
                  <a:lnTo>
                    <a:pt x="227" y="16"/>
                  </a:lnTo>
                  <a:lnTo>
                    <a:pt x="227" y="12"/>
                  </a:lnTo>
                  <a:lnTo>
                    <a:pt x="231" y="12"/>
                  </a:lnTo>
                  <a:lnTo>
                    <a:pt x="231" y="16"/>
                  </a:lnTo>
                  <a:lnTo>
                    <a:pt x="234" y="16"/>
                  </a:lnTo>
                  <a:lnTo>
                    <a:pt x="234" y="12"/>
                  </a:lnTo>
                  <a:lnTo>
                    <a:pt x="234" y="16"/>
                  </a:lnTo>
                  <a:lnTo>
                    <a:pt x="238" y="16"/>
                  </a:lnTo>
                  <a:lnTo>
                    <a:pt x="242" y="16"/>
                  </a:lnTo>
                  <a:lnTo>
                    <a:pt x="246" y="19"/>
                  </a:lnTo>
                  <a:lnTo>
                    <a:pt x="250" y="19"/>
                  </a:lnTo>
                  <a:lnTo>
                    <a:pt x="250" y="16"/>
                  </a:lnTo>
                  <a:lnTo>
                    <a:pt x="254" y="16"/>
                  </a:lnTo>
                  <a:lnTo>
                    <a:pt x="258" y="16"/>
                  </a:lnTo>
                  <a:lnTo>
                    <a:pt x="262" y="16"/>
                  </a:lnTo>
                  <a:lnTo>
                    <a:pt x="262" y="19"/>
                  </a:lnTo>
                  <a:lnTo>
                    <a:pt x="262" y="16"/>
                  </a:lnTo>
                  <a:lnTo>
                    <a:pt x="266" y="16"/>
                  </a:lnTo>
                  <a:lnTo>
                    <a:pt x="270" y="16"/>
                  </a:lnTo>
                  <a:lnTo>
                    <a:pt x="270" y="12"/>
                  </a:lnTo>
                  <a:lnTo>
                    <a:pt x="270" y="8"/>
                  </a:lnTo>
                  <a:lnTo>
                    <a:pt x="270" y="4"/>
                  </a:lnTo>
                  <a:lnTo>
                    <a:pt x="274" y="4"/>
                  </a:lnTo>
                  <a:lnTo>
                    <a:pt x="274" y="0"/>
                  </a:lnTo>
                  <a:lnTo>
                    <a:pt x="277" y="0"/>
                  </a:lnTo>
                  <a:lnTo>
                    <a:pt x="281" y="0"/>
                  </a:lnTo>
                  <a:lnTo>
                    <a:pt x="281" y="4"/>
                  </a:lnTo>
                  <a:lnTo>
                    <a:pt x="289" y="12"/>
                  </a:lnTo>
                  <a:lnTo>
                    <a:pt x="297" y="19"/>
                  </a:lnTo>
                  <a:lnTo>
                    <a:pt x="324" y="55"/>
                  </a:lnTo>
                  <a:lnTo>
                    <a:pt x="324" y="59"/>
                  </a:lnTo>
                  <a:lnTo>
                    <a:pt x="324" y="70"/>
                  </a:lnTo>
                  <a:lnTo>
                    <a:pt x="324" y="78"/>
                  </a:lnTo>
                  <a:lnTo>
                    <a:pt x="324" y="82"/>
                  </a:lnTo>
                  <a:lnTo>
                    <a:pt x="324" y="129"/>
                  </a:lnTo>
                  <a:lnTo>
                    <a:pt x="324" y="156"/>
                  </a:lnTo>
                  <a:lnTo>
                    <a:pt x="332" y="156"/>
                  </a:lnTo>
                  <a:lnTo>
                    <a:pt x="344" y="156"/>
                  </a:lnTo>
                  <a:lnTo>
                    <a:pt x="340" y="168"/>
                  </a:lnTo>
                  <a:lnTo>
                    <a:pt x="320" y="207"/>
                  </a:lnTo>
                  <a:lnTo>
                    <a:pt x="317" y="223"/>
                  </a:lnTo>
                  <a:lnTo>
                    <a:pt x="293" y="274"/>
                  </a:lnTo>
                  <a:lnTo>
                    <a:pt x="285" y="289"/>
                  </a:lnTo>
                  <a:lnTo>
                    <a:pt x="289" y="301"/>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51" name="Freeform 25"/>
            <p:cNvSpPr>
              <a:spLocks/>
            </p:cNvSpPr>
            <p:nvPr/>
          </p:nvSpPr>
          <p:spPr bwMode="auto">
            <a:xfrm>
              <a:off x="2237" y="2350"/>
              <a:ext cx="480" cy="617"/>
            </a:xfrm>
            <a:custGeom>
              <a:avLst/>
              <a:gdLst>
                <a:gd name="T0" fmla="*/ 461 w 480"/>
                <a:gd name="T1" fmla="*/ 520 h 617"/>
                <a:gd name="T2" fmla="*/ 430 w 480"/>
                <a:gd name="T3" fmla="*/ 516 h 617"/>
                <a:gd name="T4" fmla="*/ 414 w 480"/>
                <a:gd name="T5" fmla="*/ 523 h 617"/>
                <a:gd name="T6" fmla="*/ 394 w 480"/>
                <a:gd name="T7" fmla="*/ 527 h 617"/>
                <a:gd name="T8" fmla="*/ 375 w 480"/>
                <a:gd name="T9" fmla="*/ 547 h 617"/>
                <a:gd name="T10" fmla="*/ 375 w 480"/>
                <a:gd name="T11" fmla="*/ 578 h 617"/>
                <a:gd name="T12" fmla="*/ 351 w 480"/>
                <a:gd name="T13" fmla="*/ 602 h 617"/>
                <a:gd name="T14" fmla="*/ 324 w 480"/>
                <a:gd name="T15" fmla="*/ 613 h 617"/>
                <a:gd name="T16" fmla="*/ 293 w 480"/>
                <a:gd name="T17" fmla="*/ 606 h 617"/>
                <a:gd name="T18" fmla="*/ 273 w 480"/>
                <a:gd name="T19" fmla="*/ 578 h 617"/>
                <a:gd name="T20" fmla="*/ 254 w 480"/>
                <a:gd name="T21" fmla="*/ 582 h 617"/>
                <a:gd name="T22" fmla="*/ 250 w 480"/>
                <a:gd name="T23" fmla="*/ 609 h 617"/>
                <a:gd name="T24" fmla="*/ 222 w 480"/>
                <a:gd name="T25" fmla="*/ 606 h 617"/>
                <a:gd name="T26" fmla="*/ 199 w 480"/>
                <a:gd name="T27" fmla="*/ 598 h 617"/>
                <a:gd name="T28" fmla="*/ 160 w 480"/>
                <a:gd name="T29" fmla="*/ 606 h 617"/>
                <a:gd name="T30" fmla="*/ 113 w 480"/>
                <a:gd name="T31" fmla="*/ 606 h 617"/>
                <a:gd name="T32" fmla="*/ 89 w 480"/>
                <a:gd name="T33" fmla="*/ 590 h 617"/>
                <a:gd name="T34" fmla="*/ 74 w 480"/>
                <a:gd name="T35" fmla="*/ 559 h 617"/>
                <a:gd name="T36" fmla="*/ 50 w 480"/>
                <a:gd name="T37" fmla="*/ 535 h 617"/>
                <a:gd name="T38" fmla="*/ 27 w 480"/>
                <a:gd name="T39" fmla="*/ 512 h 617"/>
                <a:gd name="T40" fmla="*/ 27 w 480"/>
                <a:gd name="T41" fmla="*/ 477 h 617"/>
                <a:gd name="T42" fmla="*/ 11 w 480"/>
                <a:gd name="T43" fmla="*/ 453 h 617"/>
                <a:gd name="T44" fmla="*/ 7 w 480"/>
                <a:gd name="T45" fmla="*/ 418 h 617"/>
                <a:gd name="T46" fmla="*/ 7 w 480"/>
                <a:gd name="T47" fmla="*/ 387 h 617"/>
                <a:gd name="T48" fmla="*/ 35 w 480"/>
                <a:gd name="T49" fmla="*/ 363 h 617"/>
                <a:gd name="T50" fmla="*/ 39 w 480"/>
                <a:gd name="T51" fmla="*/ 328 h 617"/>
                <a:gd name="T52" fmla="*/ 43 w 480"/>
                <a:gd name="T53" fmla="*/ 308 h 617"/>
                <a:gd name="T54" fmla="*/ 58 w 480"/>
                <a:gd name="T55" fmla="*/ 301 h 617"/>
                <a:gd name="T56" fmla="*/ 54 w 480"/>
                <a:gd name="T57" fmla="*/ 273 h 617"/>
                <a:gd name="T58" fmla="*/ 58 w 480"/>
                <a:gd name="T59" fmla="*/ 246 h 617"/>
                <a:gd name="T60" fmla="*/ 82 w 480"/>
                <a:gd name="T61" fmla="*/ 254 h 617"/>
                <a:gd name="T62" fmla="*/ 93 w 480"/>
                <a:gd name="T63" fmla="*/ 273 h 617"/>
                <a:gd name="T64" fmla="*/ 97 w 480"/>
                <a:gd name="T65" fmla="*/ 301 h 617"/>
                <a:gd name="T66" fmla="*/ 121 w 480"/>
                <a:gd name="T67" fmla="*/ 320 h 617"/>
                <a:gd name="T68" fmla="*/ 144 w 480"/>
                <a:gd name="T69" fmla="*/ 324 h 617"/>
                <a:gd name="T70" fmla="*/ 160 w 480"/>
                <a:gd name="T71" fmla="*/ 340 h 617"/>
                <a:gd name="T72" fmla="*/ 172 w 480"/>
                <a:gd name="T73" fmla="*/ 367 h 617"/>
                <a:gd name="T74" fmla="*/ 191 w 480"/>
                <a:gd name="T75" fmla="*/ 394 h 617"/>
                <a:gd name="T76" fmla="*/ 215 w 480"/>
                <a:gd name="T77" fmla="*/ 418 h 617"/>
                <a:gd name="T78" fmla="*/ 234 w 480"/>
                <a:gd name="T79" fmla="*/ 437 h 617"/>
                <a:gd name="T80" fmla="*/ 246 w 480"/>
                <a:gd name="T81" fmla="*/ 434 h 617"/>
                <a:gd name="T82" fmla="*/ 258 w 480"/>
                <a:gd name="T83" fmla="*/ 406 h 617"/>
                <a:gd name="T84" fmla="*/ 242 w 480"/>
                <a:gd name="T85" fmla="*/ 375 h 617"/>
                <a:gd name="T86" fmla="*/ 230 w 480"/>
                <a:gd name="T87" fmla="*/ 340 h 617"/>
                <a:gd name="T88" fmla="*/ 218 w 480"/>
                <a:gd name="T89" fmla="*/ 320 h 617"/>
                <a:gd name="T90" fmla="*/ 207 w 480"/>
                <a:gd name="T91" fmla="*/ 285 h 617"/>
                <a:gd name="T92" fmla="*/ 203 w 480"/>
                <a:gd name="T93" fmla="*/ 258 h 617"/>
                <a:gd name="T94" fmla="*/ 183 w 480"/>
                <a:gd name="T95" fmla="*/ 226 h 617"/>
                <a:gd name="T96" fmla="*/ 179 w 480"/>
                <a:gd name="T97" fmla="*/ 191 h 617"/>
                <a:gd name="T98" fmla="*/ 164 w 480"/>
                <a:gd name="T99" fmla="*/ 160 h 617"/>
                <a:gd name="T100" fmla="*/ 156 w 480"/>
                <a:gd name="T101" fmla="*/ 121 h 617"/>
                <a:gd name="T102" fmla="*/ 117 w 480"/>
                <a:gd name="T103" fmla="*/ 113 h 617"/>
                <a:gd name="T104" fmla="*/ 74 w 480"/>
                <a:gd name="T105" fmla="*/ 117 h 617"/>
                <a:gd name="T106" fmla="*/ 54 w 480"/>
                <a:gd name="T107" fmla="*/ 97 h 617"/>
                <a:gd name="T108" fmla="*/ 62 w 480"/>
                <a:gd name="T109" fmla="*/ 82 h 617"/>
                <a:gd name="T110" fmla="*/ 58 w 480"/>
                <a:gd name="T111" fmla="*/ 62 h 617"/>
                <a:gd name="T112" fmla="*/ 62 w 480"/>
                <a:gd name="T113" fmla="*/ 35 h 617"/>
                <a:gd name="T114" fmla="*/ 66 w 480"/>
                <a:gd name="T115" fmla="*/ 0 h 617"/>
                <a:gd name="T116" fmla="*/ 207 w 480"/>
                <a:gd name="T117" fmla="*/ 152 h 617"/>
                <a:gd name="T118" fmla="*/ 320 w 480"/>
                <a:gd name="T119" fmla="*/ 289 h 61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0"/>
                <a:gd name="T181" fmla="*/ 0 h 617"/>
                <a:gd name="T182" fmla="*/ 480 w 480"/>
                <a:gd name="T183" fmla="*/ 617 h 61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0" h="617">
                  <a:moveTo>
                    <a:pt x="480" y="504"/>
                  </a:moveTo>
                  <a:lnTo>
                    <a:pt x="476" y="504"/>
                  </a:lnTo>
                  <a:lnTo>
                    <a:pt x="473" y="504"/>
                  </a:lnTo>
                  <a:lnTo>
                    <a:pt x="473" y="508"/>
                  </a:lnTo>
                  <a:lnTo>
                    <a:pt x="469" y="508"/>
                  </a:lnTo>
                  <a:lnTo>
                    <a:pt x="469" y="512"/>
                  </a:lnTo>
                  <a:lnTo>
                    <a:pt x="469" y="516"/>
                  </a:lnTo>
                  <a:lnTo>
                    <a:pt x="469" y="520"/>
                  </a:lnTo>
                  <a:lnTo>
                    <a:pt x="465" y="520"/>
                  </a:lnTo>
                  <a:lnTo>
                    <a:pt x="461" y="520"/>
                  </a:lnTo>
                  <a:lnTo>
                    <a:pt x="461" y="523"/>
                  </a:lnTo>
                  <a:lnTo>
                    <a:pt x="461" y="520"/>
                  </a:lnTo>
                  <a:lnTo>
                    <a:pt x="457" y="520"/>
                  </a:lnTo>
                  <a:lnTo>
                    <a:pt x="453" y="520"/>
                  </a:lnTo>
                  <a:lnTo>
                    <a:pt x="449" y="520"/>
                  </a:lnTo>
                  <a:lnTo>
                    <a:pt x="449" y="523"/>
                  </a:lnTo>
                  <a:lnTo>
                    <a:pt x="445" y="523"/>
                  </a:lnTo>
                  <a:lnTo>
                    <a:pt x="441" y="520"/>
                  </a:lnTo>
                  <a:lnTo>
                    <a:pt x="437" y="520"/>
                  </a:lnTo>
                  <a:lnTo>
                    <a:pt x="433" y="520"/>
                  </a:lnTo>
                  <a:lnTo>
                    <a:pt x="433" y="516"/>
                  </a:lnTo>
                  <a:lnTo>
                    <a:pt x="433" y="520"/>
                  </a:lnTo>
                  <a:lnTo>
                    <a:pt x="430" y="520"/>
                  </a:lnTo>
                  <a:lnTo>
                    <a:pt x="430" y="516"/>
                  </a:lnTo>
                  <a:lnTo>
                    <a:pt x="426" y="516"/>
                  </a:lnTo>
                  <a:lnTo>
                    <a:pt x="426" y="520"/>
                  </a:lnTo>
                  <a:lnTo>
                    <a:pt x="426" y="516"/>
                  </a:lnTo>
                  <a:lnTo>
                    <a:pt x="422" y="516"/>
                  </a:lnTo>
                  <a:lnTo>
                    <a:pt x="422" y="520"/>
                  </a:lnTo>
                  <a:lnTo>
                    <a:pt x="422" y="516"/>
                  </a:lnTo>
                  <a:lnTo>
                    <a:pt x="422" y="520"/>
                  </a:lnTo>
                  <a:lnTo>
                    <a:pt x="418" y="520"/>
                  </a:lnTo>
                  <a:lnTo>
                    <a:pt x="414" y="520"/>
                  </a:lnTo>
                  <a:lnTo>
                    <a:pt x="414" y="523"/>
                  </a:lnTo>
                  <a:lnTo>
                    <a:pt x="414" y="527"/>
                  </a:lnTo>
                  <a:lnTo>
                    <a:pt x="414" y="523"/>
                  </a:lnTo>
                  <a:lnTo>
                    <a:pt x="414" y="527"/>
                  </a:lnTo>
                  <a:lnTo>
                    <a:pt x="410" y="527"/>
                  </a:lnTo>
                  <a:lnTo>
                    <a:pt x="410" y="523"/>
                  </a:lnTo>
                  <a:lnTo>
                    <a:pt x="406" y="523"/>
                  </a:lnTo>
                  <a:lnTo>
                    <a:pt x="406" y="520"/>
                  </a:lnTo>
                  <a:lnTo>
                    <a:pt x="406" y="523"/>
                  </a:lnTo>
                  <a:lnTo>
                    <a:pt x="402" y="523"/>
                  </a:lnTo>
                  <a:lnTo>
                    <a:pt x="398" y="523"/>
                  </a:lnTo>
                  <a:lnTo>
                    <a:pt x="398" y="527"/>
                  </a:lnTo>
                  <a:lnTo>
                    <a:pt x="394" y="527"/>
                  </a:lnTo>
                  <a:lnTo>
                    <a:pt x="394" y="531"/>
                  </a:lnTo>
                  <a:lnTo>
                    <a:pt x="394" y="527"/>
                  </a:lnTo>
                  <a:lnTo>
                    <a:pt x="390" y="527"/>
                  </a:lnTo>
                  <a:lnTo>
                    <a:pt x="390" y="531"/>
                  </a:lnTo>
                  <a:lnTo>
                    <a:pt x="390" y="527"/>
                  </a:lnTo>
                  <a:lnTo>
                    <a:pt x="390" y="531"/>
                  </a:lnTo>
                  <a:lnTo>
                    <a:pt x="387" y="531"/>
                  </a:lnTo>
                  <a:lnTo>
                    <a:pt x="387" y="535"/>
                  </a:lnTo>
                  <a:lnTo>
                    <a:pt x="387" y="539"/>
                  </a:lnTo>
                  <a:lnTo>
                    <a:pt x="387" y="543"/>
                  </a:lnTo>
                  <a:lnTo>
                    <a:pt x="383" y="543"/>
                  </a:lnTo>
                  <a:lnTo>
                    <a:pt x="379" y="543"/>
                  </a:lnTo>
                  <a:lnTo>
                    <a:pt x="379" y="547"/>
                  </a:lnTo>
                  <a:lnTo>
                    <a:pt x="375" y="547"/>
                  </a:lnTo>
                  <a:lnTo>
                    <a:pt x="375" y="551"/>
                  </a:lnTo>
                  <a:lnTo>
                    <a:pt x="379" y="551"/>
                  </a:lnTo>
                  <a:lnTo>
                    <a:pt x="379" y="555"/>
                  </a:lnTo>
                  <a:lnTo>
                    <a:pt x="379" y="559"/>
                  </a:lnTo>
                  <a:lnTo>
                    <a:pt x="379" y="563"/>
                  </a:lnTo>
                  <a:lnTo>
                    <a:pt x="379" y="566"/>
                  </a:lnTo>
                  <a:lnTo>
                    <a:pt x="379" y="570"/>
                  </a:lnTo>
                  <a:lnTo>
                    <a:pt x="379" y="574"/>
                  </a:lnTo>
                  <a:lnTo>
                    <a:pt x="379" y="578"/>
                  </a:lnTo>
                  <a:lnTo>
                    <a:pt x="375" y="578"/>
                  </a:lnTo>
                  <a:lnTo>
                    <a:pt x="375" y="574"/>
                  </a:lnTo>
                  <a:lnTo>
                    <a:pt x="375" y="578"/>
                  </a:lnTo>
                  <a:lnTo>
                    <a:pt x="375" y="582"/>
                  </a:lnTo>
                  <a:lnTo>
                    <a:pt x="371" y="582"/>
                  </a:lnTo>
                  <a:lnTo>
                    <a:pt x="371" y="586"/>
                  </a:lnTo>
                  <a:lnTo>
                    <a:pt x="367" y="586"/>
                  </a:lnTo>
                  <a:lnTo>
                    <a:pt x="363" y="586"/>
                  </a:lnTo>
                  <a:lnTo>
                    <a:pt x="359" y="586"/>
                  </a:lnTo>
                  <a:lnTo>
                    <a:pt x="359" y="590"/>
                  </a:lnTo>
                  <a:lnTo>
                    <a:pt x="355" y="590"/>
                  </a:lnTo>
                  <a:lnTo>
                    <a:pt x="355" y="594"/>
                  </a:lnTo>
                  <a:lnTo>
                    <a:pt x="355" y="598"/>
                  </a:lnTo>
                  <a:lnTo>
                    <a:pt x="351" y="598"/>
                  </a:lnTo>
                  <a:lnTo>
                    <a:pt x="351" y="602"/>
                  </a:lnTo>
                  <a:lnTo>
                    <a:pt x="351" y="606"/>
                  </a:lnTo>
                  <a:lnTo>
                    <a:pt x="347" y="606"/>
                  </a:lnTo>
                  <a:lnTo>
                    <a:pt x="347" y="609"/>
                  </a:lnTo>
                  <a:lnTo>
                    <a:pt x="344" y="609"/>
                  </a:lnTo>
                  <a:lnTo>
                    <a:pt x="344" y="613"/>
                  </a:lnTo>
                  <a:lnTo>
                    <a:pt x="340" y="613"/>
                  </a:lnTo>
                  <a:lnTo>
                    <a:pt x="336" y="613"/>
                  </a:lnTo>
                  <a:lnTo>
                    <a:pt x="336" y="617"/>
                  </a:lnTo>
                  <a:lnTo>
                    <a:pt x="332" y="617"/>
                  </a:lnTo>
                  <a:lnTo>
                    <a:pt x="328" y="617"/>
                  </a:lnTo>
                  <a:lnTo>
                    <a:pt x="328" y="613"/>
                  </a:lnTo>
                  <a:lnTo>
                    <a:pt x="324" y="613"/>
                  </a:lnTo>
                  <a:lnTo>
                    <a:pt x="324" y="609"/>
                  </a:lnTo>
                  <a:lnTo>
                    <a:pt x="320" y="609"/>
                  </a:lnTo>
                  <a:lnTo>
                    <a:pt x="316" y="609"/>
                  </a:lnTo>
                  <a:lnTo>
                    <a:pt x="312" y="609"/>
                  </a:lnTo>
                  <a:lnTo>
                    <a:pt x="312" y="613"/>
                  </a:lnTo>
                  <a:lnTo>
                    <a:pt x="312" y="609"/>
                  </a:lnTo>
                  <a:lnTo>
                    <a:pt x="308" y="609"/>
                  </a:lnTo>
                  <a:lnTo>
                    <a:pt x="308" y="606"/>
                  </a:lnTo>
                  <a:lnTo>
                    <a:pt x="304" y="606"/>
                  </a:lnTo>
                  <a:lnTo>
                    <a:pt x="301" y="606"/>
                  </a:lnTo>
                  <a:lnTo>
                    <a:pt x="297" y="606"/>
                  </a:lnTo>
                  <a:lnTo>
                    <a:pt x="293" y="606"/>
                  </a:lnTo>
                  <a:lnTo>
                    <a:pt x="293" y="602"/>
                  </a:lnTo>
                  <a:lnTo>
                    <a:pt x="293" y="598"/>
                  </a:lnTo>
                  <a:lnTo>
                    <a:pt x="289" y="598"/>
                  </a:lnTo>
                  <a:lnTo>
                    <a:pt x="289" y="594"/>
                  </a:lnTo>
                  <a:lnTo>
                    <a:pt x="285" y="594"/>
                  </a:lnTo>
                  <a:lnTo>
                    <a:pt x="285" y="590"/>
                  </a:lnTo>
                  <a:lnTo>
                    <a:pt x="281" y="590"/>
                  </a:lnTo>
                  <a:lnTo>
                    <a:pt x="281" y="586"/>
                  </a:lnTo>
                  <a:lnTo>
                    <a:pt x="281" y="582"/>
                  </a:lnTo>
                  <a:lnTo>
                    <a:pt x="277" y="582"/>
                  </a:lnTo>
                  <a:lnTo>
                    <a:pt x="277" y="578"/>
                  </a:lnTo>
                  <a:lnTo>
                    <a:pt x="273" y="578"/>
                  </a:lnTo>
                  <a:lnTo>
                    <a:pt x="269" y="578"/>
                  </a:lnTo>
                  <a:lnTo>
                    <a:pt x="269" y="574"/>
                  </a:lnTo>
                  <a:lnTo>
                    <a:pt x="265" y="574"/>
                  </a:lnTo>
                  <a:lnTo>
                    <a:pt x="265" y="570"/>
                  </a:lnTo>
                  <a:lnTo>
                    <a:pt x="261" y="570"/>
                  </a:lnTo>
                  <a:lnTo>
                    <a:pt x="261" y="566"/>
                  </a:lnTo>
                  <a:lnTo>
                    <a:pt x="258" y="566"/>
                  </a:lnTo>
                  <a:lnTo>
                    <a:pt x="258" y="570"/>
                  </a:lnTo>
                  <a:lnTo>
                    <a:pt x="258" y="574"/>
                  </a:lnTo>
                  <a:lnTo>
                    <a:pt x="258" y="578"/>
                  </a:lnTo>
                  <a:lnTo>
                    <a:pt x="254" y="578"/>
                  </a:lnTo>
                  <a:lnTo>
                    <a:pt x="254" y="582"/>
                  </a:lnTo>
                  <a:lnTo>
                    <a:pt x="250" y="582"/>
                  </a:lnTo>
                  <a:lnTo>
                    <a:pt x="250" y="586"/>
                  </a:lnTo>
                  <a:lnTo>
                    <a:pt x="246" y="586"/>
                  </a:lnTo>
                  <a:lnTo>
                    <a:pt x="246" y="590"/>
                  </a:lnTo>
                  <a:lnTo>
                    <a:pt x="250" y="590"/>
                  </a:lnTo>
                  <a:lnTo>
                    <a:pt x="250" y="594"/>
                  </a:lnTo>
                  <a:lnTo>
                    <a:pt x="254" y="594"/>
                  </a:lnTo>
                  <a:lnTo>
                    <a:pt x="254" y="598"/>
                  </a:lnTo>
                  <a:lnTo>
                    <a:pt x="254" y="602"/>
                  </a:lnTo>
                  <a:lnTo>
                    <a:pt x="254" y="606"/>
                  </a:lnTo>
                  <a:lnTo>
                    <a:pt x="254" y="609"/>
                  </a:lnTo>
                  <a:lnTo>
                    <a:pt x="250" y="609"/>
                  </a:lnTo>
                  <a:lnTo>
                    <a:pt x="246" y="609"/>
                  </a:lnTo>
                  <a:lnTo>
                    <a:pt x="246" y="613"/>
                  </a:lnTo>
                  <a:lnTo>
                    <a:pt x="242" y="613"/>
                  </a:lnTo>
                  <a:lnTo>
                    <a:pt x="238" y="613"/>
                  </a:lnTo>
                  <a:lnTo>
                    <a:pt x="238" y="617"/>
                  </a:lnTo>
                  <a:lnTo>
                    <a:pt x="234" y="617"/>
                  </a:lnTo>
                  <a:lnTo>
                    <a:pt x="230" y="617"/>
                  </a:lnTo>
                  <a:lnTo>
                    <a:pt x="230" y="613"/>
                  </a:lnTo>
                  <a:lnTo>
                    <a:pt x="226" y="613"/>
                  </a:lnTo>
                  <a:lnTo>
                    <a:pt x="226" y="609"/>
                  </a:lnTo>
                  <a:lnTo>
                    <a:pt x="222" y="609"/>
                  </a:lnTo>
                  <a:lnTo>
                    <a:pt x="222" y="606"/>
                  </a:lnTo>
                  <a:lnTo>
                    <a:pt x="222" y="602"/>
                  </a:lnTo>
                  <a:lnTo>
                    <a:pt x="218" y="602"/>
                  </a:lnTo>
                  <a:lnTo>
                    <a:pt x="218" y="598"/>
                  </a:lnTo>
                  <a:lnTo>
                    <a:pt x="215" y="598"/>
                  </a:lnTo>
                  <a:lnTo>
                    <a:pt x="215" y="594"/>
                  </a:lnTo>
                  <a:lnTo>
                    <a:pt x="211" y="594"/>
                  </a:lnTo>
                  <a:lnTo>
                    <a:pt x="211" y="590"/>
                  </a:lnTo>
                  <a:lnTo>
                    <a:pt x="207" y="590"/>
                  </a:lnTo>
                  <a:lnTo>
                    <a:pt x="207" y="594"/>
                  </a:lnTo>
                  <a:lnTo>
                    <a:pt x="203" y="594"/>
                  </a:lnTo>
                  <a:lnTo>
                    <a:pt x="203" y="598"/>
                  </a:lnTo>
                  <a:lnTo>
                    <a:pt x="199" y="598"/>
                  </a:lnTo>
                  <a:lnTo>
                    <a:pt x="199" y="602"/>
                  </a:lnTo>
                  <a:lnTo>
                    <a:pt x="195" y="602"/>
                  </a:lnTo>
                  <a:lnTo>
                    <a:pt x="191" y="602"/>
                  </a:lnTo>
                  <a:lnTo>
                    <a:pt x="187" y="602"/>
                  </a:lnTo>
                  <a:lnTo>
                    <a:pt x="187" y="606"/>
                  </a:lnTo>
                  <a:lnTo>
                    <a:pt x="183" y="606"/>
                  </a:lnTo>
                  <a:lnTo>
                    <a:pt x="179" y="606"/>
                  </a:lnTo>
                  <a:lnTo>
                    <a:pt x="175" y="606"/>
                  </a:lnTo>
                  <a:lnTo>
                    <a:pt x="172" y="606"/>
                  </a:lnTo>
                  <a:lnTo>
                    <a:pt x="168" y="606"/>
                  </a:lnTo>
                  <a:lnTo>
                    <a:pt x="164" y="606"/>
                  </a:lnTo>
                  <a:lnTo>
                    <a:pt x="160" y="606"/>
                  </a:lnTo>
                  <a:lnTo>
                    <a:pt x="156" y="606"/>
                  </a:lnTo>
                  <a:lnTo>
                    <a:pt x="152" y="606"/>
                  </a:lnTo>
                  <a:lnTo>
                    <a:pt x="148" y="606"/>
                  </a:lnTo>
                  <a:lnTo>
                    <a:pt x="144" y="606"/>
                  </a:lnTo>
                  <a:lnTo>
                    <a:pt x="140" y="606"/>
                  </a:lnTo>
                  <a:lnTo>
                    <a:pt x="136" y="606"/>
                  </a:lnTo>
                  <a:lnTo>
                    <a:pt x="132" y="606"/>
                  </a:lnTo>
                  <a:lnTo>
                    <a:pt x="129" y="606"/>
                  </a:lnTo>
                  <a:lnTo>
                    <a:pt x="125" y="606"/>
                  </a:lnTo>
                  <a:lnTo>
                    <a:pt x="121" y="606"/>
                  </a:lnTo>
                  <a:lnTo>
                    <a:pt x="117" y="606"/>
                  </a:lnTo>
                  <a:lnTo>
                    <a:pt x="113" y="606"/>
                  </a:lnTo>
                  <a:lnTo>
                    <a:pt x="113" y="602"/>
                  </a:lnTo>
                  <a:lnTo>
                    <a:pt x="109" y="602"/>
                  </a:lnTo>
                  <a:lnTo>
                    <a:pt x="109" y="598"/>
                  </a:lnTo>
                  <a:lnTo>
                    <a:pt x="109" y="594"/>
                  </a:lnTo>
                  <a:lnTo>
                    <a:pt x="109" y="598"/>
                  </a:lnTo>
                  <a:lnTo>
                    <a:pt x="105" y="598"/>
                  </a:lnTo>
                  <a:lnTo>
                    <a:pt x="105" y="594"/>
                  </a:lnTo>
                  <a:lnTo>
                    <a:pt x="101" y="594"/>
                  </a:lnTo>
                  <a:lnTo>
                    <a:pt x="97" y="594"/>
                  </a:lnTo>
                  <a:lnTo>
                    <a:pt x="93" y="594"/>
                  </a:lnTo>
                  <a:lnTo>
                    <a:pt x="93" y="590"/>
                  </a:lnTo>
                  <a:lnTo>
                    <a:pt x="89" y="590"/>
                  </a:lnTo>
                  <a:lnTo>
                    <a:pt x="89" y="586"/>
                  </a:lnTo>
                  <a:lnTo>
                    <a:pt x="89" y="582"/>
                  </a:lnTo>
                  <a:lnTo>
                    <a:pt x="89" y="578"/>
                  </a:lnTo>
                  <a:lnTo>
                    <a:pt x="89" y="574"/>
                  </a:lnTo>
                  <a:lnTo>
                    <a:pt x="86" y="574"/>
                  </a:lnTo>
                  <a:lnTo>
                    <a:pt x="86" y="570"/>
                  </a:lnTo>
                  <a:lnTo>
                    <a:pt x="82" y="570"/>
                  </a:lnTo>
                  <a:lnTo>
                    <a:pt x="82" y="566"/>
                  </a:lnTo>
                  <a:lnTo>
                    <a:pt x="78" y="566"/>
                  </a:lnTo>
                  <a:lnTo>
                    <a:pt x="78" y="563"/>
                  </a:lnTo>
                  <a:lnTo>
                    <a:pt x="74" y="563"/>
                  </a:lnTo>
                  <a:lnTo>
                    <a:pt x="74" y="559"/>
                  </a:lnTo>
                  <a:lnTo>
                    <a:pt x="70" y="559"/>
                  </a:lnTo>
                  <a:lnTo>
                    <a:pt x="70" y="555"/>
                  </a:lnTo>
                  <a:lnTo>
                    <a:pt x="66" y="555"/>
                  </a:lnTo>
                  <a:lnTo>
                    <a:pt x="66" y="551"/>
                  </a:lnTo>
                  <a:lnTo>
                    <a:pt x="62" y="551"/>
                  </a:lnTo>
                  <a:lnTo>
                    <a:pt x="62" y="547"/>
                  </a:lnTo>
                  <a:lnTo>
                    <a:pt x="58" y="547"/>
                  </a:lnTo>
                  <a:lnTo>
                    <a:pt x="58" y="543"/>
                  </a:lnTo>
                  <a:lnTo>
                    <a:pt x="54" y="543"/>
                  </a:lnTo>
                  <a:lnTo>
                    <a:pt x="54" y="539"/>
                  </a:lnTo>
                  <a:lnTo>
                    <a:pt x="50" y="539"/>
                  </a:lnTo>
                  <a:lnTo>
                    <a:pt x="50" y="535"/>
                  </a:lnTo>
                  <a:lnTo>
                    <a:pt x="46" y="535"/>
                  </a:lnTo>
                  <a:lnTo>
                    <a:pt x="46" y="531"/>
                  </a:lnTo>
                  <a:lnTo>
                    <a:pt x="43" y="531"/>
                  </a:lnTo>
                  <a:lnTo>
                    <a:pt x="43" y="527"/>
                  </a:lnTo>
                  <a:lnTo>
                    <a:pt x="39" y="527"/>
                  </a:lnTo>
                  <a:lnTo>
                    <a:pt x="39" y="523"/>
                  </a:lnTo>
                  <a:lnTo>
                    <a:pt x="35" y="523"/>
                  </a:lnTo>
                  <a:lnTo>
                    <a:pt x="35" y="520"/>
                  </a:lnTo>
                  <a:lnTo>
                    <a:pt x="31" y="520"/>
                  </a:lnTo>
                  <a:lnTo>
                    <a:pt x="31" y="516"/>
                  </a:lnTo>
                  <a:lnTo>
                    <a:pt x="27" y="516"/>
                  </a:lnTo>
                  <a:lnTo>
                    <a:pt x="27" y="512"/>
                  </a:lnTo>
                  <a:lnTo>
                    <a:pt x="23" y="512"/>
                  </a:lnTo>
                  <a:lnTo>
                    <a:pt x="23" y="508"/>
                  </a:lnTo>
                  <a:lnTo>
                    <a:pt x="23" y="504"/>
                  </a:lnTo>
                  <a:lnTo>
                    <a:pt x="27" y="504"/>
                  </a:lnTo>
                  <a:lnTo>
                    <a:pt x="27" y="500"/>
                  </a:lnTo>
                  <a:lnTo>
                    <a:pt x="27" y="496"/>
                  </a:lnTo>
                  <a:lnTo>
                    <a:pt x="27" y="492"/>
                  </a:lnTo>
                  <a:lnTo>
                    <a:pt x="31" y="488"/>
                  </a:lnTo>
                  <a:lnTo>
                    <a:pt x="31" y="484"/>
                  </a:lnTo>
                  <a:lnTo>
                    <a:pt x="31" y="480"/>
                  </a:lnTo>
                  <a:lnTo>
                    <a:pt x="27" y="480"/>
                  </a:lnTo>
                  <a:lnTo>
                    <a:pt x="27" y="477"/>
                  </a:lnTo>
                  <a:lnTo>
                    <a:pt x="23" y="477"/>
                  </a:lnTo>
                  <a:lnTo>
                    <a:pt x="19" y="477"/>
                  </a:lnTo>
                  <a:lnTo>
                    <a:pt x="19" y="473"/>
                  </a:lnTo>
                  <a:lnTo>
                    <a:pt x="15" y="473"/>
                  </a:lnTo>
                  <a:lnTo>
                    <a:pt x="11" y="473"/>
                  </a:lnTo>
                  <a:lnTo>
                    <a:pt x="11" y="469"/>
                  </a:lnTo>
                  <a:lnTo>
                    <a:pt x="11" y="465"/>
                  </a:lnTo>
                  <a:lnTo>
                    <a:pt x="11" y="461"/>
                  </a:lnTo>
                  <a:lnTo>
                    <a:pt x="7" y="461"/>
                  </a:lnTo>
                  <a:lnTo>
                    <a:pt x="7" y="457"/>
                  </a:lnTo>
                  <a:lnTo>
                    <a:pt x="11" y="457"/>
                  </a:lnTo>
                  <a:lnTo>
                    <a:pt x="11" y="453"/>
                  </a:lnTo>
                  <a:lnTo>
                    <a:pt x="7" y="453"/>
                  </a:lnTo>
                  <a:lnTo>
                    <a:pt x="7" y="449"/>
                  </a:lnTo>
                  <a:lnTo>
                    <a:pt x="11" y="449"/>
                  </a:lnTo>
                  <a:lnTo>
                    <a:pt x="11" y="445"/>
                  </a:lnTo>
                  <a:lnTo>
                    <a:pt x="11" y="441"/>
                  </a:lnTo>
                  <a:lnTo>
                    <a:pt x="11" y="437"/>
                  </a:lnTo>
                  <a:lnTo>
                    <a:pt x="11" y="434"/>
                  </a:lnTo>
                  <a:lnTo>
                    <a:pt x="11" y="430"/>
                  </a:lnTo>
                  <a:lnTo>
                    <a:pt x="11" y="426"/>
                  </a:lnTo>
                  <a:lnTo>
                    <a:pt x="11" y="422"/>
                  </a:lnTo>
                  <a:lnTo>
                    <a:pt x="7" y="422"/>
                  </a:lnTo>
                  <a:lnTo>
                    <a:pt x="7" y="418"/>
                  </a:lnTo>
                  <a:lnTo>
                    <a:pt x="7" y="414"/>
                  </a:lnTo>
                  <a:lnTo>
                    <a:pt x="3" y="414"/>
                  </a:lnTo>
                  <a:lnTo>
                    <a:pt x="3" y="410"/>
                  </a:lnTo>
                  <a:lnTo>
                    <a:pt x="0" y="410"/>
                  </a:lnTo>
                  <a:lnTo>
                    <a:pt x="0" y="406"/>
                  </a:lnTo>
                  <a:lnTo>
                    <a:pt x="0" y="402"/>
                  </a:lnTo>
                  <a:lnTo>
                    <a:pt x="0" y="398"/>
                  </a:lnTo>
                  <a:lnTo>
                    <a:pt x="0" y="394"/>
                  </a:lnTo>
                  <a:lnTo>
                    <a:pt x="3" y="394"/>
                  </a:lnTo>
                  <a:lnTo>
                    <a:pt x="3" y="391"/>
                  </a:lnTo>
                  <a:lnTo>
                    <a:pt x="3" y="387"/>
                  </a:lnTo>
                  <a:lnTo>
                    <a:pt x="7" y="387"/>
                  </a:lnTo>
                  <a:lnTo>
                    <a:pt x="7" y="383"/>
                  </a:lnTo>
                  <a:lnTo>
                    <a:pt x="7" y="379"/>
                  </a:lnTo>
                  <a:lnTo>
                    <a:pt x="7" y="375"/>
                  </a:lnTo>
                  <a:lnTo>
                    <a:pt x="7" y="371"/>
                  </a:lnTo>
                  <a:lnTo>
                    <a:pt x="11" y="371"/>
                  </a:lnTo>
                  <a:lnTo>
                    <a:pt x="15" y="371"/>
                  </a:lnTo>
                  <a:lnTo>
                    <a:pt x="19" y="371"/>
                  </a:lnTo>
                  <a:lnTo>
                    <a:pt x="19" y="367"/>
                  </a:lnTo>
                  <a:lnTo>
                    <a:pt x="23" y="367"/>
                  </a:lnTo>
                  <a:lnTo>
                    <a:pt x="27" y="367"/>
                  </a:lnTo>
                  <a:lnTo>
                    <a:pt x="31" y="363"/>
                  </a:lnTo>
                  <a:lnTo>
                    <a:pt x="35" y="363"/>
                  </a:lnTo>
                  <a:lnTo>
                    <a:pt x="39" y="363"/>
                  </a:lnTo>
                  <a:lnTo>
                    <a:pt x="39" y="359"/>
                  </a:lnTo>
                  <a:lnTo>
                    <a:pt x="39" y="355"/>
                  </a:lnTo>
                  <a:lnTo>
                    <a:pt x="39" y="351"/>
                  </a:lnTo>
                  <a:lnTo>
                    <a:pt x="39" y="348"/>
                  </a:lnTo>
                  <a:lnTo>
                    <a:pt x="43" y="348"/>
                  </a:lnTo>
                  <a:lnTo>
                    <a:pt x="43" y="344"/>
                  </a:lnTo>
                  <a:lnTo>
                    <a:pt x="43" y="340"/>
                  </a:lnTo>
                  <a:lnTo>
                    <a:pt x="43" y="336"/>
                  </a:lnTo>
                  <a:lnTo>
                    <a:pt x="43" y="332"/>
                  </a:lnTo>
                  <a:lnTo>
                    <a:pt x="43" y="328"/>
                  </a:lnTo>
                  <a:lnTo>
                    <a:pt x="39" y="328"/>
                  </a:lnTo>
                  <a:lnTo>
                    <a:pt x="39" y="332"/>
                  </a:lnTo>
                  <a:lnTo>
                    <a:pt x="39" y="328"/>
                  </a:lnTo>
                  <a:lnTo>
                    <a:pt x="39" y="324"/>
                  </a:lnTo>
                  <a:lnTo>
                    <a:pt x="39" y="320"/>
                  </a:lnTo>
                  <a:lnTo>
                    <a:pt x="43" y="320"/>
                  </a:lnTo>
                  <a:lnTo>
                    <a:pt x="39" y="320"/>
                  </a:lnTo>
                  <a:lnTo>
                    <a:pt x="39" y="316"/>
                  </a:lnTo>
                  <a:lnTo>
                    <a:pt x="43" y="316"/>
                  </a:lnTo>
                  <a:lnTo>
                    <a:pt x="39" y="316"/>
                  </a:lnTo>
                  <a:lnTo>
                    <a:pt x="39" y="312"/>
                  </a:lnTo>
                  <a:lnTo>
                    <a:pt x="43" y="312"/>
                  </a:lnTo>
                  <a:lnTo>
                    <a:pt x="43" y="308"/>
                  </a:lnTo>
                  <a:lnTo>
                    <a:pt x="43" y="305"/>
                  </a:lnTo>
                  <a:lnTo>
                    <a:pt x="46" y="305"/>
                  </a:lnTo>
                  <a:lnTo>
                    <a:pt x="50" y="305"/>
                  </a:lnTo>
                  <a:lnTo>
                    <a:pt x="50" y="301"/>
                  </a:lnTo>
                  <a:lnTo>
                    <a:pt x="50" y="305"/>
                  </a:lnTo>
                  <a:lnTo>
                    <a:pt x="50" y="301"/>
                  </a:lnTo>
                  <a:lnTo>
                    <a:pt x="54" y="301"/>
                  </a:lnTo>
                  <a:lnTo>
                    <a:pt x="54" y="297"/>
                  </a:lnTo>
                  <a:lnTo>
                    <a:pt x="54" y="301"/>
                  </a:lnTo>
                  <a:lnTo>
                    <a:pt x="54" y="297"/>
                  </a:lnTo>
                  <a:lnTo>
                    <a:pt x="58" y="297"/>
                  </a:lnTo>
                  <a:lnTo>
                    <a:pt x="58" y="301"/>
                  </a:lnTo>
                  <a:lnTo>
                    <a:pt x="58" y="297"/>
                  </a:lnTo>
                  <a:lnTo>
                    <a:pt x="62" y="297"/>
                  </a:lnTo>
                  <a:lnTo>
                    <a:pt x="66" y="297"/>
                  </a:lnTo>
                  <a:lnTo>
                    <a:pt x="66" y="293"/>
                  </a:lnTo>
                  <a:lnTo>
                    <a:pt x="62" y="293"/>
                  </a:lnTo>
                  <a:lnTo>
                    <a:pt x="62" y="289"/>
                  </a:lnTo>
                  <a:lnTo>
                    <a:pt x="62" y="285"/>
                  </a:lnTo>
                  <a:lnTo>
                    <a:pt x="58" y="285"/>
                  </a:lnTo>
                  <a:lnTo>
                    <a:pt x="58" y="281"/>
                  </a:lnTo>
                  <a:lnTo>
                    <a:pt x="58" y="277"/>
                  </a:lnTo>
                  <a:lnTo>
                    <a:pt x="54" y="277"/>
                  </a:lnTo>
                  <a:lnTo>
                    <a:pt x="54" y="273"/>
                  </a:lnTo>
                  <a:lnTo>
                    <a:pt x="50" y="273"/>
                  </a:lnTo>
                  <a:lnTo>
                    <a:pt x="50" y="269"/>
                  </a:lnTo>
                  <a:lnTo>
                    <a:pt x="50" y="265"/>
                  </a:lnTo>
                  <a:lnTo>
                    <a:pt x="46" y="265"/>
                  </a:lnTo>
                  <a:lnTo>
                    <a:pt x="46" y="262"/>
                  </a:lnTo>
                  <a:lnTo>
                    <a:pt x="46" y="258"/>
                  </a:lnTo>
                  <a:lnTo>
                    <a:pt x="50" y="258"/>
                  </a:lnTo>
                  <a:lnTo>
                    <a:pt x="50" y="254"/>
                  </a:lnTo>
                  <a:lnTo>
                    <a:pt x="54" y="254"/>
                  </a:lnTo>
                  <a:lnTo>
                    <a:pt x="54" y="250"/>
                  </a:lnTo>
                  <a:lnTo>
                    <a:pt x="58" y="250"/>
                  </a:lnTo>
                  <a:lnTo>
                    <a:pt x="58" y="246"/>
                  </a:lnTo>
                  <a:lnTo>
                    <a:pt x="58" y="242"/>
                  </a:lnTo>
                  <a:lnTo>
                    <a:pt x="58" y="238"/>
                  </a:lnTo>
                  <a:lnTo>
                    <a:pt x="58" y="242"/>
                  </a:lnTo>
                  <a:lnTo>
                    <a:pt x="62" y="242"/>
                  </a:lnTo>
                  <a:lnTo>
                    <a:pt x="66" y="242"/>
                  </a:lnTo>
                  <a:lnTo>
                    <a:pt x="66" y="246"/>
                  </a:lnTo>
                  <a:lnTo>
                    <a:pt x="70" y="246"/>
                  </a:lnTo>
                  <a:lnTo>
                    <a:pt x="70" y="250"/>
                  </a:lnTo>
                  <a:lnTo>
                    <a:pt x="74" y="250"/>
                  </a:lnTo>
                  <a:lnTo>
                    <a:pt x="78" y="250"/>
                  </a:lnTo>
                  <a:lnTo>
                    <a:pt x="78" y="254"/>
                  </a:lnTo>
                  <a:lnTo>
                    <a:pt x="82" y="254"/>
                  </a:lnTo>
                  <a:lnTo>
                    <a:pt x="82" y="258"/>
                  </a:lnTo>
                  <a:lnTo>
                    <a:pt x="86" y="258"/>
                  </a:lnTo>
                  <a:lnTo>
                    <a:pt x="86" y="262"/>
                  </a:lnTo>
                  <a:lnTo>
                    <a:pt x="89" y="262"/>
                  </a:lnTo>
                  <a:lnTo>
                    <a:pt x="89" y="265"/>
                  </a:lnTo>
                  <a:lnTo>
                    <a:pt x="86" y="265"/>
                  </a:lnTo>
                  <a:lnTo>
                    <a:pt x="86" y="269"/>
                  </a:lnTo>
                  <a:lnTo>
                    <a:pt x="89" y="269"/>
                  </a:lnTo>
                  <a:lnTo>
                    <a:pt x="89" y="273"/>
                  </a:lnTo>
                  <a:lnTo>
                    <a:pt x="89" y="277"/>
                  </a:lnTo>
                  <a:lnTo>
                    <a:pt x="93" y="277"/>
                  </a:lnTo>
                  <a:lnTo>
                    <a:pt x="93" y="273"/>
                  </a:lnTo>
                  <a:lnTo>
                    <a:pt x="93" y="277"/>
                  </a:lnTo>
                  <a:lnTo>
                    <a:pt x="93" y="281"/>
                  </a:lnTo>
                  <a:lnTo>
                    <a:pt x="97" y="281"/>
                  </a:lnTo>
                  <a:lnTo>
                    <a:pt x="93" y="281"/>
                  </a:lnTo>
                  <a:lnTo>
                    <a:pt x="93" y="285"/>
                  </a:lnTo>
                  <a:lnTo>
                    <a:pt x="97" y="285"/>
                  </a:lnTo>
                  <a:lnTo>
                    <a:pt x="93" y="285"/>
                  </a:lnTo>
                  <a:lnTo>
                    <a:pt x="93" y="289"/>
                  </a:lnTo>
                  <a:lnTo>
                    <a:pt x="93" y="293"/>
                  </a:lnTo>
                  <a:lnTo>
                    <a:pt x="93" y="297"/>
                  </a:lnTo>
                  <a:lnTo>
                    <a:pt x="97" y="297"/>
                  </a:lnTo>
                  <a:lnTo>
                    <a:pt x="97" y="301"/>
                  </a:lnTo>
                  <a:lnTo>
                    <a:pt x="97" y="305"/>
                  </a:lnTo>
                  <a:lnTo>
                    <a:pt x="97" y="308"/>
                  </a:lnTo>
                  <a:lnTo>
                    <a:pt x="97" y="312"/>
                  </a:lnTo>
                  <a:lnTo>
                    <a:pt x="101" y="316"/>
                  </a:lnTo>
                  <a:lnTo>
                    <a:pt x="105" y="316"/>
                  </a:lnTo>
                  <a:lnTo>
                    <a:pt x="105" y="320"/>
                  </a:lnTo>
                  <a:lnTo>
                    <a:pt x="109" y="320"/>
                  </a:lnTo>
                  <a:lnTo>
                    <a:pt x="113" y="320"/>
                  </a:lnTo>
                  <a:lnTo>
                    <a:pt x="117" y="320"/>
                  </a:lnTo>
                  <a:lnTo>
                    <a:pt x="113" y="320"/>
                  </a:lnTo>
                  <a:lnTo>
                    <a:pt x="117" y="320"/>
                  </a:lnTo>
                  <a:lnTo>
                    <a:pt x="121" y="320"/>
                  </a:lnTo>
                  <a:lnTo>
                    <a:pt x="121" y="316"/>
                  </a:lnTo>
                  <a:lnTo>
                    <a:pt x="125" y="316"/>
                  </a:lnTo>
                  <a:lnTo>
                    <a:pt x="129" y="320"/>
                  </a:lnTo>
                  <a:lnTo>
                    <a:pt x="125" y="320"/>
                  </a:lnTo>
                  <a:lnTo>
                    <a:pt x="125" y="324"/>
                  </a:lnTo>
                  <a:lnTo>
                    <a:pt x="129" y="324"/>
                  </a:lnTo>
                  <a:lnTo>
                    <a:pt x="129" y="328"/>
                  </a:lnTo>
                  <a:lnTo>
                    <a:pt x="132" y="328"/>
                  </a:lnTo>
                  <a:lnTo>
                    <a:pt x="136" y="328"/>
                  </a:lnTo>
                  <a:lnTo>
                    <a:pt x="136" y="324"/>
                  </a:lnTo>
                  <a:lnTo>
                    <a:pt x="140" y="324"/>
                  </a:lnTo>
                  <a:lnTo>
                    <a:pt x="144" y="324"/>
                  </a:lnTo>
                  <a:lnTo>
                    <a:pt x="144" y="328"/>
                  </a:lnTo>
                  <a:lnTo>
                    <a:pt x="140" y="328"/>
                  </a:lnTo>
                  <a:lnTo>
                    <a:pt x="144" y="328"/>
                  </a:lnTo>
                  <a:lnTo>
                    <a:pt x="144" y="332"/>
                  </a:lnTo>
                  <a:lnTo>
                    <a:pt x="144" y="336"/>
                  </a:lnTo>
                  <a:lnTo>
                    <a:pt x="148" y="336"/>
                  </a:lnTo>
                  <a:lnTo>
                    <a:pt x="152" y="336"/>
                  </a:lnTo>
                  <a:lnTo>
                    <a:pt x="152" y="340"/>
                  </a:lnTo>
                  <a:lnTo>
                    <a:pt x="156" y="340"/>
                  </a:lnTo>
                  <a:lnTo>
                    <a:pt x="156" y="344"/>
                  </a:lnTo>
                  <a:lnTo>
                    <a:pt x="160" y="344"/>
                  </a:lnTo>
                  <a:lnTo>
                    <a:pt x="160" y="340"/>
                  </a:lnTo>
                  <a:lnTo>
                    <a:pt x="160" y="344"/>
                  </a:lnTo>
                  <a:lnTo>
                    <a:pt x="164" y="344"/>
                  </a:lnTo>
                  <a:lnTo>
                    <a:pt x="164" y="348"/>
                  </a:lnTo>
                  <a:lnTo>
                    <a:pt x="164" y="351"/>
                  </a:lnTo>
                  <a:lnTo>
                    <a:pt x="164" y="355"/>
                  </a:lnTo>
                  <a:lnTo>
                    <a:pt x="164" y="359"/>
                  </a:lnTo>
                  <a:lnTo>
                    <a:pt x="168" y="359"/>
                  </a:lnTo>
                  <a:lnTo>
                    <a:pt x="164" y="359"/>
                  </a:lnTo>
                  <a:lnTo>
                    <a:pt x="164" y="363"/>
                  </a:lnTo>
                  <a:lnTo>
                    <a:pt x="168" y="363"/>
                  </a:lnTo>
                  <a:lnTo>
                    <a:pt x="168" y="367"/>
                  </a:lnTo>
                  <a:lnTo>
                    <a:pt x="172" y="367"/>
                  </a:lnTo>
                  <a:lnTo>
                    <a:pt x="172" y="371"/>
                  </a:lnTo>
                  <a:lnTo>
                    <a:pt x="175" y="371"/>
                  </a:lnTo>
                  <a:lnTo>
                    <a:pt x="175" y="375"/>
                  </a:lnTo>
                  <a:lnTo>
                    <a:pt x="175" y="379"/>
                  </a:lnTo>
                  <a:lnTo>
                    <a:pt x="175" y="383"/>
                  </a:lnTo>
                  <a:lnTo>
                    <a:pt x="179" y="383"/>
                  </a:lnTo>
                  <a:lnTo>
                    <a:pt x="183" y="383"/>
                  </a:lnTo>
                  <a:lnTo>
                    <a:pt x="187" y="383"/>
                  </a:lnTo>
                  <a:lnTo>
                    <a:pt x="191" y="383"/>
                  </a:lnTo>
                  <a:lnTo>
                    <a:pt x="191" y="387"/>
                  </a:lnTo>
                  <a:lnTo>
                    <a:pt x="191" y="391"/>
                  </a:lnTo>
                  <a:lnTo>
                    <a:pt x="191" y="394"/>
                  </a:lnTo>
                  <a:lnTo>
                    <a:pt x="195" y="394"/>
                  </a:lnTo>
                  <a:lnTo>
                    <a:pt x="195" y="398"/>
                  </a:lnTo>
                  <a:lnTo>
                    <a:pt x="199" y="398"/>
                  </a:lnTo>
                  <a:lnTo>
                    <a:pt x="199" y="402"/>
                  </a:lnTo>
                  <a:lnTo>
                    <a:pt x="203" y="402"/>
                  </a:lnTo>
                  <a:lnTo>
                    <a:pt x="203" y="406"/>
                  </a:lnTo>
                  <a:lnTo>
                    <a:pt x="203" y="410"/>
                  </a:lnTo>
                  <a:lnTo>
                    <a:pt x="203" y="414"/>
                  </a:lnTo>
                  <a:lnTo>
                    <a:pt x="207" y="414"/>
                  </a:lnTo>
                  <a:lnTo>
                    <a:pt x="207" y="418"/>
                  </a:lnTo>
                  <a:lnTo>
                    <a:pt x="211" y="418"/>
                  </a:lnTo>
                  <a:lnTo>
                    <a:pt x="215" y="418"/>
                  </a:lnTo>
                  <a:lnTo>
                    <a:pt x="218" y="418"/>
                  </a:lnTo>
                  <a:lnTo>
                    <a:pt x="218" y="422"/>
                  </a:lnTo>
                  <a:lnTo>
                    <a:pt x="222" y="422"/>
                  </a:lnTo>
                  <a:lnTo>
                    <a:pt x="226" y="422"/>
                  </a:lnTo>
                  <a:lnTo>
                    <a:pt x="226" y="426"/>
                  </a:lnTo>
                  <a:lnTo>
                    <a:pt x="230" y="426"/>
                  </a:lnTo>
                  <a:lnTo>
                    <a:pt x="226" y="426"/>
                  </a:lnTo>
                  <a:lnTo>
                    <a:pt x="226" y="430"/>
                  </a:lnTo>
                  <a:lnTo>
                    <a:pt x="226" y="434"/>
                  </a:lnTo>
                  <a:lnTo>
                    <a:pt x="230" y="434"/>
                  </a:lnTo>
                  <a:lnTo>
                    <a:pt x="230" y="437"/>
                  </a:lnTo>
                  <a:lnTo>
                    <a:pt x="234" y="437"/>
                  </a:lnTo>
                  <a:lnTo>
                    <a:pt x="230" y="437"/>
                  </a:lnTo>
                  <a:lnTo>
                    <a:pt x="234" y="437"/>
                  </a:lnTo>
                  <a:lnTo>
                    <a:pt x="230" y="437"/>
                  </a:lnTo>
                  <a:lnTo>
                    <a:pt x="230" y="441"/>
                  </a:lnTo>
                  <a:lnTo>
                    <a:pt x="234" y="441"/>
                  </a:lnTo>
                  <a:lnTo>
                    <a:pt x="230" y="441"/>
                  </a:lnTo>
                  <a:lnTo>
                    <a:pt x="234" y="441"/>
                  </a:lnTo>
                  <a:lnTo>
                    <a:pt x="234" y="437"/>
                  </a:lnTo>
                  <a:lnTo>
                    <a:pt x="238" y="437"/>
                  </a:lnTo>
                  <a:lnTo>
                    <a:pt x="242" y="437"/>
                  </a:lnTo>
                  <a:lnTo>
                    <a:pt x="242" y="434"/>
                  </a:lnTo>
                  <a:lnTo>
                    <a:pt x="246" y="434"/>
                  </a:lnTo>
                  <a:lnTo>
                    <a:pt x="246" y="430"/>
                  </a:lnTo>
                  <a:lnTo>
                    <a:pt x="250" y="430"/>
                  </a:lnTo>
                  <a:lnTo>
                    <a:pt x="250" y="426"/>
                  </a:lnTo>
                  <a:lnTo>
                    <a:pt x="250" y="422"/>
                  </a:lnTo>
                  <a:lnTo>
                    <a:pt x="254" y="422"/>
                  </a:lnTo>
                  <a:lnTo>
                    <a:pt x="254" y="418"/>
                  </a:lnTo>
                  <a:lnTo>
                    <a:pt x="258" y="418"/>
                  </a:lnTo>
                  <a:lnTo>
                    <a:pt x="261" y="418"/>
                  </a:lnTo>
                  <a:lnTo>
                    <a:pt x="261" y="414"/>
                  </a:lnTo>
                  <a:lnTo>
                    <a:pt x="261" y="410"/>
                  </a:lnTo>
                  <a:lnTo>
                    <a:pt x="261" y="406"/>
                  </a:lnTo>
                  <a:lnTo>
                    <a:pt x="258" y="406"/>
                  </a:lnTo>
                  <a:lnTo>
                    <a:pt x="258" y="402"/>
                  </a:lnTo>
                  <a:lnTo>
                    <a:pt x="254" y="402"/>
                  </a:lnTo>
                  <a:lnTo>
                    <a:pt x="254" y="398"/>
                  </a:lnTo>
                  <a:lnTo>
                    <a:pt x="254" y="394"/>
                  </a:lnTo>
                  <a:lnTo>
                    <a:pt x="250" y="394"/>
                  </a:lnTo>
                  <a:lnTo>
                    <a:pt x="250" y="391"/>
                  </a:lnTo>
                  <a:lnTo>
                    <a:pt x="246" y="391"/>
                  </a:lnTo>
                  <a:lnTo>
                    <a:pt x="246" y="387"/>
                  </a:lnTo>
                  <a:lnTo>
                    <a:pt x="246" y="383"/>
                  </a:lnTo>
                  <a:lnTo>
                    <a:pt x="242" y="383"/>
                  </a:lnTo>
                  <a:lnTo>
                    <a:pt x="242" y="379"/>
                  </a:lnTo>
                  <a:lnTo>
                    <a:pt x="242" y="375"/>
                  </a:lnTo>
                  <a:lnTo>
                    <a:pt x="242" y="371"/>
                  </a:lnTo>
                  <a:lnTo>
                    <a:pt x="242" y="367"/>
                  </a:lnTo>
                  <a:lnTo>
                    <a:pt x="238" y="367"/>
                  </a:lnTo>
                  <a:lnTo>
                    <a:pt x="234" y="367"/>
                  </a:lnTo>
                  <a:lnTo>
                    <a:pt x="234" y="363"/>
                  </a:lnTo>
                  <a:lnTo>
                    <a:pt x="230" y="363"/>
                  </a:lnTo>
                  <a:lnTo>
                    <a:pt x="230" y="359"/>
                  </a:lnTo>
                  <a:lnTo>
                    <a:pt x="230" y="355"/>
                  </a:lnTo>
                  <a:lnTo>
                    <a:pt x="230" y="351"/>
                  </a:lnTo>
                  <a:lnTo>
                    <a:pt x="230" y="348"/>
                  </a:lnTo>
                  <a:lnTo>
                    <a:pt x="230" y="344"/>
                  </a:lnTo>
                  <a:lnTo>
                    <a:pt x="230" y="340"/>
                  </a:lnTo>
                  <a:lnTo>
                    <a:pt x="230" y="336"/>
                  </a:lnTo>
                  <a:lnTo>
                    <a:pt x="226" y="336"/>
                  </a:lnTo>
                  <a:lnTo>
                    <a:pt x="230" y="336"/>
                  </a:lnTo>
                  <a:lnTo>
                    <a:pt x="230" y="332"/>
                  </a:lnTo>
                  <a:lnTo>
                    <a:pt x="230" y="328"/>
                  </a:lnTo>
                  <a:lnTo>
                    <a:pt x="226" y="328"/>
                  </a:lnTo>
                  <a:lnTo>
                    <a:pt x="222" y="328"/>
                  </a:lnTo>
                  <a:lnTo>
                    <a:pt x="218" y="328"/>
                  </a:lnTo>
                  <a:lnTo>
                    <a:pt x="218" y="324"/>
                  </a:lnTo>
                  <a:lnTo>
                    <a:pt x="218" y="320"/>
                  </a:lnTo>
                  <a:lnTo>
                    <a:pt x="215" y="320"/>
                  </a:lnTo>
                  <a:lnTo>
                    <a:pt x="218" y="320"/>
                  </a:lnTo>
                  <a:lnTo>
                    <a:pt x="215" y="320"/>
                  </a:lnTo>
                  <a:lnTo>
                    <a:pt x="215" y="316"/>
                  </a:lnTo>
                  <a:lnTo>
                    <a:pt x="215" y="312"/>
                  </a:lnTo>
                  <a:lnTo>
                    <a:pt x="215" y="308"/>
                  </a:lnTo>
                  <a:lnTo>
                    <a:pt x="215" y="305"/>
                  </a:lnTo>
                  <a:lnTo>
                    <a:pt x="211" y="305"/>
                  </a:lnTo>
                  <a:lnTo>
                    <a:pt x="211" y="301"/>
                  </a:lnTo>
                  <a:lnTo>
                    <a:pt x="207" y="301"/>
                  </a:lnTo>
                  <a:lnTo>
                    <a:pt x="207" y="297"/>
                  </a:lnTo>
                  <a:lnTo>
                    <a:pt x="207" y="293"/>
                  </a:lnTo>
                  <a:lnTo>
                    <a:pt x="207" y="289"/>
                  </a:lnTo>
                  <a:lnTo>
                    <a:pt x="207" y="285"/>
                  </a:lnTo>
                  <a:lnTo>
                    <a:pt x="207" y="281"/>
                  </a:lnTo>
                  <a:lnTo>
                    <a:pt x="211" y="281"/>
                  </a:lnTo>
                  <a:lnTo>
                    <a:pt x="211" y="277"/>
                  </a:lnTo>
                  <a:lnTo>
                    <a:pt x="211" y="273"/>
                  </a:lnTo>
                  <a:lnTo>
                    <a:pt x="207" y="273"/>
                  </a:lnTo>
                  <a:lnTo>
                    <a:pt x="207" y="269"/>
                  </a:lnTo>
                  <a:lnTo>
                    <a:pt x="211" y="269"/>
                  </a:lnTo>
                  <a:lnTo>
                    <a:pt x="211" y="265"/>
                  </a:lnTo>
                  <a:lnTo>
                    <a:pt x="211" y="262"/>
                  </a:lnTo>
                  <a:lnTo>
                    <a:pt x="207" y="262"/>
                  </a:lnTo>
                  <a:lnTo>
                    <a:pt x="203" y="262"/>
                  </a:lnTo>
                  <a:lnTo>
                    <a:pt x="203" y="258"/>
                  </a:lnTo>
                  <a:lnTo>
                    <a:pt x="203" y="254"/>
                  </a:lnTo>
                  <a:lnTo>
                    <a:pt x="199" y="254"/>
                  </a:lnTo>
                  <a:lnTo>
                    <a:pt x="199" y="250"/>
                  </a:lnTo>
                  <a:lnTo>
                    <a:pt x="195" y="250"/>
                  </a:lnTo>
                  <a:lnTo>
                    <a:pt x="195" y="246"/>
                  </a:lnTo>
                  <a:lnTo>
                    <a:pt x="191" y="242"/>
                  </a:lnTo>
                  <a:lnTo>
                    <a:pt x="191" y="238"/>
                  </a:lnTo>
                  <a:lnTo>
                    <a:pt x="191" y="234"/>
                  </a:lnTo>
                  <a:lnTo>
                    <a:pt x="191" y="230"/>
                  </a:lnTo>
                  <a:lnTo>
                    <a:pt x="187" y="230"/>
                  </a:lnTo>
                  <a:lnTo>
                    <a:pt x="187" y="226"/>
                  </a:lnTo>
                  <a:lnTo>
                    <a:pt x="183" y="226"/>
                  </a:lnTo>
                  <a:lnTo>
                    <a:pt x="183" y="223"/>
                  </a:lnTo>
                  <a:lnTo>
                    <a:pt x="183" y="226"/>
                  </a:lnTo>
                  <a:lnTo>
                    <a:pt x="183" y="223"/>
                  </a:lnTo>
                  <a:lnTo>
                    <a:pt x="183" y="219"/>
                  </a:lnTo>
                  <a:lnTo>
                    <a:pt x="183" y="215"/>
                  </a:lnTo>
                  <a:lnTo>
                    <a:pt x="183" y="211"/>
                  </a:lnTo>
                  <a:lnTo>
                    <a:pt x="183" y="207"/>
                  </a:lnTo>
                  <a:lnTo>
                    <a:pt x="183" y="203"/>
                  </a:lnTo>
                  <a:lnTo>
                    <a:pt x="183" y="199"/>
                  </a:lnTo>
                  <a:lnTo>
                    <a:pt x="179" y="199"/>
                  </a:lnTo>
                  <a:lnTo>
                    <a:pt x="179" y="195"/>
                  </a:lnTo>
                  <a:lnTo>
                    <a:pt x="179" y="191"/>
                  </a:lnTo>
                  <a:lnTo>
                    <a:pt x="179" y="187"/>
                  </a:lnTo>
                  <a:lnTo>
                    <a:pt x="175" y="187"/>
                  </a:lnTo>
                  <a:lnTo>
                    <a:pt x="175" y="183"/>
                  </a:lnTo>
                  <a:lnTo>
                    <a:pt x="175" y="180"/>
                  </a:lnTo>
                  <a:lnTo>
                    <a:pt x="175" y="176"/>
                  </a:lnTo>
                  <a:lnTo>
                    <a:pt x="175" y="172"/>
                  </a:lnTo>
                  <a:lnTo>
                    <a:pt x="172" y="172"/>
                  </a:lnTo>
                  <a:lnTo>
                    <a:pt x="172" y="168"/>
                  </a:lnTo>
                  <a:lnTo>
                    <a:pt x="168" y="168"/>
                  </a:lnTo>
                  <a:lnTo>
                    <a:pt x="168" y="164"/>
                  </a:lnTo>
                  <a:lnTo>
                    <a:pt x="164" y="164"/>
                  </a:lnTo>
                  <a:lnTo>
                    <a:pt x="164" y="160"/>
                  </a:lnTo>
                  <a:lnTo>
                    <a:pt x="164" y="156"/>
                  </a:lnTo>
                  <a:lnTo>
                    <a:pt x="164" y="152"/>
                  </a:lnTo>
                  <a:lnTo>
                    <a:pt x="164" y="148"/>
                  </a:lnTo>
                  <a:lnTo>
                    <a:pt x="164" y="144"/>
                  </a:lnTo>
                  <a:lnTo>
                    <a:pt x="160" y="144"/>
                  </a:lnTo>
                  <a:lnTo>
                    <a:pt x="160" y="140"/>
                  </a:lnTo>
                  <a:lnTo>
                    <a:pt x="160" y="137"/>
                  </a:lnTo>
                  <a:lnTo>
                    <a:pt x="160" y="133"/>
                  </a:lnTo>
                  <a:lnTo>
                    <a:pt x="160" y="129"/>
                  </a:lnTo>
                  <a:lnTo>
                    <a:pt x="156" y="129"/>
                  </a:lnTo>
                  <a:lnTo>
                    <a:pt x="156" y="125"/>
                  </a:lnTo>
                  <a:lnTo>
                    <a:pt x="156" y="121"/>
                  </a:lnTo>
                  <a:lnTo>
                    <a:pt x="156" y="117"/>
                  </a:lnTo>
                  <a:lnTo>
                    <a:pt x="152" y="117"/>
                  </a:lnTo>
                  <a:lnTo>
                    <a:pt x="148" y="117"/>
                  </a:lnTo>
                  <a:lnTo>
                    <a:pt x="144" y="117"/>
                  </a:lnTo>
                  <a:lnTo>
                    <a:pt x="144" y="113"/>
                  </a:lnTo>
                  <a:lnTo>
                    <a:pt x="140" y="113"/>
                  </a:lnTo>
                  <a:lnTo>
                    <a:pt x="136" y="113"/>
                  </a:lnTo>
                  <a:lnTo>
                    <a:pt x="132" y="113"/>
                  </a:lnTo>
                  <a:lnTo>
                    <a:pt x="129" y="113"/>
                  </a:lnTo>
                  <a:lnTo>
                    <a:pt x="125" y="113"/>
                  </a:lnTo>
                  <a:lnTo>
                    <a:pt x="121" y="113"/>
                  </a:lnTo>
                  <a:lnTo>
                    <a:pt x="117" y="113"/>
                  </a:lnTo>
                  <a:lnTo>
                    <a:pt x="113" y="113"/>
                  </a:lnTo>
                  <a:lnTo>
                    <a:pt x="109" y="113"/>
                  </a:lnTo>
                  <a:lnTo>
                    <a:pt x="105" y="113"/>
                  </a:lnTo>
                  <a:lnTo>
                    <a:pt x="101" y="113"/>
                  </a:lnTo>
                  <a:lnTo>
                    <a:pt x="97" y="113"/>
                  </a:lnTo>
                  <a:lnTo>
                    <a:pt x="97" y="117"/>
                  </a:lnTo>
                  <a:lnTo>
                    <a:pt x="93" y="117"/>
                  </a:lnTo>
                  <a:lnTo>
                    <a:pt x="89" y="117"/>
                  </a:lnTo>
                  <a:lnTo>
                    <a:pt x="86" y="117"/>
                  </a:lnTo>
                  <a:lnTo>
                    <a:pt x="82" y="117"/>
                  </a:lnTo>
                  <a:lnTo>
                    <a:pt x="78" y="117"/>
                  </a:lnTo>
                  <a:lnTo>
                    <a:pt x="74" y="117"/>
                  </a:lnTo>
                  <a:lnTo>
                    <a:pt x="74" y="113"/>
                  </a:lnTo>
                  <a:lnTo>
                    <a:pt x="70" y="113"/>
                  </a:lnTo>
                  <a:lnTo>
                    <a:pt x="66" y="113"/>
                  </a:lnTo>
                  <a:lnTo>
                    <a:pt x="62" y="113"/>
                  </a:lnTo>
                  <a:lnTo>
                    <a:pt x="62" y="109"/>
                  </a:lnTo>
                  <a:lnTo>
                    <a:pt x="58" y="109"/>
                  </a:lnTo>
                  <a:lnTo>
                    <a:pt x="58" y="105"/>
                  </a:lnTo>
                  <a:lnTo>
                    <a:pt x="58" y="101"/>
                  </a:lnTo>
                  <a:lnTo>
                    <a:pt x="58" y="105"/>
                  </a:lnTo>
                  <a:lnTo>
                    <a:pt x="58" y="101"/>
                  </a:lnTo>
                  <a:lnTo>
                    <a:pt x="58" y="97"/>
                  </a:lnTo>
                  <a:lnTo>
                    <a:pt x="54" y="97"/>
                  </a:lnTo>
                  <a:lnTo>
                    <a:pt x="58" y="97"/>
                  </a:lnTo>
                  <a:lnTo>
                    <a:pt x="54" y="97"/>
                  </a:lnTo>
                  <a:lnTo>
                    <a:pt x="58" y="97"/>
                  </a:lnTo>
                  <a:lnTo>
                    <a:pt x="54" y="97"/>
                  </a:lnTo>
                  <a:lnTo>
                    <a:pt x="54" y="94"/>
                  </a:lnTo>
                  <a:lnTo>
                    <a:pt x="54" y="90"/>
                  </a:lnTo>
                  <a:lnTo>
                    <a:pt x="50" y="90"/>
                  </a:lnTo>
                  <a:lnTo>
                    <a:pt x="54" y="90"/>
                  </a:lnTo>
                  <a:lnTo>
                    <a:pt x="54" y="86"/>
                  </a:lnTo>
                  <a:lnTo>
                    <a:pt x="58" y="86"/>
                  </a:lnTo>
                  <a:lnTo>
                    <a:pt x="58" y="82"/>
                  </a:lnTo>
                  <a:lnTo>
                    <a:pt x="62" y="82"/>
                  </a:lnTo>
                  <a:lnTo>
                    <a:pt x="62" y="78"/>
                  </a:lnTo>
                  <a:lnTo>
                    <a:pt x="58" y="78"/>
                  </a:lnTo>
                  <a:lnTo>
                    <a:pt x="62" y="78"/>
                  </a:lnTo>
                  <a:lnTo>
                    <a:pt x="62" y="74"/>
                  </a:lnTo>
                  <a:lnTo>
                    <a:pt x="62" y="70"/>
                  </a:lnTo>
                  <a:lnTo>
                    <a:pt x="58" y="70"/>
                  </a:lnTo>
                  <a:lnTo>
                    <a:pt x="62" y="70"/>
                  </a:lnTo>
                  <a:lnTo>
                    <a:pt x="62" y="66"/>
                  </a:lnTo>
                  <a:lnTo>
                    <a:pt x="58" y="66"/>
                  </a:lnTo>
                  <a:lnTo>
                    <a:pt x="62" y="66"/>
                  </a:lnTo>
                  <a:lnTo>
                    <a:pt x="62" y="62"/>
                  </a:lnTo>
                  <a:lnTo>
                    <a:pt x="58" y="62"/>
                  </a:lnTo>
                  <a:lnTo>
                    <a:pt x="58" y="58"/>
                  </a:lnTo>
                  <a:lnTo>
                    <a:pt x="58" y="54"/>
                  </a:lnTo>
                  <a:lnTo>
                    <a:pt x="58" y="51"/>
                  </a:lnTo>
                  <a:lnTo>
                    <a:pt x="58" y="47"/>
                  </a:lnTo>
                  <a:lnTo>
                    <a:pt x="58" y="43"/>
                  </a:lnTo>
                  <a:lnTo>
                    <a:pt x="62" y="43"/>
                  </a:lnTo>
                  <a:lnTo>
                    <a:pt x="58" y="43"/>
                  </a:lnTo>
                  <a:lnTo>
                    <a:pt x="58" y="39"/>
                  </a:lnTo>
                  <a:lnTo>
                    <a:pt x="62" y="39"/>
                  </a:lnTo>
                  <a:lnTo>
                    <a:pt x="58" y="39"/>
                  </a:lnTo>
                  <a:lnTo>
                    <a:pt x="62" y="39"/>
                  </a:lnTo>
                  <a:lnTo>
                    <a:pt x="62" y="35"/>
                  </a:lnTo>
                  <a:lnTo>
                    <a:pt x="58" y="35"/>
                  </a:lnTo>
                  <a:lnTo>
                    <a:pt x="58" y="31"/>
                  </a:lnTo>
                  <a:lnTo>
                    <a:pt x="62" y="31"/>
                  </a:lnTo>
                  <a:lnTo>
                    <a:pt x="62" y="27"/>
                  </a:lnTo>
                  <a:lnTo>
                    <a:pt x="62" y="23"/>
                  </a:lnTo>
                  <a:lnTo>
                    <a:pt x="66" y="23"/>
                  </a:lnTo>
                  <a:lnTo>
                    <a:pt x="66" y="19"/>
                  </a:lnTo>
                  <a:lnTo>
                    <a:pt x="66" y="15"/>
                  </a:lnTo>
                  <a:lnTo>
                    <a:pt x="66" y="11"/>
                  </a:lnTo>
                  <a:lnTo>
                    <a:pt x="66" y="8"/>
                  </a:lnTo>
                  <a:lnTo>
                    <a:pt x="66" y="4"/>
                  </a:lnTo>
                  <a:lnTo>
                    <a:pt x="66" y="0"/>
                  </a:lnTo>
                  <a:lnTo>
                    <a:pt x="70" y="4"/>
                  </a:lnTo>
                  <a:lnTo>
                    <a:pt x="86" y="19"/>
                  </a:lnTo>
                  <a:lnTo>
                    <a:pt x="101" y="39"/>
                  </a:lnTo>
                  <a:lnTo>
                    <a:pt x="125" y="58"/>
                  </a:lnTo>
                  <a:lnTo>
                    <a:pt x="129" y="62"/>
                  </a:lnTo>
                  <a:lnTo>
                    <a:pt x="144" y="78"/>
                  </a:lnTo>
                  <a:lnTo>
                    <a:pt x="152" y="86"/>
                  </a:lnTo>
                  <a:lnTo>
                    <a:pt x="156" y="90"/>
                  </a:lnTo>
                  <a:lnTo>
                    <a:pt x="164" y="97"/>
                  </a:lnTo>
                  <a:lnTo>
                    <a:pt x="172" y="105"/>
                  </a:lnTo>
                  <a:lnTo>
                    <a:pt x="203" y="152"/>
                  </a:lnTo>
                  <a:lnTo>
                    <a:pt x="207" y="152"/>
                  </a:lnTo>
                  <a:lnTo>
                    <a:pt x="218" y="172"/>
                  </a:lnTo>
                  <a:lnTo>
                    <a:pt x="222" y="176"/>
                  </a:lnTo>
                  <a:lnTo>
                    <a:pt x="230" y="187"/>
                  </a:lnTo>
                  <a:lnTo>
                    <a:pt x="242" y="199"/>
                  </a:lnTo>
                  <a:lnTo>
                    <a:pt x="258" y="219"/>
                  </a:lnTo>
                  <a:lnTo>
                    <a:pt x="261" y="223"/>
                  </a:lnTo>
                  <a:lnTo>
                    <a:pt x="265" y="226"/>
                  </a:lnTo>
                  <a:lnTo>
                    <a:pt x="277" y="242"/>
                  </a:lnTo>
                  <a:lnTo>
                    <a:pt x="281" y="242"/>
                  </a:lnTo>
                  <a:lnTo>
                    <a:pt x="285" y="250"/>
                  </a:lnTo>
                  <a:lnTo>
                    <a:pt x="289" y="250"/>
                  </a:lnTo>
                  <a:lnTo>
                    <a:pt x="320" y="289"/>
                  </a:lnTo>
                  <a:lnTo>
                    <a:pt x="347" y="320"/>
                  </a:lnTo>
                  <a:lnTo>
                    <a:pt x="351" y="332"/>
                  </a:lnTo>
                  <a:lnTo>
                    <a:pt x="351" y="336"/>
                  </a:lnTo>
                  <a:lnTo>
                    <a:pt x="355" y="348"/>
                  </a:lnTo>
                  <a:lnTo>
                    <a:pt x="363" y="355"/>
                  </a:lnTo>
                  <a:lnTo>
                    <a:pt x="367" y="367"/>
                  </a:lnTo>
                  <a:lnTo>
                    <a:pt x="383" y="387"/>
                  </a:lnTo>
                  <a:lnTo>
                    <a:pt x="422" y="434"/>
                  </a:lnTo>
                  <a:lnTo>
                    <a:pt x="457" y="477"/>
                  </a:lnTo>
                  <a:lnTo>
                    <a:pt x="476" y="504"/>
                  </a:lnTo>
                  <a:lnTo>
                    <a:pt x="480" y="504"/>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52" name="Freeform 26"/>
            <p:cNvSpPr>
              <a:spLocks/>
            </p:cNvSpPr>
            <p:nvPr/>
          </p:nvSpPr>
          <p:spPr bwMode="auto">
            <a:xfrm>
              <a:off x="2491" y="3343"/>
              <a:ext cx="246" cy="297"/>
            </a:xfrm>
            <a:custGeom>
              <a:avLst/>
              <a:gdLst>
                <a:gd name="T0" fmla="*/ 113 w 246"/>
                <a:gd name="T1" fmla="*/ 11 h 297"/>
                <a:gd name="T2" fmla="*/ 117 w 246"/>
                <a:gd name="T3" fmla="*/ 15 h 297"/>
                <a:gd name="T4" fmla="*/ 109 w 246"/>
                <a:gd name="T5" fmla="*/ 31 h 297"/>
                <a:gd name="T6" fmla="*/ 97 w 246"/>
                <a:gd name="T7" fmla="*/ 39 h 297"/>
                <a:gd name="T8" fmla="*/ 105 w 246"/>
                <a:gd name="T9" fmla="*/ 54 h 297"/>
                <a:gd name="T10" fmla="*/ 105 w 246"/>
                <a:gd name="T11" fmla="*/ 70 h 297"/>
                <a:gd name="T12" fmla="*/ 101 w 246"/>
                <a:gd name="T13" fmla="*/ 89 h 297"/>
                <a:gd name="T14" fmla="*/ 113 w 246"/>
                <a:gd name="T15" fmla="*/ 101 h 297"/>
                <a:gd name="T16" fmla="*/ 121 w 246"/>
                <a:gd name="T17" fmla="*/ 117 h 297"/>
                <a:gd name="T18" fmla="*/ 129 w 246"/>
                <a:gd name="T19" fmla="*/ 125 h 297"/>
                <a:gd name="T20" fmla="*/ 140 w 246"/>
                <a:gd name="T21" fmla="*/ 129 h 297"/>
                <a:gd name="T22" fmla="*/ 160 w 246"/>
                <a:gd name="T23" fmla="*/ 136 h 297"/>
                <a:gd name="T24" fmla="*/ 156 w 246"/>
                <a:gd name="T25" fmla="*/ 132 h 297"/>
                <a:gd name="T26" fmla="*/ 152 w 246"/>
                <a:gd name="T27" fmla="*/ 117 h 297"/>
                <a:gd name="T28" fmla="*/ 172 w 246"/>
                <a:gd name="T29" fmla="*/ 113 h 297"/>
                <a:gd name="T30" fmla="*/ 187 w 246"/>
                <a:gd name="T31" fmla="*/ 121 h 297"/>
                <a:gd name="T32" fmla="*/ 199 w 246"/>
                <a:gd name="T33" fmla="*/ 125 h 297"/>
                <a:gd name="T34" fmla="*/ 215 w 246"/>
                <a:gd name="T35" fmla="*/ 140 h 297"/>
                <a:gd name="T36" fmla="*/ 222 w 246"/>
                <a:gd name="T37" fmla="*/ 148 h 297"/>
                <a:gd name="T38" fmla="*/ 222 w 246"/>
                <a:gd name="T39" fmla="*/ 156 h 297"/>
                <a:gd name="T40" fmla="*/ 242 w 246"/>
                <a:gd name="T41" fmla="*/ 160 h 297"/>
                <a:gd name="T42" fmla="*/ 246 w 246"/>
                <a:gd name="T43" fmla="*/ 199 h 297"/>
                <a:gd name="T44" fmla="*/ 222 w 246"/>
                <a:gd name="T45" fmla="*/ 218 h 297"/>
                <a:gd name="T46" fmla="*/ 195 w 246"/>
                <a:gd name="T47" fmla="*/ 238 h 297"/>
                <a:gd name="T48" fmla="*/ 176 w 246"/>
                <a:gd name="T49" fmla="*/ 242 h 297"/>
                <a:gd name="T50" fmla="*/ 144 w 246"/>
                <a:gd name="T51" fmla="*/ 254 h 297"/>
                <a:gd name="T52" fmla="*/ 125 w 246"/>
                <a:gd name="T53" fmla="*/ 250 h 297"/>
                <a:gd name="T54" fmla="*/ 113 w 246"/>
                <a:gd name="T55" fmla="*/ 269 h 297"/>
                <a:gd name="T56" fmla="*/ 93 w 246"/>
                <a:gd name="T57" fmla="*/ 258 h 297"/>
                <a:gd name="T58" fmla="*/ 66 w 246"/>
                <a:gd name="T59" fmla="*/ 246 h 297"/>
                <a:gd name="T60" fmla="*/ 43 w 246"/>
                <a:gd name="T61" fmla="*/ 265 h 297"/>
                <a:gd name="T62" fmla="*/ 15 w 246"/>
                <a:gd name="T63" fmla="*/ 293 h 297"/>
                <a:gd name="T64" fmla="*/ 4 w 246"/>
                <a:gd name="T65" fmla="*/ 289 h 297"/>
                <a:gd name="T66" fmla="*/ 4 w 246"/>
                <a:gd name="T67" fmla="*/ 273 h 297"/>
                <a:gd name="T68" fmla="*/ 7 w 246"/>
                <a:gd name="T69" fmla="*/ 261 h 297"/>
                <a:gd name="T70" fmla="*/ 23 w 246"/>
                <a:gd name="T71" fmla="*/ 254 h 297"/>
                <a:gd name="T72" fmla="*/ 19 w 246"/>
                <a:gd name="T73" fmla="*/ 234 h 297"/>
                <a:gd name="T74" fmla="*/ 15 w 246"/>
                <a:gd name="T75" fmla="*/ 215 h 297"/>
                <a:gd name="T76" fmla="*/ 15 w 246"/>
                <a:gd name="T77" fmla="*/ 199 h 297"/>
                <a:gd name="T78" fmla="*/ 11 w 246"/>
                <a:gd name="T79" fmla="*/ 187 h 297"/>
                <a:gd name="T80" fmla="*/ 15 w 246"/>
                <a:gd name="T81" fmla="*/ 175 h 297"/>
                <a:gd name="T82" fmla="*/ 19 w 246"/>
                <a:gd name="T83" fmla="*/ 156 h 297"/>
                <a:gd name="T84" fmla="*/ 19 w 246"/>
                <a:gd name="T85" fmla="*/ 132 h 297"/>
                <a:gd name="T86" fmla="*/ 15 w 246"/>
                <a:gd name="T87" fmla="*/ 113 h 297"/>
                <a:gd name="T88" fmla="*/ 11 w 246"/>
                <a:gd name="T89" fmla="*/ 93 h 297"/>
                <a:gd name="T90" fmla="*/ 11 w 246"/>
                <a:gd name="T91" fmla="*/ 70 h 297"/>
                <a:gd name="T92" fmla="*/ 15 w 246"/>
                <a:gd name="T93" fmla="*/ 50 h 297"/>
                <a:gd name="T94" fmla="*/ 27 w 246"/>
                <a:gd name="T95" fmla="*/ 39 h 297"/>
                <a:gd name="T96" fmla="*/ 43 w 246"/>
                <a:gd name="T97" fmla="*/ 39 h 297"/>
                <a:gd name="T98" fmla="*/ 54 w 246"/>
                <a:gd name="T99" fmla="*/ 35 h 297"/>
                <a:gd name="T100" fmla="*/ 62 w 246"/>
                <a:gd name="T101" fmla="*/ 35 h 297"/>
                <a:gd name="T102" fmla="*/ 78 w 246"/>
                <a:gd name="T103" fmla="*/ 35 h 297"/>
                <a:gd name="T104" fmla="*/ 90 w 246"/>
                <a:gd name="T105" fmla="*/ 23 h 297"/>
                <a:gd name="T106" fmla="*/ 97 w 246"/>
                <a:gd name="T107" fmla="*/ 7 h 297"/>
                <a:gd name="T108" fmla="*/ 113 w 246"/>
                <a:gd name="T109" fmla="*/ 0 h 2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6"/>
                <a:gd name="T166" fmla="*/ 0 h 297"/>
                <a:gd name="T167" fmla="*/ 246 w 246"/>
                <a:gd name="T168" fmla="*/ 297 h 29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6" h="297">
                  <a:moveTo>
                    <a:pt x="113" y="0"/>
                  </a:moveTo>
                  <a:lnTo>
                    <a:pt x="113" y="3"/>
                  </a:lnTo>
                  <a:lnTo>
                    <a:pt x="109" y="3"/>
                  </a:lnTo>
                  <a:lnTo>
                    <a:pt x="113" y="3"/>
                  </a:lnTo>
                  <a:lnTo>
                    <a:pt x="113" y="7"/>
                  </a:lnTo>
                  <a:lnTo>
                    <a:pt x="113" y="11"/>
                  </a:lnTo>
                  <a:lnTo>
                    <a:pt x="117" y="11"/>
                  </a:lnTo>
                  <a:lnTo>
                    <a:pt x="117" y="7"/>
                  </a:lnTo>
                  <a:lnTo>
                    <a:pt x="117" y="11"/>
                  </a:lnTo>
                  <a:lnTo>
                    <a:pt x="113" y="11"/>
                  </a:lnTo>
                  <a:lnTo>
                    <a:pt x="113" y="15"/>
                  </a:lnTo>
                  <a:lnTo>
                    <a:pt x="117" y="15"/>
                  </a:lnTo>
                  <a:lnTo>
                    <a:pt x="113" y="15"/>
                  </a:lnTo>
                  <a:lnTo>
                    <a:pt x="113" y="19"/>
                  </a:lnTo>
                  <a:lnTo>
                    <a:pt x="113" y="23"/>
                  </a:lnTo>
                  <a:lnTo>
                    <a:pt x="109" y="23"/>
                  </a:lnTo>
                  <a:lnTo>
                    <a:pt x="109" y="27"/>
                  </a:lnTo>
                  <a:lnTo>
                    <a:pt x="109" y="31"/>
                  </a:lnTo>
                  <a:lnTo>
                    <a:pt x="105" y="31"/>
                  </a:lnTo>
                  <a:lnTo>
                    <a:pt x="105" y="35"/>
                  </a:lnTo>
                  <a:lnTo>
                    <a:pt x="101" y="35"/>
                  </a:lnTo>
                  <a:lnTo>
                    <a:pt x="101" y="39"/>
                  </a:lnTo>
                  <a:lnTo>
                    <a:pt x="101" y="43"/>
                  </a:lnTo>
                  <a:lnTo>
                    <a:pt x="97" y="39"/>
                  </a:lnTo>
                  <a:lnTo>
                    <a:pt x="97" y="43"/>
                  </a:lnTo>
                  <a:lnTo>
                    <a:pt x="97" y="46"/>
                  </a:lnTo>
                  <a:lnTo>
                    <a:pt x="101" y="46"/>
                  </a:lnTo>
                  <a:lnTo>
                    <a:pt x="105" y="46"/>
                  </a:lnTo>
                  <a:lnTo>
                    <a:pt x="105" y="50"/>
                  </a:lnTo>
                  <a:lnTo>
                    <a:pt x="105" y="54"/>
                  </a:lnTo>
                  <a:lnTo>
                    <a:pt x="109" y="54"/>
                  </a:lnTo>
                  <a:lnTo>
                    <a:pt x="109" y="58"/>
                  </a:lnTo>
                  <a:lnTo>
                    <a:pt x="109" y="62"/>
                  </a:lnTo>
                  <a:lnTo>
                    <a:pt x="109" y="66"/>
                  </a:lnTo>
                  <a:lnTo>
                    <a:pt x="109" y="70"/>
                  </a:lnTo>
                  <a:lnTo>
                    <a:pt x="105" y="70"/>
                  </a:lnTo>
                  <a:lnTo>
                    <a:pt x="105" y="74"/>
                  </a:lnTo>
                  <a:lnTo>
                    <a:pt x="105" y="78"/>
                  </a:lnTo>
                  <a:lnTo>
                    <a:pt x="105" y="82"/>
                  </a:lnTo>
                  <a:lnTo>
                    <a:pt x="105" y="86"/>
                  </a:lnTo>
                  <a:lnTo>
                    <a:pt x="101" y="86"/>
                  </a:lnTo>
                  <a:lnTo>
                    <a:pt x="101" y="89"/>
                  </a:lnTo>
                  <a:lnTo>
                    <a:pt x="105" y="89"/>
                  </a:lnTo>
                  <a:lnTo>
                    <a:pt x="105" y="93"/>
                  </a:lnTo>
                  <a:lnTo>
                    <a:pt x="109" y="93"/>
                  </a:lnTo>
                  <a:lnTo>
                    <a:pt x="109" y="97"/>
                  </a:lnTo>
                  <a:lnTo>
                    <a:pt x="109" y="101"/>
                  </a:lnTo>
                  <a:lnTo>
                    <a:pt x="113" y="101"/>
                  </a:lnTo>
                  <a:lnTo>
                    <a:pt x="113" y="105"/>
                  </a:lnTo>
                  <a:lnTo>
                    <a:pt x="113" y="109"/>
                  </a:lnTo>
                  <a:lnTo>
                    <a:pt x="113" y="113"/>
                  </a:lnTo>
                  <a:lnTo>
                    <a:pt x="117" y="113"/>
                  </a:lnTo>
                  <a:lnTo>
                    <a:pt x="121" y="113"/>
                  </a:lnTo>
                  <a:lnTo>
                    <a:pt x="121" y="117"/>
                  </a:lnTo>
                  <a:lnTo>
                    <a:pt x="121" y="113"/>
                  </a:lnTo>
                  <a:lnTo>
                    <a:pt x="121" y="117"/>
                  </a:lnTo>
                  <a:lnTo>
                    <a:pt x="125" y="117"/>
                  </a:lnTo>
                  <a:lnTo>
                    <a:pt x="125" y="121"/>
                  </a:lnTo>
                  <a:lnTo>
                    <a:pt x="129" y="121"/>
                  </a:lnTo>
                  <a:lnTo>
                    <a:pt x="129" y="125"/>
                  </a:lnTo>
                  <a:lnTo>
                    <a:pt x="133" y="125"/>
                  </a:lnTo>
                  <a:lnTo>
                    <a:pt x="133" y="129"/>
                  </a:lnTo>
                  <a:lnTo>
                    <a:pt x="136" y="129"/>
                  </a:lnTo>
                  <a:lnTo>
                    <a:pt x="136" y="132"/>
                  </a:lnTo>
                  <a:lnTo>
                    <a:pt x="140" y="132"/>
                  </a:lnTo>
                  <a:lnTo>
                    <a:pt x="140" y="129"/>
                  </a:lnTo>
                  <a:lnTo>
                    <a:pt x="144" y="129"/>
                  </a:lnTo>
                  <a:lnTo>
                    <a:pt x="148" y="129"/>
                  </a:lnTo>
                  <a:lnTo>
                    <a:pt x="152" y="132"/>
                  </a:lnTo>
                  <a:lnTo>
                    <a:pt x="156" y="132"/>
                  </a:lnTo>
                  <a:lnTo>
                    <a:pt x="156" y="136"/>
                  </a:lnTo>
                  <a:lnTo>
                    <a:pt x="160" y="136"/>
                  </a:lnTo>
                  <a:lnTo>
                    <a:pt x="160" y="140"/>
                  </a:lnTo>
                  <a:lnTo>
                    <a:pt x="164" y="140"/>
                  </a:lnTo>
                  <a:lnTo>
                    <a:pt x="164" y="136"/>
                  </a:lnTo>
                  <a:lnTo>
                    <a:pt x="160" y="136"/>
                  </a:lnTo>
                  <a:lnTo>
                    <a:pt x="160" y="132"/>
                  </a:lnTo>
                  <a:lnTo>
                    <a:pt x="156" y="132"/>
                  </a:lnTo>
                  <a:lnTo>
                    <a:pt x="156" y="129"/>
                  </a:lnTo>
                  <a:lnTo>
                    <a:pt x="152" y="129"/>
                  </a:lnTo>
                  <a:lnTo>
                    <a:pt x="152" y="125"/>
                  </a:lnTo>
                  <a:lnTo>
                    <a:pt x="148" y="121"/>
                  </a:lnTo>
                  <a:lnTo>
                    <a:pt x="152" y="121"/>
                  </a:lnTo>
                  <a:lnTo>
                    <a:pt x="152" y="117"/>
                  </a:lnTo>
                  <a:lnTo>
                    <a:pt x="156" y="117"/>
                  </a:lnTo>
                  <a:lnTo>
                    <a:pt x="156" y="113"/>
                  </a:lnTo>
                  <a:lnTo>
                    <a:pt x="160" y="113"/>
                  </a:lnTo>
                  <a:lnTo>
                    <a:pt x="164" y="113"/>
                  </a:lnTo>
                  <a:lnTo>
                    <a:pt x="168" y="113"/>
                  </a:lnTo>
                  <a:lnTo>
                    <a:pt x="172" y="113"/>
                  </a:lnTo>
                  <a:lnTo>
                    <a:pt x="176" y="113"/>
                  </a:lnTo>
                  <a:lnTo>
                    <a:pt x="179" y="113"/>
                  </a:lnTo>
                  <a:lnTo>
                    <a:pt x="183" y="113"/>
                  </a:lnTo>
                  <a:lnTo>
                    <a:pt x="183" y="117"/>
                  </a:lnTo>
                  <a:lnTo>
                    <a:pt x="183" y="121"/>
                  </a:lnTo>
                  <a:lnTo>
                    <a:pt x="187" y="121"/>
                  </a:lnTo>
                  <a:lnTo>
                    <a:pt x="191" y="121"/>
                  </a:lnTo>
                  <a:lnTo>
                    <a:pt x="191" y="125"/>
                  </a:lnTo>
                  <a:lnTo>
                    <a:pt x="195" y="125"/>
                  </a:lnTo>
                  <a:lnTo>
                    <a:pt x="195" y="121"/>
                  </a:lnTo>
                  <a:lnTo>
                    <a:pt x="199" y="121"/>
                  </a:lnTo>
                  <a:lnTo>
                    <a:pt x="199" y="125"/>
                  </a:lnTo>
                  <a:lnTo>
                    <a:pt x="203" y="125"/>
                  </a:lnTo>
                  <a:lnTo>
                    <a:pt x="203" y="129"/>
                  </a:lnTo>
                  <a:lnTo>
                    <a:pt x="207" y="129"/>
                  </a:lnTo>
                  <a:lnTo>
                    <a:pt x="211" y="132"/>
                  </a:lnTo>
                  <a:lnTo>
                    <a:pt x="211" y="136"/>
                  </a:lnTo>
                  <a:lnTo>
                    <a:pt x="215" y="140"/>
                  </a:lnTo>
                  <a:lnTo>
                    <a:pt x="215" y="144"/>
                  </a:lnTo>
                  <a:lnTo>
                    <a:pt x="219" y="144"/>
                  </a:lnTo>
                  <a:lnTo>
                    <a:pt x="219" y="140"/>
                  </a:lnTo>
                  <a:lnTo>
                    <a:pt x="219" y="144"/>
                  </a:lnTo>
                  <a:lnTo>
                    <a:pt x="219" y="148"/>
                  </a:lnTo>
                  <a:lnTo>
                    <a:pt x="222" y="148"/>
                  </a:lnTo>
                  <a:lnTo>
                    <a:pt x="219" y="148"/>
                  </a:lnTo>
                  <a:lnTo>
                    <a:pt x="219" y="152"/>
                  </a:lnTo>
                  <a:lnTo>
                    <a:pt x="219" y="156"/>
                  </a:lnTo>
                  <a:lnTo>
                    <a:pt x="219" y="160"/>
                  </a:lnTo>
                  <a:lnTo>
                    <a:pt x="222" y="160"/>
                  </a:lnTo>
                  <a:lnTo>
                    <a:pt x="222" y="156"/>
                  </a:lnTo>
                  <a:lnTo>
                    <a:pt x="226" y="156"/>
                  </a:lnTo>
                  <a:lnTo>
                    <a:pt x="230" y="156"/>
                  </a:lnTo>
                  <a:lnTo>
                    <a:pt x="230" y="160"/>
                  </a:lnTo>
                  <a:lnTo>
                    <a:pt x="234" y="160"/>
                  </a:lnTo>
                  <a:lnTo>
                    <a:pt x="238" y="160"/>
                  </a:lnTo>
                  <a:lnTo>
                    <a:pt x="242" y="160"/>
                  </a:lnTo>
                  <a:lnTo>
                    <a:pt x="238" y="168"/>
                  </a:lnTo>
                  <a:lnTo>
                    <a:pt x="238" y="179"/>
                  </a:lnTo>
                  <a:lnTo>
                    <a:pt x="238" y="183"/>
                  </a:lnTo>
                  <a:lnTo>
                    <a:pt x="242" y="191"/>
                  </a:lnTo>
                  <a:lnTo>
                    <a:pt x="246" y="195"/>
                  </a:lnTo>
                  <a:lnTo>
                    <a:pt x="246" y="199"/>
                  </a:lnTo>
                  <a:lnTo>
                    <a:pt x="246" y="203"/>
                  </a:lnTo>
                  <a:lnTo>
                    <a:pt x="242" y="207"/>
                  </a:lnTo>
                  <a:lnTo>
                    <a:pt x="238" y="211"/>
                  </a:lnTo>
                  <a:lnTo>
                    <a:pt x="230" y="215"/>
                  </a:lnTo>
                  <a:lnTo>
                    <a:pt x="226" y="215"/>
                  </a:lnTo>
                  <a:lnTo>
                    <a:pt x="222" y="218"/>
                  </a:lnTo>
                  <a:lnTo>
                    <a:pt x="222" y="222"/>
                  </a:lnTo>
                  <a:lnTo>
                    <a:pt x="219" y="226"/>
                  </a:lnTo>
                  <a:lnTo>
                    <a:pt x="215" y="226"/>
                  </a:lnTo>
                  <a:lnTo>
                    <a:pt x="211" y="226"/>
                  </a:lnTo>
                  <a:lnTo>
                    <a:pt x="203" y="230"/>
                  </a:lnTo>
                  <a:lnTo>
                    <a:pt x="195" y="238"/>
                  </a:lnTo>
                  <a:lnTo>
                    <a:pt x="195" y="242"/>
                  </a:lnTo>
                  <a:lnTo>
                    <a:pt x="191" y="238"/>
                  </a:lnTo>
                  <a:lnTo>
                    <a:pt x="187" y="242"/>
                  </a:lnTo>
                  <a:lnTo>
                    <a:pt x="183" y="242"/>
                  </a:lnTo>
                  <a:lnTo>
                    <a:pt x="183" y="238"/>
                  </a:lnTo>
                  <a:lnTo>
                    <a:pt x="176" y="242"/>
                  </a:lnTo>
                  <a:lnTo>
                    <a:pt x="164" y="246"/>
                  </a:lnTo>
                  <a:lnTo>
                    <a:pt x="160" y="246"/>
                  </a:lnTo>
                  <a:lnTo>
                    <a:pt x="156" y="250"/>
                  </a:lnTo>
                  <a:lnTo>
                    <a:pt x="156" y="254"/>
                  </a:lnTo>
                  <a:lnTo>
                    <a:pt x="148" y="254"/>
                  </a:lnTo>
                  <a:lnTo>
                    <a:pt x="144" y="254"/>
                  </a:lnTo>
                  <a:lnTo>
                    <a:pt x="136" y="254"/>
                  </a:lnTo>
                  <a:lnTo>
                    <a:pt x="133" y="254"/>
                  </a:lnTo>
                  <a:lnTo>
                    <a:pt x="133" y="258"/>
                  </a:lnTo>
                  <a:lnTo>
                    <a:pt x="129" y="254"/>
                  </a:lnTo>
                  <a:lnTo>
                    <a:pt x="129" y="250"/>
                  </a:lnTo>
                  <a:lnTo>
                    <a:pt x="125" y="250"/>
                  </a:lnTo>
                  <a:lnTo>
                    <a:pt x="125" y="258"/>
                  </a:lnTo>
                  <a:lnTo>
                    <a:pt x="121" y="258"/>
                  </a:lnTo>
                  <a:lnTo>
                    <a:pt x="121" y="261"/>
                  </a:lnTo>
                  <a:lnTo>
                    <a:pt x="121" y="265"/>
                  </a:lnTo>
                  <a:lnTo>
                    <a:pt x="117" y="269"/>
                  </a:lnTo>
                  <a:lnTo>
                    <a:pt x="113" y="269"/>
                  </a:lnTo>
                  <a:lnTo>
                    <a:pt x="113" y="273"/>
                  </a:lnTo>
                  <a:lnTo>
                    <a:pt x="109" y="273"/>
                  </a:lnTo>
                  <a:lnTo>
                    <a:pt x="101" y="265"/>
                  </a:lnTo>
                  <a:lnTo>
                    <a:pt x="101" y="261"/>
                  </a:lnTo>
                  <a:lnTo>
                    <a:pt x="97" y="261"/>
                  </a:lnTo>
                  <a:lnTo>
                    <a:pt x="93" y="258"/>
                  </a:lnTo>
                  <a:lnTo>
                    <a:pt x="93" y="254"/>
                  </a:lnTo>
                  <a:lnTo>
                    <a:pt x="93" y="250"/>
                  </a:lnTo>
                  <a:lnTo>
                    <a:pt x="90" y="250"/>
                  </a:lnTo>
                  <a:lnTo>
                    <a:pt x="82" y="250"/>
                  </a:lnTo>
                  <a:lnTo>
                    <a:pt x="74" y="246"/>
                  </a:lnTo>
                  <a:lnTo>
                    <a:pt x="66" y="246"/>
                  </a:lnTo>
                  <a:lnTo>
                    <a:pt x="62" y="250"/>
                  </a:lnTo>
                  <a:lnTo>
                    <a:pt x="54" y="254"/>
                  </a:lnTo>
                  <a:lnTo>
                    <a:pt x="54" y="258"/>
                  </a:lnTo>
                  <a:lnTo>
                    <a:pt x="50" y="261"/>
                  </a:lnTo>
                  <a:lnTo>
                    <a:pt x="47" y="265"/>
                  </a:lnTo>
                  <a:lnTo>
                    <a:pt x="43" y="265"/>
                  </a:lnTo>
                  <a:lnTo>
                    <a:pt x="31" y="277"/>
                  </a:lnTo>
                  <a:lnTo>
                    <a:pt x="27" y="281"/>
                  </a:lnTo>
                  <a:lnTo>
                    <a:pt x="23" y="285"/>
                  </a:lnTo>
                  <a:lnTo>
                    <a:pt x="19" y="289"/>
                  </a:lnTo>
                  <a:lnTo>
                    <a:pt x="15" y="289"/>
                  </a:lnTo>
                  <a:lnTo>
                    <a:pt x="15" y="293"/>
                  </a:lnTo>
                  <a:lnTo>
                    <a:pt x="11" y="293"/>
                  </a:lnTo>
                  <a:lnTo>
                    <a:pt x="11" y="297"/>
                  </a:lnTo>
                  <a:lnTo>
                    <a:pt x="11" y="293"/>
                  </a:lnTo>
                  <a:lnTo>
                    <a:pt x="7" y="293"/>
                  </a:lnTo>
                  <a:lnTo>
                    <a:pt x="7" y="289"/>
                  </a:lnTo>
                  <a:lnTo>
                    <a:pt x="4" y="289"/>
                  </a:lnTo>
                  <a:lnTo>
                    <a:pt x="4" y="285"/>
                  </a:lnTo>
                  <a:lnTo>
                    <a:pt x="4" y="281"/>
                  </a:lnTo>
                  <a:lnTo>
                    <a:pt x="0" y="281"/>
                  </a:lnTo>
                  <a:lnTo>
                    <a:pt x="0" y="277"/>
                  </a:lnTo>
                  <a:lnTo>
                    <a:pt x="4" y="277"/>
                  </a:lnTo>
                  <a:lnTo>
                    <a:pt x="4" y="273"/>
                  </a:lnTo>
                  <a:lnTo>
                    <a:pt x="4" y="269"/>
                  </a:lnTo>
                  <a:lnTo>
                    <a:pt x="7" y="269"/>
                  </a:lnTo>
                  <a:lnTo>
                    <a:pt x="7" y="265"/>
                  </a:lnTo>
                  <a:lnTo>
                    <a:pt x="4" y="265"/>
                  </a:lnTo>
                  <a:lnTo>
                    <a:pt x="7" y="265"/>
                  </a:lnTo>
                  <a:lnTo>
                    <a:pt x="7" y="261"/>
                  </a:lnTo>
                  <a:lnTo>
                    <a:pt x="11" y="261"/>
                  </a:lnTo>
                  <a:lnTo>
                    <a:pt x="11" y="258"/>
                  </a:lnTo>
                  <a:lnTo>
                    <a:pt x="15" y="258"/>
                  </a:lnTo>
                  <a:lnTo>
                    <a:pt x="19" y="258"/>
                  </a:lnTo>
                  <a:lnTo>
                    <a:pt x="19" y="254"/>
                  </a:lnTo>
                  <a:lnTo>
                    <a:pt x="23" y="254"/>
                  </a:lnTo>
                  <a:lnTo>
                    <a:pt x="23" y="250"/>
                  </a:lnTo>
                  <a:lnTo>
                    <a:pt x="23" y="246"/>
                  </a:lnTo>
                  <a:lnTo>
                    <a:pt x="23" y="242"/>
                  </a:lnTo>
                  <a:lnTo>
                    <a:pt x="23" y="238"/>
                  </a:lnTo>
                  <a:lnTo>
                    <a:pt x="19" y="238"/>
                  </a:lnTo>
                  <a:lnTo>
                    <a:pt x="19" y="234"/>
                  </a:lnTo>
                  <a:lnTo>
                    <a:pt x="19" y="230"/>
                  </a:lnTo>
                  <a:lnTo>
                    <a:pt x="19" y="226"/>
                  </a:lnTo>
                  <a:lnTo>
                    <a:pt x="19" y="222"/>
                  </a:lnTo>
                  <a:lnTo>
                    <a:pt x="19" y="218"/>
                  </a:lnTo>
                  <a:lnTo>
                    <a:pt x="15" y="218"/>
                  </a:lnTo>
                  <a:lnTo>
                    <a:pt x="15" y="215"/>
                  </a:lnTo>
                  <a:lnTo>
                    <a:pt x="15" y="211"/>
                  </a:lnTo>
                  <a:lnTo>
                    <a:pt x="15" y="207"/>
                  </a:lnTo>
                  <a:lnTo>
                    <a:pt x="15" y="203"/>
                  </a:lnTo>
                  <a:lnTo>
                    <a:pt x="19" y="203"/>
                  </a:lnTo>
                  <a:lnTo>
                    <a:pt x="15" y="203"/>
                  </a:lnTo>
                  <a:lnTo>
                    <a:pt x="15" y="199"/>
                  </a:lnTo>
                  <a:lnTo>
                    <a:pt x="15" y="195"/>
                  </a:lnTo>
                  <a:lnTo>
                    <a:pt x="19" y="195"/>
                  </a:lnTo>
                  <a:lnTo>
                    <a:pt x="19" y="191"/>
                  </a:lnTo>
                  <a:lnTo>
                    <a:pt x="15" y="191"/>
                  </a:lnTo>
                  <a:lnTo>
                    <a:pt x="11" y="191"/>
                  </a:lnTo>
                  <a:lnTo>
                    <a:pt x="11" y="187"/>
                  </a:lnTo>
                  <a:lnTo>
                    <a:pt x="15" y="187"/>
                  </a:lnTo>
                  <a:lnTo>
                    <a:pt x="11" y="187"/>
                  </a:lnTo>
                  <a:lnTo>
                    <a:pt x="11" y="183"/>
                  </a:lnTo>
                  <a:lnTo>
                    <a:pt x="11" y="179"/>
                  </a:lnTo>
                  <a:lnTo>
                    <a:pt x="15" y="179"/>
                  </a:lnTo>
                  <a:lnTo>
                    <a:pt x="15" y="175"/>
                  </a:lnTo>
                  <a:lnTo>
                    <a:pt x="19" y="175"/>
                  </a:lnTo>
                  <a:lnTo>
                    <a:pt x="19" y="172"/>
                  </a:lnTo>
                  <a:lnTo>
                    <a:pt x="19" y="168"/>
                  </a:lnTo>
                  <a:lnTo>
                    <a:pt x="19" y="164"/>
                  </a:lnTo>
                  <a:lnTo>
                    <a:pt x="19" y="160"/>
                  </a:lnTo>
                  <a:lnTo>
                    <a:pt x="19" y="156"/>
                  </a:lnTo>
                  <a:lnTo>
                    <a:pt x="19" y="152"/>
                  </a:lnTo>
                  <a:lnTo>
                    <a:pt x="19" y="148"/>
                  </a:lnTo>
                  <a:lnTo>
                    <a:pt x="19" y="144"/>
                  </a:lnTo>
                  <a:lnTo>
                    <a:pt x="19" y="140"/>
                  </a:lnTo>
                  <a:lnTo>
                    <a:pt x="19" y="136"/>
                  </a:lnTo>
                  <a:lnTo>
                    <a:pt x="19" y="132"/>
                  </a:lnTo>
                  <a:lnTo>
                    <a:pt x="19" y="129"/>
                  </a:lnTo>
                  <a:lnTo>
                    <a:pt x="15" y="129"/>
                  </a:lnTo>
                  <a:lnTo>
                    <a:pt x="15" y="125"/>
                  </a:lnTo>
                  <a:lnTo>
                    <a:pt x="15" y="121"/>
                  </a:lnTo>
                  <a:lnTo>
                    <a:pt x="15" y="117"/>
                  </a:lnTo>
                  <a:lnTo>
                    <a:pt x="15" y="113"/>
                  </a:lnTo>
                  <a:lnTo>
                    <a:pt x="15" y="109"/>
                  </a:lnTo>
                  <a:lnTo>
                    <a:pt x="15" y="105"/>
                  </a:lnTo>
                  <a:lnTo>
                    <a:pt x="15" y="101"/>
                  </a:lnTo>
                  <a:lnTo>
                    <a:pt x="15" y="97"/>
                  </a:lnTo>
                  <a:lnTo>
                    <a:pt x="15" y="93"/>
                  </a:lnTo>
                  <a:lnTo>
                    <a:pt x="11" y="93"/>
                  </a:lnTo>
                  <a:lnTo>
                    <a:pt x="11" y="89"/>
                  </a:lnTo>
                  <a:lnTo>
                    <a:pt x="11" y="86"/>
                  </a:lnTo>
                  <a:lnTo>
                    <a:pt x="11" y="82"/>
                  </a:lnTo>
                  <a:lnTo>
                    <a:pt x="11" y="78"/>
                  </a:lnTo>
                  <a:lnTo>
                    <a:pt x="11" y="74"/>
                  </a:lnTo>
                  <a:lnTo>
                    <a:pt x="11" y="70"/>
                  </a:lnTo>
                  <a:lnTo>
                    <a:pt x="11" y="66"/>
                  </a:lnTo>
                  <a:lnTo>
                    <a:pt x="11" y="62"/>
                  </a:lnTo>
                  <a:lnTo>
                    <a:pt x="15" y="62"/>
                  </a:lnTo>
                  <a:lnTo>
                    <a:pt x="15" y="58"/>
                  </a:lnTo>
                  <a:lnTo>
                    <a:pt x="15" y="54"/>
                  </a:lnTo>
                  <a:lnTo>
                    <a:pt x="15" y="50"/>
                  </a:lnTo>
                  <a:lnTo>
                    <a:pt x="19" y="50"/>
                  </a:lnTo>
                  <a:lnTo>
                    <a:pt x="19" y="46"/>
                  </a:lnTo>
                  <a:lnTo>
                    <a:pt x="19" y="43"/>
                  </a:lnTo>
                  <a:lnTo>
                    <a:pt x="23" y="43"/>
                  </a:lnTo>
                  <a:lnTo>
                    <a:pt x="23" y="39"/>
                  </a:lnTo>
                  <a:lnTo>
                    <a:pt x="27" y="39"/>
                  </a:lnTo>
                  <a:lnTo>
                    <a:pt x="27" y="43"/>
                  </a:lnTo>
                  <a:lnTo>
                    <a:pt x="31" y="43"/>
                  </a:lnTo>
                  <a:lnTo>
                    <a:pt x="31" y="39"/>
                  </a:lnTo>
                  <a:lnTo>
                    <a:pt x="35" y="39"/>
                  </a:lnTo>
                  <a:lnTo>
                    <a:pt x="39" y="39"/>
                  </a:lnTo>
                  <a:lnTo>
                    <a:pt x="43" y="39"/>
                  </a:lnTo>
                  <a:lnTo>
                    <a:pt x="43" y="35"/>
                  </a:lnTo>
                  <a:lnTo>
                    <a:pt x="47" y="35"/>
                  </a:lnTo>
                  <a:lnTo>
                    <a:pt x="50" y="35"/>
                  </a:lnTo>
                  <a:lnTo>
                    <a:pt x="50" y="31"/>
                  </a:lnTo>
                  <a:lnTo>
                    <a:pt x="50" y="35"/>
                  </a:lnTo>
                  <a:lnTo>
                    <a:pt x="54" y="35"/>
                  </a:lnTo>
                  <a:lnTo>
                    <a:pt x="58" y="35"/>
                  </a:lnTo>
                  <a:lnTo>
                    <a:pt x="54" y="35"/>
                  </a:lnTo>
                  <a:lnTo>
                    <a:pt x="58" y="35"/>
                  </a:lnTo>
                  <a:lnTo>
                    <a:pt x="58" y="39"/>
                  </a:lnTo>
                  <a:lnTo>
                    <a:pt x="62" y="39"/>
                  </a:lnTo>
                  <a:lnTo>
                    <a:pt x="62" y="35"/>
                  </a:lnTo>
                  <a:lnTo>
                    <a:pt x="62" y="39"/>
                  </a:lnTo>
                  <a:lnTo>
                    <a:pt x="66" y="39"/>
                  </a:lnTo>
                  <a:lnTo>
                    <a:pt x="66" y="35"/>
                  </a:lnTo>
                  <a:lnTo>
                    <a:pt x="70" y="35"/>
                  </a:lnTo>
                  <a:lnTo>
                    <a:pt x="74" y="35"/>
                  </a:lnTo>
                  <a:lnTo>
                    <a:pt x="78" y="35"/>
                  </a:lnTo>
                  <a:lnTo>
                    <a:pt x="78" y="31"/>
                  </a:lnTo>
                  <a:lnTo>
                    <a:pt x="82" y="31"/>
                  </a:lnTo>
                  <a:lnTo>
                    <a:pt x="86" y="31"/>
                  </a:lnTo>
                  <a:lnTo>
                    <a:pt x="86" y="27"/>
                  </a:lnTo>
                  <a:lnTo>
                    <a:pt x="90" y="27"/>
                  </a:lnTo>
                  <a:lnTo>
                    <a:pt x="90" y="23"/>
                  </a:lnTo>
                  <a:lnTo>
                    <a:pt x="90" y="19"/>
                  </a:lnTo>
                  <a:lnTo>
                    <a:pt x="93" y="19"/>
                  </a:lnTo>
                  <a:lnTo>
                    <a:pt x="93" y="15"/>
                  </a:lnTo>
                  <a:lnTo>
                    <a:pt x="93" y="11"/>
                  </a:lnTo>
                  <a:lnTo>
                    <a:pt x="97" y="11"/>
                  </a:lnTo>
                  <a:lnTo>
                    <a:pt x="97" y="7"/>
                  </a:lnTo>
                  <a:lnTo>
                    <a:pt x="101" y="7"/>
                  </a:lnTo>
                  <a:lnTo>
                    <a:pt x="105" y="7"/>
                  </a:lnTo>
                  <a:lnTo>
                    <a:pt x="105" y="3"/>
                  </a:lnTo>
                  <a:lnTo>
                    <a:pt x="109" y="3"/>
                  </a:lnTo>
                  <a:lnTo>
                    <a:pt x="113" y="3"/>
                  </a:lnTo>
                  <a:lnTo>
                    <a:pt x="113" y="0"/>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53" name="Freeform 27"/>
            <p:cNvSpPr>
              <a:spLocks/>
            </p:cNvSpPr>
            <p:nvPr/>
          </p:nvSpPr>
          <p:spPr bwMode="auto">
            <a:xfrm>
              <a:off x="2319" y="3679"/>
              <a:ext cx="187" cy="391"/>
            </a:xfrm>
            <a:custGeom>
              <a:avLst/>
              <a:gdLst>
                <a:gd name="T0" fmla="*/ 109 w 187"/>
                <a:gd name="T1" fmla="*/ 4 h 391"/>
                <a:gd name="T2" fmla="*/ 121 w 187"/>
                <a:gd name="T3" fmla="*/ 11 h 391"/>
                <a:gd name="T4" fmla="*/ 125 w 187"/>
                <a:gd name="T5" fmla="*/ 19 h 391"/>
                <a:gd name="T6" fmla="*/ 129 w 187"/>
                <a:gd name="T7" fmla="*/ 27 h 391"/>
                <a:gd name="T8" fmla="*/ 136 w 187"/>
                <a:gd name="T9" fmla="*/ 35 h 391"/>
                <a:gd name="T10" fmla="*/ 144 w 187"/>
                <a:gd name="T11" fmla="*/ 47 h 391"/>
                <a:gd name="T12" fmla="*/ 160 w 187"/>
                <a:gd name="T13" fmla="*/ 51 h 391"/>
                <a:gd name="T14" fmla="*/ 164 w 187"/>
                <a:gd name="T15" fmla="*/ 82 h 391"/>
                <a:gd name="T16" fmla="*/ 140 w 187"/>
                <a:gd name="T17" fmla="*/ 94 h 391"/>
                <a:gd name="T18" fmla="*/ 129 w 187"/>
                <a:gd name="T19" fmla="*/ 109 h 391"/>
                <a:gd name="T20" fmla="*/ 113 w 187"/>
                <a:gd name="T21" fmla="*/ 125 h 391"/>
                <a:gd name="T22" fmla="*/ 121 w 187"/>
                <a:gd name="T23" fmla="*/ 152 h 391"/>
                <a:gd name="T24" fmla="*/ 144 w 187"/>
                <a:gd name="T25" fmla="*/ 168 h 391"/>
                <a:gd name="T26" fmla="*/ 152 w 187"/>
                <a:gd name="T27" fmla="*/ 180 h 391"/>
                <a:gd name="T28" fmla="*/ 168 w 187"/>
                <a:gd name="T29" fmla="*/ 187 h 391"/>
                <a:gd name="T30" fmla="*/ 172 w 187"/>
                <a:gd name="T31" fmla="*/ 211 h 391"/>
                <a:gd name="T32" fmla="*/ 183 w 187"/>
                <a:gd name="T33" fmla="*/ 242 h 391"/>
                <a:gd name="T34" fmla="*/ 183 w 187"/>
                <a:gd name="T35" fmla="*/ 262 h 391"/>
                <a:gd name="T36" fmla="*/ 176 w 187"/>
                <a:gd name="T37" fmla="*/ 285 h 391"/>
                <a:gd name="T38" fmla="*/ 168 w 187"/>
                <a:gd name="T39" fmla="*/ 309 h 391"/>
                <a:gd name="T40" fmla="*/ 179 w 187"/>
                <a:gd name="T41" fmla="*/ 320 h 391"/>
                <a:gd name="T42" fmla="*/ 179 w 187"/>
                <a:gd name="T43" fmla="*/ 348 h 391"/>
                <a:gd name="T44" fmla="*/ 187 w 187"/>
                <a:gd name="T45" fmla="*/ 359 h 391"/>
                <a:gd name="T46" fmla="*/ 179 w 187"/>
                <a:gd name="T47" fmla="*/ 391 h 391"/>
                <a:gd name="T48" fmla="*/ 133 w 187"/>
                <a:gd name="T49" fmla="*/ 391 h 391"/>
                <a:gd name="T50" fmla="*/ 82 w 187"/>
                <a:gd name="T51" fmla="*/ 383 h 391"/>
                <a:gd name="T52" fmla="*/ 78 w 187"/>
                <a:gd name="T53" fmla="*/ 363 h 391"/>
                <a:gd name="T54" fmla="*/ 70 w 187"/>
                <a:gd name="T55" fmla="*/ 332 h 391"/>
                <a:gd name="T56" fmla="*/ 105 w 187"/>
                <a:gd name="T57" fmla="*/ 316 h 391"/>
                <a:gd name="T58" fmla="*/ 121 w 187"/>
                <a:gd name="T59" fmla="*/ 301 h 391"/>
                <a:gd name="T60" fmla="*/ 113 w 187"/>
                <a:gd name="T61" fmla="*/ 269 h 391"/>
                <a:gd name="T62" fmla="*/ 113 w 187"/>
                <a:gd name="T63" fmla="*/ 250 h 391"/>
                <a:gd name="T64" fmla="*/ 78 w 187"/>
                <a:gd name="T65" fmla="*/ 246 h 391"/>
                <a:gd name="T66" fmla="*/ 58 w 187"/>
                <a:gd name="T67" fmla="*/ 238 h 391"/>
                <a:gd name="T68" fmla="*/ 35 w 187"/>
                <a:gd name="T69" fmla="*/ 211 h 391"/>
                <a:gd name="T70" fmla="*/ 11 w 187"/>
                <a:gd name="T71" fmla="*/ 211 h 391"/>
                <a:gd name="T72" fmla="*/ 4 w 187"/>
                <a:gd name="T73" fmla="*/ 183 h 391"/>
                <a:gd name="T74" fmla="*/ 4 w 187"/>
                <a:gd name="T75" fmla="*/ 180 h 391"/>
                <a:gd name="T76" fmla="*/ 4 w 187"/>
                <a:gd name="T77" fmla="*/ 168 h 391"/>
                <a:gd name="T78" fmla="*/ 15 w 187"/>
                <a:gd name="T79" fmla="*/ 160 h 391"/>
                <a:gd name="T80" fmla="*/ 27 w 187"/>
                <a:gd name="T81" fmla="*/ 152 h 391"/>
                <a:gd name="T82" fmla="*/ 31 w 187"/>
                <a:gd name="T83" fmla="*/ 144 h 391"/>
                <a:gd name="T84" fmla="*/ 31 w 187"/>
                <a:gd name="T85" fmla="*/ 137 h 391"/>
                <a:gd name="T86" fmla="*/ 35 w 187"/>
                <a:gd name="T87" fmla="*/ 129 h 391"/>
                <a:gd name="T88" fmla="*/ 47 w 187"/>
                <a:gd name="T89" fmla="*/ 121 h 391"/>
                <a:gd name="T90" fmla="*/ 50 w 187"/>
                <a:gd name="T91" fmla="*/ 105 h 391"/>
                <a:gd name="T92" fmla="*/ 54 w 187"/>
                <a:gd name="T93" fmla="*/ 105 h 391"/>
                <a:gd name="T94" fmla="*/ 66 w 187"/>
                <a:gd name="T95" fmla="*/ 97 h 391"/>
                <a:gd name="T96" fmla="*/ 70 w 187"/>
                <a:gd name="T97" fmla="*/ 82 h 391"/>
                <a:gd name="T98" fmla="*/ 74 w 187"/>
                <a:gd name="T99" fmla="*/ 66 h 391"/>
                <a:gd name="T100" fmla="*/ 78 w 187"/>
                <a:gd name="T101" fmla="*/ 51 h 391"/>
                <a:gd name="T102" fmla="*/ 82 w 187"/>
                <a:gd name="T103" fmla="*/ 35 h 391"/>
                <a:gd name="T104" fmla="*/ 86 w 187"/>
                <a:gd name="T105" fmla="*/ 19 h 391"/>
                <a:gd name="T106" fmla="*/ 90 w 187"/>
                <a:gd name="T107" fmla="*/ 11 h 3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7"/>
                <a:gd name="T163" fmla="*/ 0 h 391"/>
                <a:gd name="T164" fmla="*/ 187 w 187"/>
                <a:gd name="T165" fmla="*/ 391 h 3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7" h="391">
                  <a:moveTo>
                    <a:pt x="97" y="0"/>
                  </a:moveTo>
                  <a:lnTo>
                    <a:pt x="101" y="0"/>
                  </a:lnTo>
                  <a:lnTo>
                    <a:pt x="105" y="0"/>
                  </a:lnTo>
                  <a:lnTo>
                    <a:pt x="105" y="4"/>
                  </a:lnTo>
                  <a:lnTo>
                    <a:pt x="109" y="4"/>
                  </a:lnTo>
                  <a:lnTo>
                    <a:pt x="109" y="8"/>
                  </a:lnTo>
                  <a:lnTo>
                    <a:pt x="113" y="8"/>
                  </a:lnTo>
                  <a:lnTo>
                    <a:pt x="113" y="11"/>
                  </a:lnTo>
                  <a:lnTo>
                    <a:pt x="117" y="11"/>
                  </a:lnTo>
                  <a:lnTo>
                    <a:pt x="121" y="11"/>
                  </a:lnTo>
                  <a:lnTo>
                    <a:pt x="121" y="15"/>
                  </a:lnTo>
                  <a:lnTo>
                    <a:pt x="121" y="11"/>
                  </a:lnTo>
                  <a:lnTo>
                    <a:pt x="121" y="15"/>
                  </a:lnTo>
                  <a:lnTo>
                    <a:pt x="125" y="15"/>
                  </a:lnTo>
                  <a:lnTo>
                    <a:pt x="125" y="19"/>
                  </a:lnTo>
                  <a:lnTo>
                    <a:pt x="129" y="19"/>
                  </a:lnTo>
                  <a:lnTo>
                    <a:pt x="129" y="23"/>
                  </a:lnTo>
                  <a:lnTo>
                    <a:pt x="129" y="27"/>
                  </a:lnTo>
                  <a:lnTo>
                    <a:pt x="133" y="27"/>
                  </a:lnTo>
                  <a:lnTo>
                    <a:pt x="129" y="27"/>
                  </a:lnTo>
                  <a:lnTo>
                    <a:pt x="129" y="31"/>
                  </a:lnTo>
                  <a:lnTo>
                    <a:pt x="129" y="35"/>
                  </a:lnTo>
                  <a:lnTo>
                    <a:pt x="133" y="31"/>
                  </a:lnTo>
                  <a:lnTo>
                    <a:pt x="136" y="31"/>
                  </a:lnTo>
                  <a:lnTo>
                    <a:pt x="136" y="35"/>
                  </a:lnTo>
                  <a:lnTo>
                    <a:pt x="140" y="35"/>
                  </a:lnTo>
                  <a:lnTo>
                    <a:pt x="140" y="39"/>
                  </a:lnTo>
                  <a:lnTo>
                    <a:pt x="144" y="39"/>
                  </a:lnTo>
                  <a:lnTo>
                    <a:pt x="144" y="43"/>
                  </a:lnTo>
                  <a:lnTo>
                    <a:pt x="144" y="47"/>
                  </a:lnTo>
                  <a:lnTo>
                    <a:pt x="148" y="47"/>
                  </a:lnTo>
                  <a:lnTo>
                    <a:pt x="152" y="47"/>
                  </a:lnTo>
                  <a:lnTo>
                    <a:pt x="156" y="47"/>
                  </a:lnTo>
                  <a:lnTo>
                    <a:pt x="160" y="47"/>
                  </a:lnTo>
                  <a:lnTo>
                    <a:pt x="160" y="51"/>
                  </a:lnTo>
                  <a:lnTo>
                    <a:pt x="164" y="51"/>
                  </a:lnTo>
                  <a:lnTo>
                    <a:pt x="164" y="62"/>
                  </a:lnTo>
                  <a:lnTo>
                    <a:pt x="164" y="66"/>
                  </a:lnTo>
                  <a:lnTo>
                    <a:pt x="164" y="74"/>
                  </a:lnTo>
                  <a:lnTo>
                    <a:pt x="164" y="82"/>
                  </a:lnTo>
                  <a:lnTo>
                    <a:pt x="160" y="86"/>
                  </a:lnTo>
                  <a:lnTo>
                    <a:pt x="156" y="90"/>
                  </a:lnTo>
                  <a:lnTo>
                    <a:pt x="148" y="90"/>
                  </a:lnTo>
                  <a:lnTo>
                    <a:pt x="144" y="94"/>
                  </a:lnTo>
                  <a:lnTo>
                    <a:pt x="140" y="94"/>
                  </a:lnTo>
                  <a:lnTo>
                    <a:pt x="136" y="97"/>
                  </a:lnTo>
                  <a:lnTo>
                    <a:pt x="140" y="101"/>
                  </a:lnTo>
                  <a:lnTo>
                    <a:pt x="133" y="101"/>
                  </a:lnTo>
                  <a:lnTo>
                    <a:pt x="129" y="105"/>
                  </a:lnTo>
                  <a:lnTo>
                    <a:pt x="129" y="109"/>
                  </a:lnTo>
                  <a:lnTo>
                    <a:pt x="125" y="113"/>
                  </a:lnTo>
                  <a:lnTo>
                    <a:pt x="125" y="117"/>
                  </a:lnTo>
                  <a:lnTo>
                    <a:pt x="117" y="117"/>
                  </a:lnTo>
                  <a:lnTo>
                    <a:pt x="113" y="121"/>
                  </a:lnTo>
                  <a:lnTo>
                    <a:pt x="113" y="125"/>
                  </a:lnTo>
                  <a:lnTo>
                    <a:pt x="113" y="137"/>
                  </a:lnTo>
                  <a:lnTo>
                    <a:pt x="113" y="140"/>
                  </a:lnTo>
                  <a:lnTo>
                    <a:pt x="117" y="144"/>
                  </a:lnTo>
                  <a:lnTo>
                    <a:pt x="121" y="144"/>
                  </a:lnTo>
                  <a:lnTo>
                    <a:pt x="121" y="152"/>
                  </a:lnTo>
                  <a:lnTo>
                    <a:pt x="125" y="152"/>
                  </a:lnTo>
                  <a:lnTo>
                    <a:pt x="133" y="160"/>
                  </a:lnTo>
                  <a:lnTo>
                    <a:pt x="136" y="160"/>
                  </a:lnTo>
                  <a:lnTo>
                    <a:pt x="140" y="164"/>
                  </a:lnTo>
                  <a:lnTo>
                    <a:pt x="144" y="168"/>
                  </a:lnTo>
                  <a:lnTo>
                    <a:pt x="148" y="164"/>
                  </a:lnTo>
                  <a:lnTo>
                    <a:pt x="148" y="168"/>
                  </a:lnTo>
                  <a:lnTo>
                    <a:pt x="148" y="172"/>
                  </a:lnTo>
                  <a:lnTo>
                    <a:pt x="152" y="176"/>
                  </a:lnTo>
                  <a:lnTo>
                    <a:pt x="152" y="180"/>
                  </a:lnTo>
                  <a:lnTo>
                    <a:pt x="156" y="180"/>
                  </a:lnTo>
                  <a:lnTo>
                    <a:pt x="160" y="180"/>
                  </a:lnTo>
                  <a:lnTo>
                    <a:pt x="160" y="183"/>
                  </a:lnTo>
                  <a:lnTo>
                    <a:pt x="164" y="183"/>
                  </a:lnTo>
                  <a:lnTo>
                    <a:pt x="168" y="187"/>
                  </a:lnTo>
                  <a:lnTo>
                    <a:pt x="172" y="191"/>
                  </a:lnTo>
                  <a:lnTo>
                    <a:pt x="176" y="195"/>
                  </a:lnTo>
                  <a:lnTo>
                    <a:pt x="172" y="203"/>
                  </a:lnTo>
                  <a:lnTo>
                    <a:pt x="176" y="211"/>
                  </a:lnTo>
                  <a:lnTo>
                    <a:pt x="172" y="211"/>
                  </a:lnTo>
                  <a:lnTo>
                    <a:pt x="176" y="219"/>
                  </a:lnTo>
                  <a:lnTo>
                    <a:pt x="179" y="223"/>
                  </a:lnTo>
                  <a:lnTo>
                    <a:pt x="176" y="230"/>
                  </a:lnTo>
                  <a:lnTo>
                    <a:pt x="179" y="234"/>
                  </a:lnTo>
                  <a:lnTo>
                    <a:pt x="183" y="242"/>
                  </a:lnTo>
                  <a:lnTo>
                    <a:pt x="183" y="246"/>
                  </a:lnTo>
                  <a:lnTo>
                    <a:pt x="187" y="250"/>
                  </a:lnTo>
                  <a:lnTo>
                    <a:pt x="187" y="254"/>
                  </a:lnTo>
                  <a:lnTo>
                    <a:pt x="183" y="258"/>
                  </a:lnTo>
                  <a:lnTo>
                    <a:pt x="183" y="262"/>
                  </a:lnTo>
                  <a:lnTo>
                    <a:pt x="179" y="269"/>
                  </a:lnTo>
                  <a:lnTo>
                    <a:pt x="176" y="273"/>
                  </a:lnTo>
                  <a:lnTo>
                    <a:pt x="172" y="277"/>
                  </a:lnTo>
                  <a:lnTo>
                    <a:pt x="172" y="281"/>
                  </a:lnTo>
                  <a:lnTo>
                    <a:pt x="176" y="285"/>
                  </a:lnTo>
                  <a:lnTo>
                    <a:pt x="172" y="289"/>
                  </a:lnTo>
                  <a:lnTo>
                    <a:pt x="168" y="297"/>
                  </a:lnTo>
                  <a:lnTo>
                    <a:pt x="168" y="305"/>
                  </a:lnTo>
                  <a:lnTo>
                    <a:pt x="172" y="309"/>
                  </a:lnTo>
                  <a:lnTo>
                    <a:pt x="168" y="309"/>
                  </a:lnTo>
                  <a:lnTo>
                    <a:pt x="168" y="312"/>
                  </a:lnTo>
                  <a:lnTo>
                    <a:pt x="172" y="312"/>
                  </a:lnTo>
                  <a:lnTo>
                    <a:pt x="176" y="316"/>
                  </a:lnTo>
                  <a:lnTo>
                    <a:pt x="179" y="312"/>
                  </a:lnTo>
                  <a:lnTo>
                    <a:pt x="179" y="320"/>
                  </a:lnTo>
                  <a:lnTo>
                    <a:pt x="183" y="324"/>
                  </a:lnTo>
                  <a:lnTo>
                    <a:pt x="179" y="332"/>
                  </a:lnTo>
                  <a:lnTo>
                    <a:pt x="179" y="336"/>
                  </a:lnTo>
                  <a:lnTo>
                    <a:pt x="179" y="344"/>
                  </a:lnTo>
                  <a:lnTo>
                    <a:pt x="179" y="348"/>
                  </a:lnTo>
                  <a:lnTo>
                    <a:pt x="179" y="352"/>
                  </a:lnTo>
                  <a:lnTo>
                    <a:pt x="179" y="355"/>
                  </a:lnTo>
                  <a:lnTo>
                    <a:pt x="179" y="359"/>
                  </a:lnTo>
                  <a:lnTo>
                    <a:pt x="183" y="359"/>
                  </a:lnTo>
                  <a:lnTo>
                    <a:pt x="187" y="359"/>
                  </a:lnTo>
                  <a:lnTo>
                    <a:pt x="183" y="363"/>
                  </a:lnTo>
                  <a:lnTo>
                    <a:pt x="183" y="371"/>
                  </a:lnTo>
                  <a:lnTo>
                    <a:pt x="183" y="379"/>
                  </a:lnTo>
                  <a:lnTo>
                    <a:pt x="183" y="387"/>
                  </a:lnTo>
                  <a:lnTo>
                    <a:pt x="179" y="391"/>
                  </a:lnTo>
                  <a:lnTo>
                    <a:pt x="176" y="391"/>
                  </a:lnTo>
                  <a:lnTo>
                    <a:pt x="168" y="391"/>
                  </a:lnTo>
                  <a:lnTo>
                    <a:pt x="148" y="391"/>
                  </a:lnTo>
                  <a:lnTo>
                    <a:pt x="144" y="391"/>
                  </a:lnTo>
                  <a:lnTo>
                    <a:pt x="133" y="391"/>
                  </a:lnTo>
                  <a:lnTo>
                    <a:pt x="109" y="391"/>
                  </a:lnTo>
                  <a:lnTo>
                    <a:pt x="93" y="391"/>
                  </a:lnTo>
                  <a:lnTo>
                    <a:pt x="86" y="391"/>
                  </a:lnTo>
                  <a:lnTo>
                    <a:pt x="86" y="387"/>
                  </a:lnTo>
                  <a:lnTo>
                    <a:pt x="82" y="383"/>
                  </a:lnTo>
                  <a:lnTo>
                    <a:pt x="82" y="379"/>
                  </a:lnTo>
                  <a:lnTo>
                    <a:pt x="90" y="375"/>
                  </a:lnTo>
                  <a:lnTo>
                    <a:pt x="90" y="371"/>
                  </a:lnTo>
                  <a:lnTo>
                    <a:pt x="86" y="367"/>
                  </a:lnTo>
                  <a:lnTo>
                    <a:pt x="78" y="363"/>
                  </a:lnTo>
                  <a:lnTo>
                    <a:pt x="74" y="355"/>
                  </a:lnTo>
                  <a:lnTo>
                    <a:pt x="70" y="352"/>
                  </a:lnTo>
                  <a:lnTo>
                    <a:pt x="74" y="344"/>
                  </a:lnTo>
                  <a:lnTo>
                    <a:pt x="70" y="336"/>
                  </a:lnTo>
                  <a:lnTo>
                    <a:pt x="70" y="332"/>
                  </a:lnTo>
                  <a:lnTo>
                    <a:pt x="74" y="332"/>
                  </a:lnTo>
                  <a:lnTo>
                    <a:pt x="82" y="324"/>
                  </a:lnTo>
                  <a:lnTo>
                    <a:pt x="93" y="320"/>
                  </a:lnTo>
                  <a:lnTo>
                    <a:pt x="97" y="320"/>
                  </a:lnTo>
                  <a:lnTo>
                    <a:pt x="105" y="316"/>
                  </a:lnTo>
                  <a:lnTo>
                    <a:pt x="109" y="312"/>
                  </a:lnTo>
                  <a:lnTo>
                    <a:pt x="109" y="309"/>
                  </a:lnTo>
                  <a:lnTo>
                    <a:pt x="113" y="305"/>
                  </a:lnTo>
                  <a:lnTo>
                    <a:pt x="117" y="305"/>
                  </a:lnTo>
                  <a:lnTo>
                    <a:pt x="121" y="301"/>
                  </a:lnTo>
                  <a:lnTo>
                    <a:pt x="121" y="297"/>
                  </a:lnTo>
                  <a:lnTo>
                    <a:pt x="121" y="289"/>
                  </a:lnTo>
                  <a:lnTo>
                    <a:pt x="113" y="277"/>
                  </a:lnTo>
                  <a:lnTo>
                    <a:pt x="113" y="273"/>
                  </a:lnTo>
                  <a:lnTo>
                    <a:pt x="113" y="269"/>
                  </a:lnTo>
                  <a:lnTo>
                    <a:pt x="113" y="266"/>
                  </a:lnTo>
                  <a:lnTo>
                    <a:pt x="117" y="262"/>
                  </a:lnTo>
                  <a:lnTo>
                    <a:pt x="117" y="258"/>
                  </a:lnTo>
                  <a:lnTo>
                    <a:pt x="117" y="250"/>
                  </a:lnTo>
                  <a:lnTo>
                    <a:pt x="113" y="250"/>
                  </a:lnTo>
                  <a:lnTo>
                    <a:pt x="105" y="246"/>
                  </a:lnTo>
                  <a:lnTo>
                    <a:pt x="97" y="242"/>
                  </a:lnTo>
                  <a:lnTo>
                    <a:pt x="93" y="242"/>
                  </a:lnTo>
                  <a:lnTo>
                    <a:pt x="90" y="246"/>
                  </a:lnTo>
                  <a:lnTo>
                    <a:pt x="78" y="246"/>
                  </a:lnTo>
                  <a:lnTo>
                    <a:pt x="74" y="250"/>
                  </a:lnTo>
                  <a:lnTo>
                    <a:pt x="70" y="250"/>
                  </a:lnTo>
                  <a:lnTo>
                    <a:pt x="62" y="246"/>
                  </a:lnTo>
                  <a:lnTo>
                    <a:pt x="58" y="246"/>
                  </a:lnTo>
                  <a:lnTo>
                    <a:pt x="58" y="238"/>
                  </a:lnTo>
                  <a:lnTo>
                    <a:pt x="50" y="238"/>
                  </a:lnTo>
                  <a:lnTo>
                    <a:pt x="47" y="234"/>
                  </a:lnTo>
                  <a:lnTo>
                    <a:pt x="43" y="234"/>
                  </a:lnTo>
                  <a:lnTo>
                    <a:pt x="39" y="226"/>
                  </a:lnTo>
                  <a:lnTo>
                    <a:pt x="35" y="211"/>
                  </a:lnTo>
                  <a:lnTo>
                    <a:pt x="31" y="211"/>
                  </a:lnTo>
                  <a:lnTo>
                    <a:pt x="27" y="207"/>
                  </a:lnTo>
                  <a:lnTo>
                    <a:pt x="23" y="207"/>
                  </a:lnTo>
                  <a:lnTo>
                    <a:pt x="15" y="211"/>
                  </a:lnTo>
                  <a:lnTo>
                    <a:pt x="11" y="211"/>
                  </a:lnTo>
                  <a:lnTo>
                    <a:pt x="7" y="207"/>
                  </a:lnTo>
                  <a:lnTo>
                    <a:pt x="7" y="199"/>
                  </a:lnTo>
                  <a:lnTo>
                    <a:pt x="4" y="195"/>
                  </a:lnTo>
                  <a:lnTo>
                    <a:pt x="7" y="187"/>
                  </a:lnTo>
                  <a:lnTo>
                    <a:pt x="4" y="183"/>
                  </a:lnTo>
                  <a:lnTo>
                    <a:pt x="0" y="183"/>
                  </a:lnTo>
                  <a:lnTo>
                    <a:pt x="0" y="180"/>
                  </a:lnTo>
                  <a:lnTo>
                    <a:pt x="4" y="180"/>
                  </a:lnTo>
                  <a:lnTo>
                    <a:pt x="0" y="180"/>
                  </a:lnTo>
                  <a:lnTo>
                    <a:pt x="4" y="180"/>
                  </a:lnTo>
                  <a:lnTo>
                    <a:pt x="4" y="176"/>
                  </a:lnTo>
                  <a:lnTo>
                    <a:pt x="4" y="172"/>
                  </a:lnTo>
                  <a:lnTo>
                    <a:pt x="7" y="172"/>
                  </a:lnTo>
                  <a:lnTo>
                    <a:pt x="7" y="168"/>
                  </a:lnTo>
                  <a:lnTo>
                    <a:pt x="4" y="168"/>
                  </a:lnTo>
                  <a:lnTo>
                    <a:pt x="7" y="168"/>
                  </a:lnTo>
                  <a:lnTo>
                    <a:pt x="7" y="164"/>
                  </a:lnTo>
                  <a:lnTo>
                    <a:pt x="11" y="164"/>
                  </a:lnTo>
                  <a:lnTo>
                    <a:pt x="11" y="160"/>
                  </a:lnTo>
                  <a:lnTo>
                    <a:pt x="15" y="160"/>
                  </a:lnTo>
                  <a:lnTo>
                    <a:pt x="19" y="160"/>
                  </a:lnTo>
                  <a:lnTo>
                    <a:pt x="19" y="156"/>
                  </a:lnTo>
                  <a:lnTo>
                    <a:pt x="23" y="156"/>
                  </a:lnTo>
                  <a:lnTo>
                    <a:pt x="27" y="156"/>
                  </a:lnTo>
                  <a:lnTo>
                    <a:pt x="27" y="152"/>
                  </a:lnTo>
                  <a:lnTo>
                    <a:pt x="31" y="152"/>
                  </a:lnTo>
                  <a:lnTo>
                    <a:pt x="31" y="148"/>
                  </a:lnTo>
                  <a:lnTo>
                    <a:pt x="35" y="148"/>
                  </a:lnTo>
                  <a:lnTo>
                    <a:pt x="35" y="144"/>
                  </a:lnTo>
                  <a:lnTo>
                    <a:pt x="31" y="144"/>
                  </a:lnTo>
                  <a:lnTo>
                    <a:pt x="31" y="140"/>
                  </a:lnTo>
                  <a:lnTo>
                    <a:pt x="35" y="140"/>
                  </a:lnTo>
                  <a:lnTo>
                    <a:pt x="31" y="137"/>
                  </a:lnTo>
                  <a:lnTo>
                    <a:pt x="35" y="137"/>
                  </a:lnTo>
                  <a:lnTo>
                    <a:pt x="31" y="137"/>
                  </a:lnTo>
                  <a:lnTo>
                    <a:pt x="31" y="133"/>
                  </a:lnTo>
                  <a:lnTo>
                    <a:pt x="35" y="133"/>
                  </a:lnTo>
                  <a:lnTo>
                    <a:pt x="31" y="133"/>
                  </a:lnTo>
                  <a:lnTo>
                    <a:pt x="35" y="133"/>
                  </a:lnTo>
                  <a:lnTo>
                    <a:pt x="35" y="129"/>
                  </a:lnTo>
                  <a:lnTo>
                    <a:pt x="35" y="125"/>
                  </a:lnTo>
                  <a:lnTo>
                    <a:pt x="39" y="125"/>
                  </a:lnTo>
                  <a:lnTo>
                    <a:pt x="39" y="121"/>
                  </a:lnTo>
                  <a:lnTo>
                    <a:pt x="43" y="121"/>
                  </a:lnTo>
                  <a:lnTo>
                    <a:pt x="47" y="121"/>
                  </a:lnTo>
                  <a:lnTo>
                    <a:pt x="47" y="117"/>
                  </a:lnTo>
                  <a:lnTo>
                    <a:pt x="47" y="113"/>
                  </a:lnTo>
                  <a:lnTo>
                    <a:pt x="50" y="113"/>
                  </a:lnTo>
                  <a:lnTo>
                    <a:pt x="50" y="109"/>
                  </a:lnTo>
                  <a:lnTo>
                    <a:pt x="50" y="105"/>
                  </a:lnTo>
                  <a:lnTo>
                    <a:pt x="54" y="105"/>
                  </a:lnTo>
                  <a:lnTo>
                    <a:pt x="54" y="109"/>
                  </a:lnTo>
                  <a:lnTo>
                    <a:pt x="54" y="105"/>
                  </a:lnTo>
                  <a:lnTo>
                    <a:pt x="58" y="105"/>
                  </a:lnTo>
                  <a:lnTo>
                    <a:pt x="54" y="105"/>
                  </a:lnTo>
                  <a:lnTo>
                    <a:pt x="58" y="105"/>
                  </a:lnTo>
                  <a:lnTo>
                    <a:pt x="58" y="101"/>
                  </a:lnTo>
                  <a:lnTo>
                    <a:pt x="62" y="101"/>
                  </a:lnTo>
                  <a:lnTo>
                    <a:pt x="62" y="97"/>
                  </a:lnTo>
                  <a:lnTo>
                    <a:pt x="66" y="97"/>
                  </a:lnTo>
                  <a:lnTo>
                    <a:pt x="66" y="94"/>
                  </a:lnTo>
                  <a:lnTo>
                    <a:pt x="70" y="94"/>
                  </a:lnTo>
                  <a:lnTo>
                    <a:pt x="70" y="90"/>
                  </a:lnTo>
                  <a:lnTo>
                    <a:pt x="70" y="86"/>
                  </a:lnTo>
                  <a:lnTo>
                    <a:pt x="70" y="82"/>
                  </a:lnTo>
                  <a:lnTo>
                    <a:pt x="70" y="78"/>
                  </a:lnTo>
                  <a:lnTo>
                    <a:pt x="74" y="78"/>
                  </a:lnTo>
                  <a:lnTo>
                    <a:pt x="74" y="74"/>
                  </a:lnTo>
                  <a:lnTo>
                    <a:pt x="74" y="70"/>
                  </a:lnTo>
                  <a:lnTo>
                    <a:pt x="74" y="66"/>
                  </a:lnTo>
                  <a:lnTo>
                    <a:pt x="74" y="62"/>
                  </a:lnTo>
                  <a:lnTo>
                    <a:pt x="78" y="62"/>
                  </a:lnTo>
                  <a:lnTo>
                    <a:pt x="78" y="58"/>
                  </a:lnTo>
                  <a:lnTo>
                    <a:pt x="78" y="54"/>
                  </a:lnTo>
                  <a:lnTo>
                    <a:pt x="78" y="51"/>
                  </a:lnTo>
                  <a:lnTo>
                    <a:pt x="82" y="51"/>
                  </a:lnTo>
                  <a:lnTo>
                    <a:pt x="82" y="47"/>
                  </a:lnTo>
                  <a:lnTo>
                    <a:pt x="82" y="43"/>
                  </a:lnTo>
                  <a:lnTo>
                    <a:pt x="82" y="39"/>
                  </a:lnTo>
                  <a:lnTo>
                    <a:pt x="82" y="35"/>
                  </a:lnTo>
                  <a:lnTo>
                    <a:pt x="86" y="35"/>
                  </a:lnTo>
                  <a:lnTo>
                    <a:pt x="86" y="31"/>
                  </a:lnTo>
                  <a:lnTo>
                    <a:pt x="86" y="27"/>
                  </a:lnTo>
                  <a:lnTo>
                    <a:pt x="86" y="23"/>
                  </a:lnTo>
                  <a:lnTo>
                    <a:pt x="86" y="19"/>
                  </a:lnTo>
                  <a:lnTo>
                    <a:pt x="90" y="19"/>
                  </a:lnTo>
                  <a:lnTo>
                    <a:pt x="86" y="19"/>
                  </a:lnTo>
                  <a:lnTo>
                    <a:pt x="86" y="15"/>
                  </a:lnTo>
                  <a:lnTo>
                    <a:pt x="90" y="15"/>
                  </a:lnTo>
                  <a:lnTo>
                    <a:pt x="90" y="11"/>
                  </a:lnTo>
                  <a:lnTo>
                    <a:pt x="93" y="8"/>
                  </a:lnTo>
                  <a:lnTo>
                    <a:pt x="93" y="4"/>
                  </a:lnTo>
                  <a:lnTo>
                    <a:pt x="97" y="4"/>
                  </a:lnTo>
                  <a:lnTo>
                    <a:pt x="97" y="0"/>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54" name="Freeform 28"/>
            <p:cNvSpPr>
              <a:spLocks/>
            </p:cNvSpPr>
            <p:nvPr/>
          </p:nvSpPr>
          <p:spPr bwMode="auto">
            <a:xfrm>
              <a:off x="2588" y="3276"/>
              <a:ext cx="165" cy="227"/>
            </a:xfrm>
            <a:custGeom>
              <a:avLst/>
              <a:gdLst>
                <a:gd name="T0" fmla="*/ 133 w 165"/>
                <a:gd name="T1" fmla="*/ 227 h 227"/>
                <a:gd name="T2" fmla="*/ 125 w 165"/>
                <a:gd name="T3" fmla="*/ 227 h 227"/>
                <a:gd name="T4" fmla="*/ 122 w 165"/>
                <a:gd name="T5" fmla="*/ 215 h 227"/>
                <a:gd name="T6" fmla="*/ 122 w 165"/>
                <a:gd name="T7" fmla="*/ 207 h 227"/>
                <a:gd name="T8" fmla="*/ 114 w 165"/>
                <a:gd name="T9" fmla="*/ 203 h 227"/>
                <a:gd name="T10" fmla="*/ 106 w 165"/>
                <a:gd name="T11" fmla="*/ 192 h 227"/>
                <a:gd name="T12" fmla="*/ 98 w 165"/>
                <a:gd name="T13" fmla="*/ 192 h 227"/>
                <a:gd name="T14" fmla="*/ 86 w 165"/>
                <a:gd name="T15" fmla="*/ 188 h 227"/>
                <a:gd name="T16" fmla="*/ 79 w 165"/>
                <a:gd name="T17" fmla="*/ 180 h 227"/>
                <a:gd name="T18" fmla="*/ 63 w 165"/>
                <a:gd name="T19" fmla="*/ 180 h 227"/>
                <a:gd name="T20" fmla="*/ 55 w 165"/>
                <a:gd name="T21" fmla="*/ 188 h 227"/>
                <a:gd name="T22" fmla="*/ 59 w 165"/>
                <a:gd name="T23" fmla="*/ 196 h 227"/>
                <a:gd name="T24" fmla="*/ 67 w 165"/>
                <a:gd name="T25" fmla="*/ 203 h 227"/>
                <a:gd name="T26" fmla="*/ 59 w 165"/>
                <a:gd name="T27" fmla="*/ 203 h 227"/>
                <a:gd name="T28" fmla="*/ 47 w 165"/>
                <a:gd name="T29" fmla="*/ 196 h 227"/>
                <a:gd name="T30" fmla="*/ 39 w 165"/>
                <a:gd name="T31" fmla="*/ 196 h 227"/>
                <a:gd name="T32" fmla="*/ 32 w 165"/>
                <a:gd name="T33" fmla="*/ 188 h 227"/>
                <a:gd name="T34" fmla="*/ 24 w 165"/>
                <a:gd name="T35" fmla="*/ 180 h 227"/>
                <a:gd name="T36" fmla="*/ 16 w 165"/>
                <a:gd name="T37" fmla="*/ 180 h 227"/>
                <a:gd name="T38" fmla="*/ 12 w 165"/>
                <a:gd name="T39" fmla="*/ 168 h 227"/>
                <a:gd name="T40" fmla="*/ 8 w 165"/>
                <a:gd name="T41" fmla="*/ 156 h 227"/>
                <a:gd name="T42" fmla="*/ 8 w 165"/>
                <a:gd name="T43" fmla="*/ 149 h 227"/>
                <a:gd name="T44" fmla="*/ 12 w 165"/>
                <a:gd name="T45" fmla="*/ 137 h 227"/>
                <a:gd name="T46" fmla="*/ 12 w 165"/>
                <a:gd name="T47" fmla="*/ 121 h 227"/>
                <a:gd name="T48" fmla="*/ 4 w 165"/>
                <a:gd name="T49" fmla="*/ 113 h 227"/>
                <a:gd name="T50" fmla="*/ 4 w 165"/>
                <a:gd name="T51" fmla="*/ 110 h 227"/>
                <a:gd name="T52" fmla="*/ 8 w 165"/>
                <a:gd name="T53" fmla="*/ 98 h 227"/>
                <a:gd name="T54" fmla="*/ 16 w 165"/>
                <a:gd name="T55" fmla="*/ 90 h 227"/>
                <a:gd name="T56" fmla="*/ 16 w 165"/>
                <a:gd name="T57" fmla="*/ 82 h 227"/>
                <a:gd name="T58" fmla="*/ 20 w 165"/>
                <a:gd name="T59" fmla="*/ 78 h 227"/>
                <a:gd name="T60" fmla="*/ 12 w 165"/>
                <a:gd name="T61" fmla="*/ 70 h 227"/>
                <a:gd name="T62" fmla="*/ 20 w 165"/>
                <a:gd name="T63" fmla="*/ 63 h 227"/>
                <a:gd name="T64" fmla="*/ 20 w 165"/>
                <a:gd name="T65" fmla="*/ 55 h 227"/>
                <a:gd name="T66" fmla="*/ 28 w 165"/>
                <a:gd name="T67" fmla="*/ 47 h 227"/>
                <a:gd name="T68" fmla="*/ 39 w 165"/>
                <a:gd name="T69" fmla="*/ 43 h 227"/>
                <a:gd name="T70" fmla="*/ 43 w 165"/>
                <a:gd name="T71" fmla="*/ 39 h 227"/>
                <a:gd name="T72" fmla="*/ 43 w 165"/>
                <a:gd name="T73" fmla="*/ 39 h 227"/>
                <a:gd name="T74" fmla="*/ 55 w 165"/>
                <a:gd name="T75" fmla="*/ 35 h 227"/>
                <a:gd name="T76" fmla="*/ 59 w 165"/>
                <a:gd name="T77" fmla="*/ 24 h 227"/>
                <a:gd name="T78" fmla="*/ 63 w 165"/>
                <a:gd name="T79" fmla="*/ 20 h 227"/>
                <a:gd name="T80" fmla="*/ 67 w 165"/>
                <a:gd name="T81" fmla="*/ 16 h 227"/>
                <a:gd name="T82" fmla="*/ 71 w 165"/>
                <a:gd name="T83" fmla="*/ 12 h 227"/>
                <a:gd name="T84" fmla="*/ 79 w 165"/>
                <a:gd name="T85" fmla="*/ 4 h 227"/>
                <a:gd name="T86" fmla="*/ 90 w 165"/>
                <a:gd name="T87" fmla="*/ 0 h 227"/>
                <a:gd name="T88" fmla="*/ 106 w 165"/>
                <a:gd name="T89" fmla="*/ 0 h 227"/>
                <a:gd name="T90" fmla="*/ 122 w 165"/>
                <a:gd name="T91" fmla="*/ 0 h 227"/>
                <a:gd name="T92" fmla="*/ 137 w 165"/>
                <a:gd name="T93" fmla="*/ 0 h 227"/>
                <a:gd name="T94" fmla="*/ 153 w 165"/>
                <a:gd name="T95" fmla="*/ 0 h 227"/>
                <a:gd name="T96" fmla="*/ 161 w 165"/>
                <a:gd name="T97" fmla="*/ 27 h 227"/>
                <a:gd name="T98" fmla="*/ 153 w 165"/>
                <a:gd name="T99" fmla="*/ 145 h 227"/>
                <a:gd name="T100" fmla="*/ 145 w 165"/>
                <a:gd name="T101" fmla="*/ 223 h 22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5"/>
                <a:gd name="T154" fmla="*/ 0 h 227"/>
                <a:gd name="T155" fmla="*/ 165 w 165"/>
                <a:gd name="T156" fmla="*/ 227 h 22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5" h="227">
                  <a:moveTo>
                    <a:pt x="145" y="227"/>
                  </a:moveTo>
                  <a:lnTo>
                    <a:pt x="141" y="227"/>
                  </a:lnTo>
                  <a:lnTo>
                    <a:pt x="137" y="227"/>
                  </a:lnTo>
                  <a:lnTo>
                    <a:pt x="133" y="227"/>
                  </a:lnTo>
                  <a:lnTo>
                    <a:pt x="133" y="223"/>
                  </a:lnTo>
                  <a:lnTo>
                    <a:pt x="129" y="223"/>
                  </a:lnTo>
                  <a:lnTo>
                    <a:pt x="125" y="223"/>
                  </a:lnTo>
                  <a:lnTo>
                    <a:pt x="125" y="227"/>
                  </a:lnTo>
                  <a:lnTo>
                    <a:pt x="122" y="227"/>
                  </a:lnTo>
                  <a:lnTo>
                    <a:pt x="122" y="223"/>
                  </a:lnTo>
                  <a:lnTo>
                    <a:pt x="122" y="219"/>
                  </a:lnTo>
                  <a:lnTo>
                    <a:pt x="122" y="215"/>
                  </a:lnTo>
                  <a:lnTo>
                    <a:pt x="125" y="215"/>
                  </a:lnTo>
                  <a:lnTo>
                    <a:pt x="122" y="215"/>
                  </a:lnTo>
                  <a:lnTo>
                    <a:pt x="122" y="211"/>
                  </a:lnTo>
                  <a:lnTo>
                    <a:pt x="122" y="207"/>
                  </a:lnTo>
                  <a:lnTo>
                    <a:pt x="122" y="211"/>
                  </a:lnTo>
                  <a:lnTo>
                    <a:pt x="118" y="211"/>
                  </a:lnTo>
                  <a:lnTo>
                    <a:pt x="118" y="207"/>
                  </a:lnTo>
                  <a:lnTo>
                    <a:pt x="114" y="203"/>
                  </a:lnTo>
                  <a:lnTo>
                    <a:pt x="114" y="199"/>
                  </a:lnTo>
                  <a:lnTo>
                    <a:pt x="110" y="196"/>
                  </a:lnTo>
                  <a:lnTo>
                    <a:pt x="106" y="196"/>
                  </a:lnTo>
                  <a:lnTo>
                    <a:pt x="106" y="192"/>
                  </a:lnTo>
                  <a:lnTo>
                    <a:pt x="102" y="192"/>
                  </a:lnTo>
                  <a:lnTo>
                    <a:pt x="102" y="188"/>
                  </a:lnTo>
                  <a:lnTo>
                    <a:pt x="98" y="188"/>
                  </a:lnTo>
                  <a:lnTo>
                    <a:pt x="98" y="192"/>
                  </a:lnTo>
                  <a:lnTo>
                    <a:pt x="94" y="192"/>
                  </a:lnTo>
                  <a:lnTo>
                    <a:pt x="94" y="188"/>
                  </a:lnTo>
                  <a:lnTo>
                    <a:pt x="90" y="188"/>
                  </a:lnTo>
                  <a:lnTo>
                    <a:pt x="86" y="188"/>
                  </a:lnTo>
                  <a:lnTo>
                    <a:pt x="86" y="184"/>
                  </a:lnTo>
                  <a:lnTo>
                    <a:pt x="86" y="180"/>
                  </a:lnTo>
                  <a:lnTo>
                    <a:pt x="82" y="180"/>
                  </a:lnTo>
                  <a:lnTo>
                    <a:pt x="79" y="180"/>
                  </a:lnTo>
                  <a:lnTo>
                    <a:pt x="75" y="180"/>
                  </a:lnTo>
                  <a:lnTo>
                    <a:pt x="71" y="180"/>
                  </a:lnTo>
                  <a:lnTo>
                    <a:pt x="67" y="180"/>
                  </a:lnTo>
                  <a:lnTo>
                    <a:pt x="63" y="180"/>
                  </a:lnTo>
                  <a:lnTo>
                    <a:pt x="59" y="180"/>
                  </a:lnTo>
                  <a:lnTo>
                    <a:pt x="59" y="184"/>
                  </a:lnTo>
                  <a:lnTo>
                    <a:pt x="55" y="184"/>
                  </a:lnTo>
                  <a:lnTo>
                    <a:pt x="55" y="188"/>
                  </a:lnTo>
                  <a:lnTo>
                    <a:pt x="51" y="188"/>
                  </a:lnTo>
                  <a:lnTo>
                    <a:pt x="55" y="192"/>
                  </a:lnTo>
                  <a:lnTo>
                    <a:pt x="55" y="196"/>
                  </a:lnTo>
                  <a:lnTo>
                    <a:pt x="59" y="196"/>
                  </a:lnTo>
                  <a:lnTo>
                    <a:pt x="59" y="199"/>
                  </a:lnTo>
                  <a:lnTo>
                    <a:pt x="63" y="199"/>
                  </a:lnTo>
                  <a:lnTo>
                    <a:pt x="63" y="203"/>
                  </a:lnTo>
                  <a:lnTo>
                    <a:pt x="67" y="203"/>
                  </a:lnTo>
                  <a:lnTo>
                    <a:pt x="67" y="207"/>
                  </a:lnTo>
                  <a:lnTo>
                    <a:pt x="63" y="207"/>
                  </a:lnTo>
                  <a:lnTo>
                    <a:pt x="63" y="203"/>
                  </a:lnTo>
                  <a:lnTo>
                    <a:pt x="59" y="203"/>
                  </a:lnTo>
                  <a:lnTo>
                    <a:pt x="59" y="199"/>
                  </a:lnTo>
                  <a:lnTo>
                    <a:pt x="55" y="199"/>
                  </a:lnTo>
                  <a:lnTo>
                    <a:pt x="51" y="196"/>
                  </a:lnTo>
                  <a:lnTo>
                    <a:pt x="47" y="196"/>
                  </a:lnTo>
                  <a:lnTo>
                    <a:pt x="43" y="196"/>
                  </a:lnTo>
                  <a:lnTo>
                    <a:pt x="43" y="199"/>
                  </a:lnTo>
                  <a:lnTo>
                    <a:pt x="39" y="199"/>
                  </a:lnTo>
                  <a:lnTo>
                    <a:pt x="39" y="196"/>
                  </a:lnTo>
                  <a:lnTo>
                    <a:pt x="36" y="196"/>
                  </a:lnTo>
                  <a:lnTo>
                    <a:pt x="36" y="192"/>
                  </a:lnTo>
                  <a:lnTo>
                    <a:pt x="32" y="192"/>
                  </a:lnTo>
                  <a:lnTo>
                    <a:pt x="32" y="188"/>
                  </a:lnTo>
                  <a:lnTo>
                    <a:pt x="28" y="188"/>
                  </a:lnTo>
                  <a:lnTo>
                    <a:pt x="28" y="184"/>
                  </a:lnTo>
                  <a:lnTo>
                    <a:pt x="24" y="184"/>
                  </a:lnTo>
                  <a:lnTo>
                    <a:pt x="24" y="180"/>
                  </a:lnTo>
                  <a:lnTo>
                    <a:pt x="24" y="184"/>
                  </a:lnTo>
                  <a:lnTo>
                    <a:pt x="24" y="180"/>
                  </a:lnTo>
                  <a:lnTo>
                    <a:pt x="20" y="180"/>
                  </a:lnTo>
                  <a:lnTo>
                    <a:pt x="16" y="180"/>
                  </a:lnTo>
                  <a:lnTo>
                    <a:pt x="16" y="176"/>
                  </a:lnTo>
                  <a:lnTo>
                    <a:pt x="16" y="172"/>
                  </a:lnTo>
                  <a:lnTo>
                    <a:pt x="16" y="168"/>
                  </a:lnTo>
                  <a:lnTo>
                    <a:pt x="12" y="168"/>
                  </a:lnTo>
                  <a:lnTo>
                    <a:pt x="12" y="164"/>
                  </a:lnTo>
                  <a:lnTo>
                    <a:pt x="12" y="160"/>
                  </a:lnTo>
                  <a:lnTo>
                    <a:pt x="8" y="160"/>
                  </a:lnTo>
                  <a:lnTo>
                    <a:pt x="8" y="156"/>
                  </a:lnTo>
                  <a:lnTo>
                    <a:pt x="4" y="156"/>
                  </a:lnTo>
                  <a:lnTo>
                    <a:pt x="4" y="153"/>
                  </a:lnTo>
                  <a:lnTo>
                    <a:pt x="8" y="153"/>
                  </a:lnTo>
                  <a:lnTo>
                    <a:pt x="8" y="149"/>
                  </a:lnTo>
                  <a:lnTo>
                    <a:pt x="8" y="145"/>
                  </a:lnTo>
                  <a:lnTo>
                    <a:pt x="8" y="141"/>
                  </a:lnTo>
                  <a:lnTo>
                    <a:pt x="8" y="137"/>
                  </a:lnTo>
                  <a:lnTo>
                    <a:pt x="12" y="137"/>
                  </a:lnTo>
                  <a:lnTo>
                    <a:pt x="12" y="133"/>
                  </a:lnTo>
                  <a:lnTo>
                    <a:pt x="12" y="129"/>
                  </a:lnTo>
                  <a:lnTo>
                    <a:pt x="12" y="125"/>
                  </a:lnTo>
                  <a:lnTo>
                    <a:pt x="12" y="121"/>
                  </a:lnTo>
                  <a:lnTo>
                    <a:pt x="8" y="121"/>
                  </a:lnTo>
                  <a:lnTo>
                    <a:pt x="8" y="117"/>
                  </a:lnTo>
                  <a:lnTo>
                    <a:pt x="8" y="113"/>
                  </a:lnTo>
                  <a:lnTo>
                    <a:pt x="4" y="113"/>
                  </a:lnTo>
                  <a:lnTo>
                    <a:pt x="0" y="113"/>
                  </a:lnTo>
                  <a:lnTo>
                    <a:pt x="0" y="110"/>
                  </a:lnTo>
                  <a:lnTo>
                    <a:pt x="0" y="106"/>
                  </a:lnTo>
                  <a:lnTo>
                    <a:pt x="4" y="110"/>
                  </a:lnTo>
                  <a:lnTo>
                    <a:pt x="4" y="106"/>
                  </a:lnTo>
                  <a:lnTo>
                    <a:pt x="4" y="102"/>
                  </a:lnTo>
                  <a:lnTo>
                    <a:pt x="8" y="102"/>
                  </a:lnTo>
                  <a:lnTo>
                    <a:pt x="8" y="98"/>
                  </a:lnTo>
                  <a:lnTo>
                    <a:pt x="12" y="98"/>
                  </a:lnTo>
                  <a:lnTo>
                    <a:pt x="12" y="94"/>
                  </a:lnTo>
                  <a:lnTo>
                    <a:pt x="12" y="90"/>
                  </a:lnTo>
                  <a:lnTo>
                    <a:pt x="16" y="90"/>
                  </a:lnTo>
                  <a:lnTo>
                    <a:pt x="16" y="86"/>
                  </a:lnTo>
                  <a:lnTo>
                    <a:pt x="16" y="82"/>
                  </a:lnTo>
                  <a:lnTo>
                    <a:pt x="20" y="82"/>
                  </a:lnTo>
                  <a:lnTo>
                    <a:pt x="16" y="82"/>
                  </a:lnTo>
                  <a:lnTo>
                    <a:pt x="16" y="78"/>
                  </a:lnTo>
                  <a:lnTo>
                    <a:pt x="20" y="78"/>
                  </a:lnTo>
                  <a:lnTo>
                    <a:pt x="20" y="74"/>
                  </a:lnTo>
                  <a:lnTo>
                    <a:pt x="20" y="78"/>
                  </a:lnTo>
                  <a:lnTo>
                    <a:pt x="16" y="78"/>
                  </a:lnTo>
                  <a:lnTo>
                    <a:pt x="16" y="74"/>
                  </a:lnTo>
                  <a:lnTo>
                    <a:pt x="16" y="70"/>
                  </a:lnTo>
                  <a:lnTo>
                    <a:pt x="12" y="70"/>
                  </a:lnTo>
                  <a:lnTo>
                    <a:pt x="16" y="70"/>
                  </a:lnTo>
                  <a:lnTo>
                    <a:pt x="16" y="67"/>
                  </a:lnTo>
                  <a:lnTo>
                    <a:pt x="16" y="63"/>
                  </a:lnTo>
                  <a:lnTo>
                    <a:pt x="20" y="63"/>
                  </a:lnTo>
                  <a:lnTo>
                    <a:pt x="20" y="59"/>
                  </a:lnTo>
                  <a:lnTo>
                    <a:pt x="20" y="55"/>
                  </a:lnTo>
                  <a:lnTo>
                    <a:pt x="16" y="55"/>
                  </a:lnTo>
                  <a:lnTo>
                    <a:pt x="20" y="55"/>
                  </a:lnTo>
                  <a:lnTo>
                    <a:pt x="20" y="51"/>
                  </a:lnTo>
                  <a:lnTo>
                    <a:pt x="20" y="47"/>
                  </a:lnTo>
                  <a:lnTo>
                    <a:pt x="24" y="47"/>
                  </a:lnTo>
                  <a:lnTo>
                    <a:pt x="28" y="47"/>
                  </a:lnTo>
                  <a:lnTo>
                    <a:pt x="28" y="43"/>
                  </a:lnTo>
                  <a:lnTo>
                    <a:pt x="32" y="43"/>
                  </a:lnTo>
                  <a:lnTo>
                    <a:pt x="36" y="43"/>
                  </a:lnTo>
                  <a:lnTo>
                    <a:pt x="39" y="43"/>
                  </a:lnTo>
                  <a:lnTo>
                    <a:pt x="39" y="39"/>
                  </a:lnTo>
                  <a:lnTo>
                    <a:pt x="39" y="43"/>
                  </a:lnTo>
                  <a:lnTo>
                    <a:pt x="43" y="43"/>
                  </a:lnTo>
                  <a:lnTo>
                    <a:pt x="43" y="39"/>
                  </a:lnTo>
                  <a:lnTo>
                    <a:pt x="39" y="39"/>
                  </a:lnTo>
                  <a:lnTo>
                    <a:pt x="39" y="35"/>
                  </a:lnTo>
                  <a:lnTo>
                    <a:pt x="39" y="39"/>
                  </a:lnTo>
                  <a:lnTo>
                    <a:pt x="43" y="39"/>
                  </a:lnTo>
                  <a:lnTo>
                    <a:pt x="43" y="35"/>
                  </a:lnTo>
                  <a:lnTo>
                    <a:pt x="47" y="35"/>
                  </a:lnTo>
                  <a:lnTo>
                    <a:pt x="51" y="35"/>
                  </a:lnTo>
                  <a:lnTo>
                    <a:pt x="55" y="35"/>
                  </a:lnTo>
                  <a:lnTo>
                    <a:pt x="55" y="31"/>
                  </a:lnTo>
                  <a:lnTo>
                    <a:pt x="55" y="27"/>
                  </a:lnTo>
                  <a:lnTo>
                    <a:pt x="59" y="27"/>
                  </a:lnTo>
                  <a:lnTo>
                    <a:pt x="59" y="24"/>
                  </a:lnTo>
                  <a:lnTo>
                    <a:pt x="63" y="24"/>
                  </a:lnTo>
                  <a:lnTo>
                    <a:pt x="59" y="24"/>
                  </a:lnTo>
                  <a:lnTo>
                    <a:pt x="63" y="24"/>
                  </a:lnTo>
                  <a:lnTo>
                    <a:pt x="63" y="20"/>
                  </a:lnTo>
                  <a:lnTo>
                    <a:pt x="63" y="16"/>
                  </a:lnTo>
                  <a:lnTo>
                    <a:pt x="67" y="16"/>
                  </a:lnTo>
                  <a:lnTo>
                    <a:pt x="63" y="16"/>
                  </a:lnTo>
                  <a:lnTo>
                    <a:pt x="67" y="16"/>
                  </a:lnTo>
                  <a:lnTo>
                    <a:pt x="67" y="12"/>
                  </a:lnTo>
                  <a:lnTo>
                    <a:pt x="67" y="16"/>
                  </a:lnTo>
                  <a:lnTo>
                    <a:pt x="67" y="12"/>
                  </a:lnTo>
                  <a:lnTo>
                    <a:pt x="71" y="12"/>
                  </a:lnTo>
                  <a:lnTo>
                    <a:pt x="75" y="12"/>
                  </a:lnTo>
                  <a:lnTo>
                    <a:pt x="75" y="8"/>
                  </a:lnTo>
                  <a:lnTo>
                    <a:pt x="79" y="8"/>
                  </a:lnTo>
                  <a:lnTo>
                    <a:pt x="79" y="4"/>
                  </a:lnTo>
                  <a:lnTo>
                    <a:pt x="79" y="0"/>
                  </a:lnTo>
                  <a:lnTo>
                    <a:pt x="82" y="0"/>
                  </a:lnTo>
                  <a:lnTo>
                    <a:pt x="86" y="0"/>
                  </a:lnTo>
                  <a:lnTo>
                    <a:pt x="90" y="0"/>
                  </a:lnTo>
                  <a:lnTo>
                    <a:pt x="94" y="0"/>
                  </a:lnTo>
                  <a:lnTo>
                    <a:pt x="98" y="0"/>
                  </a:lnTo>
                  <a:lnTo>
                    <a:pt x="102" y="0"/>
                  </a:lnTo>
                  <a:lnTo>
                    <a:pt x="106" y="0"/>
                  </a:lnTo>
                  <a:lnTo>
                    <a:pt x="110" y="0"/>
                  </a:lnTo>
                  <a:lnTo>
                    <a:pt x="114" y="0"/>
                  </a:lnTo>
                  <a:lnTo>
                    <a:pt x="118" y="0"/>
                  </a:lnTo>
                  <a:lnTo>
                    <a:pt x="122" y="0"/>
                  </a:lnTo>
                  <a:lnTo>
                    <a:pt x="125" y="0"/>
                  </a:lnTo>
                  <a:lnTo>
                    <a:pt x="129" y="0"/>
                  </a:lnTo>
                  <a:lnTo>
                    <a:pt x="133" y="0"/>
                  </a:lnTo>
                  <a:lnTo>
                    <a:pt x="137" y="0"/>
                  </a:lnTo>
                  <a:lnTo>
                    <a:pt x="141" y="0"/>
                  </a:lnTo>
                  <a:lnTo>
                    <a:pt x="145" y="0"/>
                  </a:lnTo>
                  <a:lnTo>
                    <a:pt x="149" y="0"/>
                  </a:lnTo>
                  <a:lnTo>
                    <a:pt x="153" y="0"/>
                  </a:lnTo>
                  <a:lnTo>
                    <a:pt x="157" y="0"/>
                  </a:lnTo>
                  <a:lnTo>
                    <a:pt x="161" y="0"/>
                  </a:lnTo>
                  <a:lnTo>
                    <a:pt x="165" y="0"/>
                  </a:lnTo>
                  <a:lnTo>
                    <a:pt x="161" y="27"/>
                  </a:lnTo>
                  <a:lnTo>
                    <a:pt x="161" y="35"/>
                  </a:lnTo>
                  <a:lnTo>
                    <a:pt x="161" y="47"/>
                  </a:lnTo>
                  <a:lnTo>
                    <a:pt x="157" y="86"/>
                  </a:lnTo>
                  <a:lnTo>
                    <a:pt x="153" y="145"/>
                  </a:lnTo>
                  <a:lnTo>
                    <a:pt x="149" y="180"/>
                  </a:lnTo>
                  <a:lnTo>
                    <a:pt x="149" y="203"/>
                  </a:lnTo>
                  <a:lnTo>
                    <a:pt x="149" y="211"/>
                  </a:lnTo>
                  <a:lnTo>
                    <a:pt x="145" y="223"/>
                  </a:lnTo>
                  <a:lnTo>
                    <a:pt x="145" y="227"/>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55" name="Freeform 29"/>
            <p:cNvSpPr>
              <a:spLocks/>
            </p:cNvSpPr>
            <p:nvPr/>
          </p:nvSpPr>
          <p:spPr bwMode="auto">
            <a:xfrm>
              <a:off x="2319" y="3464"/>
              <a:ext cx="195" cy="266"/>
            </a:xfrm>
            <a:custGeom>
              <a:avLst/>
              <a:gdLst>
                <a:gd name="T0" fmla="*/ 11 w 195"/>
                <a:gd name="T1" fmla="*/ 101 h 266"/>
                <a:gd name="T2" fmla="*/ 7 w 195"/>
                <a:gd name="T3" fmla="*/ 94 h 266"/>
                <a:gd name="T4" fmla="*/ 0 w 195"/>
                <a:gd name="T5" fmla="*/ 82 h 266"/>
                <a:gd name="T6" fmla="*/ 11 w 195"/>
                <a:gd name="T7" fmla="*/ 74 h 266"/>
                <a:gd name="T8" fmla="*/ 15 w 195"/>
                <a:gd name="T9" fmla="*/ 66 h 266"/>
                <a:gd name="T10" fmla="*/ 23 w 195"/>
                <a:gd name="T11" fmla="*/ 62 h 266"/>
                <a:gd name="T12" fmla="*/ 27 w 195"/>
                <a:gd name="T13" fmla="*/ 54 h 266"/>
                <a:gd name="T14" fmla="*/ 31 w 195"/>
                <a:gd name="T15" fmla="*/ 47 h 266"/>
                <a:gd name="T16" fmla="*/ 39 w 195"/>
                <a:gd name="T17" fmla="*/ 35 h 266"/>
                <a:gd name="T18" fmla="*/ 47 w 195"/>
                <a:gd name="T19" fmla="*/ 31 h 266"/>
                <a:gd name="T20" fmla="*/ 58 w 195"/>
                <a:gd name="T21" fmla="*/ 35 h 266"/>
                <a:gd name="T22" fmla="*/ 70 w 195"/>
                <a:gd name="T23" fmla="*/ 27 h 266"/>
                <a:gd name="T24" fmla="*/ 82 w 195"/>
                <a:gd name="T25" fmla="*/ 19 h 266"/>
                <a:gd name="T26" fmla="*/ 93 w 195"/>
                <a:gd name="T27" fmla="*/ 11 h 266"/>
                <a:gd name="T28" fmla="*/ 105 w 195"/>
                <a:gd name="T29" fmla="*/ 4 h 266"/>
                <a:gd name="T30" fmla="*/ 113 w 195"/>
                <a:gd name="T31" fmla="*/ 8 h 266"/>
                <a:gd name="T32" fmla="*/ 125 w 195"/>
                <a:gd name="T33" fmla="*/ 8 h 266"/>
                <a:gd name="T34" fmla="*/ 133 w 195"/>
                <a:gd name="T35" fmla="*/ 4 h 266"/>
                <a:gd name="T36" fmla="*/ 136 w 195"/>
                <a:gd name="T37" fmla="*/ 11 h 266"/>
                <a:gd name="T38" fmla="*/ 148 w 195"/>
                <a:gd name="T39" fmla="*/ 19 h 266"/>
                <a:gd name="T40" fmla="*/ 156 w 195"/>
                <a:gd name="T41" fmla="*/ 23 h 266"/>
                <a:gd name="T42" fmla="*/ 160 w 195"/>
                <a:gd name="T43" fmla="*/ 35 h 266"/>
                <a:gd name="T44" fmla="*/ 164 w 195"/>
                <a:gd name="T45" fmla="*/ 43 h 266"/>
                <a:gd name="T46" fmla="*/ 168 w 195"/>
                <a:gd name="T47" fmla="*/ 58 h 266"/>
                <a:gd name="T48" fmla="*/ 176 w 195"/>
                <a:gd name="T49" fmla="*/ 70 h 266"/>
                <a:gd name="T50" fmla="*/ 187 w 195"/>
                <a:gd name="T51" fmla="*/ 70 h 266"/>
                <a:gd name="T52" fmla="*/ 187 w 195"/>
                <a:gd name="T53" fmla="*/ 82 h 266"/>
                <a:gd name="T54" fmla="*/ 187 w 195"/>
                <a:gd name="T55" fmla="*/ 94 h 266"/>
                <a:gd name="T56" fmla="*/ 191 w 195"/>
                <a:gd name="T57" fmla="*/ 109 h 266"/>
                <a:gd name="T58" fmla="*/ 195 w 195"/>
                <a:gd name="T59" fmla="*/ 125 h 266"/>
                <a:gd name="T60" fmla="*/ 187 w 195"/>
                <a:gd name="T61" fmla="*/ 137 h 266"/>
                <a:gd name="T62" fmla="*/ 176 w 195"/>
                <a:gd name="T63" fmla="*/ 144 h 266"/>
                <a:gd name="T64" fmla="*/ 176 w 195"/>
                <a:gd name="T65" fmla="*/ 156 h 266"/>
                <a:gd name="T66" fmla="*/ 176 w 195"/>
                <a:gd name="T67" fmla="*/ 168 h 266"/>
                <a:gd name="T68" fmla="*/ 183 w 195"/>
                <a:gd name="T69" fmla="*/ 180 h 266"/>
                <a:gd name="T70" fmla="*/ 176 w 195"/>
                <a:gd name="T71" fmla="*/ 211 h 266"/>
                <a:gd name="T72" fmla="*/ 179 w 195"/>
                <a:gd name="T73" fmla="*/ 234 h 266"/>
                <a:gd name="T74" fmla="*/ 168 w 195"/>
                <a:gd name="T75" fmla="*/ 254 h 266"/>
                <a:gd name="T76" fmla="*/ 156 w 195"/>
                <a:gd name="T77" fmla="*/ 262 h 266"/>
                <a:gd name="T78" fmla="*/ 144 w 195"/>
                <a:gd name="T79" fmla="*/ 254 h 266"/>
                <a:gd name="T80" fmla="*/ 133 w 195"/>
                <a:gd name="T81" fmla="*/ 246 h 266"/>
                <a:gd name="T82" fmla="*/ 129 w 195"/>
                <a:gd name="T83" fmla="*/ 242 h 266"/>
                <a:gd name="T84" fmla="*/ 121 w 195"/>
                <a:gd name="T85" fmla="*/ 230 h 266"/>
                <a:gd name="T86" fmla="*/ 113 w 195"/>
                <a:gd name="T87" fmla="*/ 226 h 266"/>
                <a:gd name="T88" fmla="*/ 105 w 195"/>
                <a:gd name="T89" fmla="*/ 215 h 266"/>
                <a:gd name="T90" fmla="*/ 93 w 195"/>
                <a:gd name="T91" fmla="*/ 207 h 266"/>
                <a:gd name="T92" fmla="*/ 82 w 195"/>
                <a:gd name="T93" fmla="*/ 199 h 266"/>
                <a:gd name="T94" fmla="*/ 70 w 195"/>
                <a:gd name="T95" fmla="*/ 191 h 266"/>
                <a:gd name="T96" fmla="*/ 62 w 195"/>
                <a:gd name="T97" fmla="*/ 180 h 266"/>
                <a:gd name="T98" fmla="*/ 54 w 195"/>
                <a:gd name="T99" fmla="*/ 168 h 266"/>
                <a:gd name="T100" fmla="*/ 54 w 195"/>
                <a:gd name="T101" fmla="*/ 156 h 266"/>
                <a:gd name="T102" fmla="*/ 47 w 195"/>
                <a:gd name="T103" fmla="*/ 144 h 266"/>
                <a:gd name="T104" fmla="*/ 35 w 195"/>
                <a:gd name="T105" fmla="*/ 137 h 266"/>
                <a:gd name="T106" fmla="*/ 23 w 195"/>
                <a:gd name="T107" fmla="*/ 129 h 266"/>
                <a:gd name="T108" fmla="*/ 15 w 195"/>
                <a:gd name="T109" fmla="*/ 117 h 2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5"/>
                <a:gd name="T166" fmla="*/ 0 h 266"/>
                <a:gd name="T167" fmla="*/ 195 w 195"/>
                <a:gd name="T168" fmla="*/ 266 h 2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5" h="266">
                  <a:moveTo>
                    <a:pt x="11" y="109"/>
                  </a:moveTo>
                  <a:lnTo>
                    <a:pt x="15" y="109"/>
                  </a:lnTo>
                  <a:lnTo>
                    <a:pt x="15" y="105"/>
                  </a:lnTo>
                  <a:lnTo>
                    <a:pt x="11" y="105"/>
                  </a:lnTo>
                  <a:lnTo>
                    <a:pt x="11" y="101"/>
                  </a:lnTo>
                  <a:lnTo>
                    <a:pt x="7" y="101"/>
                  </a:lnTo>
                  <a:lnTo>
                    <a:pt x="7" y="97"/>
                  </a:lnTo>
                  <a:lnTo>
                    <a:pt x="7" y="94"/>
                  </a:lnTo>
                  <a:lnTo>
                    <a:pt x="4" y="94"/>
                  </a:lnTo>
                  <a:lnTo>
                    <a:pt x="7" y="94"/>
                  </a:lnTo>
                  <a:lnTo>
                    <a:pt x="4" y="94"/>
                  </a:lnTo>
                  <a:lnTo>
                    <a:pt x="4" y="90"/>
                  </a:lnTo>
                  <a:lnTo>
                    <a:pt x="4" y="86"/>
                  </a:lnTo>
                  <a:lnTo>
                    <a:pt x="0" y="86"/>
                  </a:lnTo>
                  <a:lnTo>
                    <a:pt x="0" y="82"/>
                  </a:lnTo>
                  <a:lnTo>
                    <a:pt x="0" y="78"/>
                  </a:lnTo>
                  <a:lnTo>
                    <a:pt x="4" y="78"/>
                  </a:lnTo>
                  <a:lnTo>
                    <a:pt x="4" y="74"/>
                  </a:lnTo>
                  <a:lnTo>
                    <a:pt x="7" y="74"/>
                  </a:lnTo>
                  <a:lnTo>
                    <a:pt x="11" y="74"/>
                  </a:lnTo>
                  <a:lnTo>
                    <a:pt x="11" y="70"/>
                  </a:lnTo>
                  <a:lnTo>
                    <a:pt x="7" y="70"/>
                  </a:lnTo>
                  <a:lnTo>
                    <a:pt x="11" y="70"/>
                  </a:lnTo>
                  <a:lnTo>
                    <a:pt x="11" y="66"/>
                  </a:lnTo>
                  <a:lnTo>
                    <a:pt x="15" y="66"/>
                  </a:lnTo>
                  <a:lnTo>
                    <a:pt x="15" y="70"/>
                  </a:lnTo>
                  <a:lnTo>
                    <a:pt x="15" y="66"/>
                  </a:lnTo>
                  <a:lnTo>
                    <a:pt x="19" y="66"/>
                  </a:lnTo>
                  <a:lnTo>
                    <a:pt x="23" y="66"/>
                  </a:lnTo>
                  <a:lnTo>
                    <a:pt x="23" y="62"/>
                  </a:lnTo>
                  <a:lnTo>
                    <a:pt x="23" y="58"/>
                  </a:lnTo>
                  <a:lnTo>
                    <a:pt x="19" y="58"/>
                  </a:lnTo>
                  <a:lnTo>
                    <a:pt x="23" y="58"/>
                  </a:lnTo>
                  <a:lnTo>
                    <a:pt x="23" y="54"/>
                  </a:lnTo>
                  <a:lnTo>
                    <a:pt x="27" y="54"/>
                  </a:lnTo>
                  <a:lnTo>
                    <a:pt x="27" y="51"/>
                  </a:lnTo>
                  <a:lnTo>
                    <a:pt x="27" y="47"/>
                  </a:lnTo>
                  <a:lnTo>
                    <a:pt x="27" y="43"/>
                  </a:lnTo>
                  <a:lnTo>
                    <a:pt x="27" y="47"/>
                  </a:lnTo>
                  <a:lnTo>
                    <a:pt x="31" y="47"/>
                  </a:lnTo>
                  <a:lnTo>
                    <a:pt x="31" y="43"/>
                  </a:lnTo>
                  <a:lnTo>
                    <a:pt x="35" y="43"/>
                  </a:lnTo>
                  <a:lnTo>
                    <a:pt x="35" y="39"/>
                  </a:lnTo>
                  <a:lnTo>
                    <a:pt x="39" y="39"/>
                  </a:lnTo>
                  <a:lnTo>
                    <a:pt x="39" y="35"/>
                  </a:lnTo>
                  <a:lnTo>
                    <a:pt x="43" y="35"/>
                  </a:lnTo>
                  <a:lnTo>
                    <a:pt x="43" y="31"/>
                  </a:lnTo>
                  <a:lnTo>
                    <a:pt x="47" y="31"/>
                  </a:lnTo>
                  <a:lnTo>
                    <a:pt x="50" y="31"/>
                  </a:lnTo>
                  <a:lnTo>
                    <a:pt x="47" y="31"/>
                  </a:lnTo>
                  <a:lnTo>
                    <a:pt x="50" y="35"/>
                  </a:lnTo>
                  <a:lnTo>
                    <a:pt x="50" y="31"/>
                  </a:lnTo>
                  <a:lnTo>
                    <a:pt x="50" y="35"/>
                  </a:lnTo>
                  <a:lnTo>
                    <a:pt x="54" y="35"/>
                  </a:lnTo>
                  <a:lnTo>
                    <a:pt x="58" y="35"/>
                  </a:lnTo>
                  <a:lnTo>
                    <a:pt x="62" y="35"/>
                  </a:lnTo>
                  <a:lnTo>
                    <a:pt x="62" y="31"/>
                  </a:lnTo>
                  <a:lnTo>
                    <a:pt x="66" y="31"/>
                  </a:lnTo>
                  <a:lnTo>
                    <a:pt x="70" y="31"/>
                  </a:lnTo>
                  <a:lnTo>
                    <a:pt x="70" y="27"/>
                  </a:lnTo>
                  <a:lnTo>
                    <a:pt x="74" y="27"/>
                  </a:lnTo>
                  <a:lnTo>
                    <a:pt x="74" y="23"/>
                  </a:lnTo>
                  <a:lnTo>
                    <a:pt x="78" y="23"/>
                  </a:lnTo>
                  <a:lnTo>
                    <a:pt x="82" y="23"/>
                  </a:lnTo>
                  <a:lnTo>
                    <a:pt x="82" y="19"/>
                  </a:lnTo>
                  <a:lnTo>
                    <a:pt x="86" y="19"/>
                  </a:lnTo>
                  <a:lnTo>
                    <a:pt x="86" y="15"/>
                  </a:lnTo>
                  <a:lnTo>
                    <a:pt x="90" y="15"/>
                  </a:lnTo>
                  <a:lnTo>
                    <a:pt x="93" y="15"/>
                  </a:lnTo>
                  <a:lnTo>
                    <a:pt x="93" y="11"/>
                  </a:lnTo>
                  <a:lnTo>
                    <a:pt x="93" y="8"/>
                  </a:lnTo>
                  <a:lnTo>
                    <a:pt x="97" y="8"/>
                  </a:lnTo>
                  <a:lnTo>
                    <a:pt x="97" y="4"/>
                  </a:lnTo>
                  <a:lnTo>
                    <a:pt x="101" y="4"/>
                  </a:lnTo>
                  <a:lnTo>
                    <a:pt x="105" y="4"/>
                  </a:lnTo>
                  <a:lnTo>
                    <a:pt x="105" y="0"/>
                  </a:lnTo>
                  <a:lnTo>
                    <a:pt x="105" y="4"/>
                  </a:lnTo>
                  <a:lnTo>
                    <a:pt x="109" y="4"/>
                  </a:lnTo>
                  <a:lnTo>
                    <a:pt x="113" y="4"/>
                  </a:lnTo>
                  <a:lnTo>
                    <a:pt x="113" y="8"/>
                  </a:lnTo>
                  <a:lnTo>
                    <a:pt x="113" y="4"/>
                  </a:lnTo>
                  <a:lnTo>
                    <a:pt x="117" y="4"/>
                  </a:lnTo>
                  <a:lnTo>
                    <a:pt x="121" y="4"/>
                  </a:lnTo>
                  <a:lnTo>
                    <a:pt x="125" y="4"/>
                  </a:lnTo>
                  <a:lnTo>
                    <a:pt x="125" y="8"/>
                  </a:lnTo>
                  <a:lnTo>
                    <a:pt x="125" y="4"/>
                  </a:lnTo>
                  <a:lnTo>
                    <a:pt x="129" y="4"/>
                  </a:lnTo>
                  <a:lnTo>
                    <a:pt x="133" y="4"/>
                  </a:lnTo>
                  <a:lnTo>
                    <a:pt x="133" y="0"/>
                  </a:lnTo>
                  <a:lnTo>
                    <a:pt x="133" y="4"/>
                  </a:lnTo>
                  <a:lnTo>
                    <a:pt x="136" y="4"/>
                  </a:lnTo>
                  <a:lnTo>
                    <a:pt x="136" y="8"/>
                  </a:lnTo>
                  <a:lnTo>
                    <a:pt x="133" y="8"/>
                  </a:lnTo>
                  <a:lnTo>
                    <a:pt x="133" y="11"/>
                  </a:lnTo>
                  <a:lnTo>
                    <a:pt x="136" y="11"/>
                  </a:lnTo>
                  <a:lnTo>
                    <a:pt x="136" y="15"/>
                  </a:lnTo>
                  <a:lnTo>
                    <a:pt x="136" y="19"/>
                  </a:lnTo>
                  <a:lnTo>
                    <a:pt x="140" y="19"/>
                  </a:lnTo>
                  <a:lnTo>
                    <a:pt x="144" y="19"/>
                  </a:lnTo>
                  <a:lnTo>
                    <a:pt x="148" y="19"/>
                  </a:lnTo>
                  <a:lnTo>
                    <a:pt x="152" y="19"/>
                  </a:lnTo>
                  <a:lnTo>
                    <a:pt x="152" y="23"/>
                  </a:lnTo>
                  <a:lnTo>
                    <a:pt x="156" y="23"/>
                  </a:lnTo>
                  <a:lnTo>
                    <a:pt x="156" y="27"/>
                  </a:lnTo>
                  <a:lnTo>
                    <a:pt x="156" y="23"/>
                  </a:lnTo>
                  <a:lnTo>
                    <a:pt x="156" y="27"/>
                  </a:lnTo>
                  <a:lnTo>
                    <a:pt x="160" y="27"/>
                  </a:lnTo>
                  <a:lnTo>
                    <a:pt x="156" y="31"/>
                  </a:lnTo>
                  <a:lnTo>
                    <a:pt x="160" y="31"/>
                  </a:lnTo>
                  <a:lnTo>
                    <a:pt x="160" y="35"/>
                  </a:lnTo>
                  <a:lnTo>
                    <a:pt x="164" y="35"/>
                  </a:lnTo>
                  <a:lnTo>
                    <a:pt x="160" y="35"/>
                  </a:lnTo>
                  <a:lnTo>
                    <a:pt x="160" y="39"/>
                  </a:lnTo>
                  <a:lnTo>
                    <a:pt x="164" y="39"/>
                  </a:lnTo>
                  <a:lnTo>
                    <a:pt x="164" y="43"/>
                  </a:lnTo>
                  <a:lnTo>
                    <a:pt x="164" y="47"/>
                  </a:lnTo>
                  <a:lnTo>
                    <a:pt x="164" y="51"/>
                  </a:lnTo>
                  <a:lnTo>
                    <a:pt x="164" y="54"/>
                  </a:lnTo>
                  <a:lnTo>
                    <a:pt x="168" y="54"/>
                  </a:lnTo>
                  <a:lnTo>
                    <a:pt x="168" y="58"/>
                  </a:lnTo>
                  <a:lnTo>
                    <a:pt x="172" y="58"/>
                  </a:lnTo>
                  <a:lnTo>
                    <a:pt x="172" y="62"/>
                  </a:lnTo>
                  <a:lnTo>
                    <a:pt x="172" y="66"/>
                  </a:lnTo>
                  <a:lnTo>
                    <a:pt x="176" y="66"/>
                  </a:lnTo>
                  <a:lnTo>
                    <a:pt x="176" y="70"/>
                  </a:lnTo>
                  <a:lnTo>
                    <a:pt x="179" y="70"/>
                  </a:lnTo>
                  <a:lnTo>
                    <a:pt x="179" y="74"/>
                  </a:lnTo>
                  <a:lnTo>
                    <a:pt x="183" y="74"/>
                  </a:lnTo>
                  <a:lnTo>
                    <a:pt x="183" y="70"/>
                  </a:lnTo>
                  <a:lnTo>
                    <a:pt x="187" y="70"/>
                  </a:lnTo>
                  <a:lnTo>
                    <a:pt x="191" y="70"/>
                  </a:lnTo>
                  <a:lnTo>
                    <a:pt x="191" y="74"/>
                  </a:lnTo>
                  <a:lnTo>
                    <a:pt x="187" y="74"/>
                  </a:lnTo>
                  <a:lnTo>
                    <a:pt x="187" y="78"/>
                  </a:lnTo>
                  <a:lnTo>
                    <a:pt x="187" y="82"/>
                  </a:lnTo>
                  <a:lnTo>
                    <a:pt x="191" y="82"/>
                  </a:lnTo>
                  <a:lnTo>
                    <a:pt x="187" y="82"/>
                  </a:lnTo>
                  <a:lnTo>
                    <a:pt x="187" y="86"/>
                  </a:lnTo>
                  <a:lnTo>
                    <a:pt x="187" y="90"/>
                  </a:lnTo>
                  <a:lnTo>
                    <a:pt x="187" y="94"/>
                  </a:lnTo>
                  <a:lnTo>
                    <a:pt x="187" y="97"/>
                  </a:lnTo>
                  <a:lnTo>
                    <a:pt x="191" y="97"/>
                  </a:lnTo>
                  <a:lnTo>
                    <a:pt x="191" y="101"/>
                  </a:lnTo>
                  <a:lnTo>
                    <a:pt x="191" y="105"/>
                  </a:lnTo>
                  <a:lnTo>
                    <a:pt x="191" y="109"/>
                  </a:lnTo>
                  <a:lnTo>
                    <a:pt x="191" y="113"/>
                  </a:lnTo>
                  <a:lnTo>
                    <a:pt x="191" y="117"/>
                  </a:lnTo>
                  <a:lnTo>
                    <a:pt x="195" y="117"/>
                  </a:lnTo>
                  <a:lnTo>
                    <a:pt x="195" y="121"/>
                  </a:lnTo>
                  <a:lnTo>
                    <a:pt x="195" y="125"/>
                  </a:lnTo>
                  <a:lnTo>
                    <a:pt x="195" y="129"/>
                  </a:lnTo>
                  <a:lnTo>
                    <a:pt x="195" y="133"/>
                  </a:lnTo>
                  <a:lnTo>
                    <a:pt x="191" y="133"/>
                  </a:lnTo>
                  <a:lnTo>
                    <a:pt x="191" y="137"/>
                  </a:lnTo>
                  <a:lnTo>
                    <a:pt x="187" y="137"/>
                  </a:lnTo>
                  <a:lnTo>
                    <a:pt x="183" y="137"/>
                  </a:lnTo>
                  <a:lnTo>
                    <a:pt x="183" y="140"/>
                  </a:lnTo>
                  <a:lnTo>
                    <a:pt x="179" y="140"/>
                  </a:lnTo>
                  <a:lnTo>
                    <a:pt x="179" y="144"/>
                  </a:lnTo>
                  <a:lnTo>
                    <a:pt x="176" y="144"/>
                  </a:lnTo>
                  <a:lnTo>
                    <a:pt x="179" y="144"/>
                  </a:lnTo>
                  <a:lnTo>
                    <a:pt x="179" y="148"/>
                  </a:lnTo>
                  <a:lnTo>
                    <a:pt x="176" y="148"/>
                  </a:lnTo>
                  <a:lnTo>
                    <a:pt x="176" y="152"/>
                  </a:lnTo>
                  <a:lnTo>
                    <a:pt x="176" y="156"/>
                  </a:lnTo>
                  <a:lnTo>
                    <a:pt x="172" y="156"/>
                  </a:lnTo>
                  <a:lnTo>
                    <a:pt x="172" y="160"/>
                  </a:lnTo>
                  <a:lnTo>
                    <a:pt x="176" y="160"/>
                  </a:lnTo>
                  <a:lnTo>
                    <a:pt x="176" y="164"/>
                  </a:lnTo>
                  <a:lnTo>
                    <a:pt x="176" y="168"/>
                  </a:lnTo>
                  <a:lnTo>
                    <a:pt x="179" y="168"/>
                  </a:lnTo>
                  <a:lnTo>
                    <a:pt x="179" y="172"/>
                  </a:lnTo>
                  <a:lnTo>
                    <a:pt x="183" y="172"/>
                  </a:lnTo>
                  <a:lnTo>
                    <a:pt x="183" y="176"/>
                  </a:lnTo>
                  <a:lnTo>
                    <a:pt x="183" y="180"/>
                  </a:lnTo>
                  <a:lnTo>
                    <a:pt x="179" y="180"/>
                  </a:lnTo>
                  <a:lnTo>
                    <a:pt x="179" y="183"/>
                  </a:lnTo>
                  <a:lnTo>
                    <a:pt x="179" y="191"/>
                  </a:lnTo>
                  <a:lnTo>
                    <a:pt x="179" y="199"/>
                  </a:lnTo>
                  <a:lnTo>
                    <a:pt x="176" y="211"/>
                  </a:lnTo>
                  <a:lnTo>
                    <a:pt x="176" y="215"/>
                  </a:lnTo>
                  <a:lnTo>
                    <a:pt x="172" y="223"/>
                  </a:lnTo>
                  <a:lnTo>
                    <a:pt x="172" y="226"/>
                  </a:lnTo>
                  <a:lnTo>
                    <a:pt x="176" y="234"/>
                  </a:lnTo>
                  <a:lnTo>
                    <a:pt x="179" y="234"/>
                  </a:lnTo>
                  <a:lnTo>
                    <a:pt x="179" y="238"/>
                  </a:lnTo>
                  <a:lnTo>
                    <a:pt x="176" y="242"/>
                  </a:lnTo>
                  <a:lnTo>
                    <a:pt x="176" y="246"/>
                  </a:lnTo>
                  <a:lnTo>
                    <a:pt x="168" y="250"/>
                  </a:lnTo>
                  <a:lnTo>
                    <a:pt x="168" y="254"/>
                  </a:lnTo>
                  <a:lnTo>
                    <a:pt x="164" y="262"/>
                  </a:lnTo>
                  <a:lnTo>
                    <a:pt x="164" y="266"/>
                  </a:lnTo>
                  <a:lnTo>
                    <a:pt x="160" y="266"/>
                  </a:lnTo>
                  <a:lnTo>
                    <a:pt x="160" y="262"/>
                  </a:lnTo>
                  <a:lnTo>
                    <a:pt x="156" y="262"/>
                  </a:lnTo>
                  <a:lnTo>
                    <a:pt x="152" y="262"/>
                  </a:lnTo>
                  <a:lnTo>
                    <a:pt x="148" y="262"/>
                  </a:lnTo>
                  <a:lnTo>
                    <a:pt x="144" y="262"/>
                  </a:lnTo>
                  <a:lnTo>
                    <a:pt x="144" y="258"/>
                  </a:lnTo>
                  <a:lnTo>
                    <a:pt x="144" y="254"/>
                  </a:lnTo>
                  <a:lnTo>
                    <a:pt x="140" y="254"/>
                  </a:lnTo>
                  <a:lnTo>
                    <a:pt x="140" y="250"/>
                  </a:lnTo>
                  <a:lnTo>
                    <a:pt x="136" y="250"/>
                  </a:lnTo>
                  <a:lnTo>
                    <a:pt x="136" y="246"/>
                  </a:lnTo>
                  <a:lnTo>
                    <a:pt x="133" y="246"/>
                  </a:lnTo>
                  <a:lnTo>
                    <a:pt x="129" y="250"/>
                  </a:lnTo>
                  <a:lnTo>
                    <a:pt x="129" y="246"/>
                  </a:lnTo>
                  <a:lnTo>
                    <a:pt x="129" y="242"/>
                  </a:lnTo>
                  <a:lnTo>
                    <a:pt x="133" y="242"/>
                  </a:lnTo>
                  <a:lnTo>
                    <a:pt x="129" y="242"/>
                  </a:lnTo>
                  <a:lnTo>
                    <a:pt x="129" y="238"/>
                  </a:lnTo>
                  <a:lnTo>
                    <a:pt x="129" y="234"/>
                  </a:lnTo>
                  <a:lnTo>
                    <a:pt x="125" y="234"/>
                  </a:lnTo>
                  <a:lnTo>
                    <a:pt x="125" y="230"/>
                  </a:lnTo>
                  <a:lnTo>
                    <a:pt x="121" y="230"/>
                  </a:lnTo>
                  <a:lnTo>
                    <a:pt x="121" y="226"/>
                  </a:lnTo>
                  <a:lnTo>
                    <a:pt x="121" y="230"/>
                  </a:lnTo>
                  <a:lnTo>
                    <a:pt x="121" y="226"/>
                  </a:lnTo>
                  <a:lnTo>
                    <a:pt x="117" y="226"/>
                  </a:lnTo>
                  <a:lnTo>
                    <a:pt x="113" y="226"/>
                  </a:lnTo>
                  <a:lnTo>
                    <a:pt x="113" y="223"/>
                  </a:lnTo>
                  <a:lnTo>
                    <a:pt x="109" y="223"/>
                  </a:lnTo>
                  <a:lnTo>
                    <a:pt x="109" y="219"/>
                  </a:lnTo>
                  <a:lnTo>
                    <a:pt x="105" y="219"/>
                  </a:lnTo>
                  <a:lnTo>
                    <a:pt x="105" y="215"/>
                  </a:lnTo>
                  <a:lnTo>
                    <a:pt x="101" y="215"/>
                  </a:lnTo>
                  <a:lnTo>
                    <a:pt x="97" y="215"/>
                  </a:lnTo>
                  <a:lnTo>
                    <a:pt x="97" y="211"/>
                  </a:lnTo>
                  <a:lnTo>
                    <a:pt x="93" y="211"/>
                  </a:lnTo>
                  <a:lnTo>
                    <a:pt x="93" y="207"/>
                  </a:lnTo>
                  <a:lnTo>
                    <a:pt x="90" y="207"/>
                  </a:lnTo>
                  <a:lnTo>
                    <a:pt x="90" y="203"/>
                  </a:lnTo>
                  <a:lnTo>
                    <a:pt x="86" y="203"/>
                  </a:lnTo>
                  <a:lnTo>
                    <a:pt x="86" y="199"/>
                  </a:lnTo>
                  <a:lnTo>
                    <a:pt x="82" y="199"/>
                  </a:lnTo>
                  <a:lnTo>
                    <a:pt x="82" y="195"/>
                  </a:lnTo>
                  <a:lnTo>
                    <a:pt x="78" y="195"/>
                  </a:lnTo>
                  <a:lnTo>
                    <a:pt x="74" y="195"/>
                  </a:lnTo>
                  <a:lnTo>
                    <a:pt x="74" y="191"/>
                  </a:lnTo>
                  <a:lnTo>
                    <a:pt x="70" y="191"/>
                  </a:lnTo>
                  <a:lnTo>
                    <a:pt x="70" y="187"/>
                  </a:lnTo>
                  <a:lnTo>
                    <a:pt x="66" y="187"/>
                  </a:lnTo>
                  <a:lnTo>
                    <a:pt x="66" y="183"/>
                  </a:lnTo>
                  <a:lnTo>
                    <a:pt x="62" y="183"/>
                  </a:lnTo>
                  <a:lnTo>
                    <a:pt x="62" y="180"/>
                  </a:lnTo>
                  <a:lnTo>
                    <a:pt x="62" y="176"/>
                  </a:lnTo>
                  <a:lnTo>
                    <a:pt x="58" y="176"/>
                  </a:lnTo>
                  <a:lnTo>
                    <a:pt x="58" y="172"/>
                  </a:lnTo>
                  <a:lnTo>
                    <a:pt x="58" y="168"/>
                  </a:lnTo>
                  <a:lnTo>
                    <a:pt x="54" y="168"/>
                  </a:lnTo>
                  <a:lnTo>
                    <a:pt x="54" y="164"/>
                  </a:lnTo>
                  <a:lnTo>
                    <a:pt x="50" y="164"/>
                  </a:lnTo>
                  <a:lnTo>
                    <a:pt x="54" y="164"/>
                  </a:lnTo>
                  <a:lnTo>
                    <a:pt x="54" y="160"/>
                  </a:lnTo>
                  <a:lnTo>
                    <a:pt x="54" y="156"/>
                  </a:lnTo>
                  <a:lnTo>
                    <a:pt x="50" y="156"/>
                  </a:lnTo>
                  <a:lnTo>
                    <a:pt x="50" y="152"/>
                  </a:lnTo>
                  <a:lnTo>
                    <a:pt x="50" y="148"/>
                  </a:lnTo>
                  <a:lnTo>
                    <a:pt x="47" y="148"/>
                  </a:lnTo>
                  <a:lnTo>
                    <a:pt x="47" y="144"/>
                  </a:lnTo>
                  <a:lnTo>
                    <a:pt x="43" y="144"/>
                  </a:lnTo>
                  <a:lnTo>
                    <a:pt x="43" y="140"/>
                  </a:lnTo>
                  <a:lnTo>
                    <a:pt x="39" y="140"/>
                  </a:lnTo>
                  <a:lnTo>
                    <a:pt x="35" y="140"/>
                  </a:lnTo>
                  <a:lnTo>
                    <a:pt x="35" y="137"/>
                  </a:lnTo>
                  <a:lnTo>
                    <a:pt x="31" y="137"/>
                  </a:lnTo>
                  <a:lnTo>
                    <a:pt x="31" y="133"/>
                  </a:lnTo>
                  <a:lnTo>
                    <a:pt x="27" y="133"/>
                  </a:lnTo>
                  <a:lnTo>
                    <a:pt x="23" y="133"/>
                  </a:lnTo>
                  <a:lnTo>
                    <a:pt x="23" y="129"/>
                  </a:lnTo>
                  <a:lnTo>
                    <a:pt x="23" y="125"/>
                  </a:lnTo>
                  <a:lnTo>
                    <a:pt x="19" y="125"/>
                  </a:lnTo>
                  <a:lnTo>
                    <a:pt x="19" y="121"/>
                  </a:lnTo>
                  <a:lnTo>
                    <a:pt x="19" y="117"/>
                  </a:lnTo>
                  <a:lnTo>
                    <a:pt x="15" y="117"/>
                  </a:lnTo>
                  <a:lnTo>
                    <a:pt x="15" y="113"/>
                  </a:lnTo>
                  <a:lnTo>
                    <a:pt x="11" y="113"/>
                  </a:lnTo>
                  <a:lnTo>
                    <a:pt x="11" y="109"/>
                  </a:lnTo>
                  <a:close/>
                </a:path>
              </a:pathLst>
            </a:custGeom>
            <a:solidFill>
              <a:schemeClr val="tx2">
                <a:lumMod val="40000"/>
                <a:lumOff val="60000"/>
              </a:schemeClr>
            </a:solidFill>
            <a:ln w="4">
              <a:solidFill>
                <a:schemeClr val="bg1">
                  <a:lumMod val="85000"/>
                </a:schemeClr>
              </a:solidFill>
              <a:prstDash val="solid"/>
              <a:round/>
              <a:headEnd/>
              <a:tailEnd/>
            </a:ln>
          </p:spPr>
          <p:txBody>
            <a:bodyPr/>
            <a:lstStyle/>
            <a:p>
              <a:endParaRPr lang="en-US"/>
            </a:p>
          </p:txBody>
        </p:sp>
        <p:sp>
          <p:nvSpPr>
            <p:cNvPr id="156" name="Freeform 30"/>
            <p:cNvSpPr>
              <a:spLocks/>
            </p:cNvSpPr>
            <p:nvPr/>
          </p:nvSpPr>
          <p:spPr bwMode="auto">
            <a:xfrm>
              <a:off x="2358" y="3155"/>
              <a:ext cx="395" cy="231"/>
            </a:xfrm>
            <a:custGeom>
              <a:avLst/>
              <a:gdLst>
                <a:gd name="T0" fmla="*/ 375 w 395"/>
                <a:gd name="T1" fmla="*/ 121 h 231"/>
                <a:gd name="T2" fmla="*/ 352 w 395"/>
                <a:gd name="T3" fmla="*/ 121 h 231"/>
                <a:gd name="T4" fmla="*/ 328 w 395"/>
                <a:gd name="T5" fmla="*/ 121 h 231"/>
                <a:gd name="T6" fmla="*/ 309 w 395"/>
                <a:gd name="T7" fmla="*/ 125 h 231"/>
                <a:gd name="T8" fmla="*/ 297 w 395"/>
                <a:gd name="T9" fmla="*/ 137 h 231"/>
                <a:gd name="T10" fmla="*/ 293 w 395"/>
                <a:gd name="T11" fmla="*/ 141 h 231"/>
                <a:gd name="T12" fmla="*/ 285 w 395"/>
                <a:gd name="T13" fmla="*/ 148 h 231"/>
                <a:gd name="T14" fmla="*/ 273 w 395"/>
                <a:gd name="T15" fmla="*/ 160 h 231"/>
                <a:gd name="T16" fmla="*/ 269 w 395"/>
                <a:gd name="T17" fmla="*/ 164 h 231"/>
                <a:gd name="T18" fmla="*/ 258 w 395"/>
                <a:gd name="T19" fmla="*/ 168 h 231"/>
                <a:gd name="T20" fmla="*/ 250 w 395"/>
                <a:gd name="T21" fmla="*/ 176 h 231"/>
                <a:gd name="T22" fmla="*/ 242 w 395"/>
                <a:gd name="T23" fmla="*/ 191 h 231"/>
                <a:gd name="T24" fmla="*/ 226 w 395"/>
                <a:gd name="T25" fmla="*/ 199 h 231"/>
                <a:gd name="T26" fmla="*/ 219 w 395"/>
                <a:gd name="T27" fmla="*/ 215 h 231"/>
                <a:gd name="T28" fmla="*/ 203 w 395"/>
                <a:gd name="T29" fmla="*/ 223 h 231"/>
                <a:gd name="T30" fmla="*/ 191 w 395"/>
                <a:gd name="T31" fmla="*/ 227 h 231"/>
                <a:gd name="T32" fmla="*/ 183 w 395"/>
                <a:gd name="T33" fmla="*/ 219 h 231"/>
                <a:gd name="T34" fmla="*/ 168 w 395"/>
                <a:gd name="T35" fmla="*/ 227 h 231"/>
                <a:gd name="T36" fmla="*/ 156 w 395"/>
                <a:gd name="T37" fmla="*/ 231 h 231"/>
                <a:gd name="T38" fmla="*/ 148 w 395"/>
                <a:gd name="T39" fmla="*/ 223 h 231"/>
                <a:gd name="T40" fmla="*/ 133 w 395"/>
                <a:gd name="T41" fmla="*/ 223 h 231"/>
                <a:gd name="T42" fmla="*/ 125 w 395"/>
                <a:gd name="T43" fmla="*/ 215 h 231"/>
                <a:gd name="T44" fmla="*/ 117 w 395"/>
                <a:gd name="T45" fmla="*/ 199 h 231"/>
                <a:gd name="T46" fmla="*/ 113 w 395"/>
                <a:gd name="T47" fmla="*/ 184 h 231"/>
                <a:gd name="T48" fmla="*/ 101 w 395"/>
                <a:gd name="T49" fmla="*/ 180 h 231"/>
                <a:gd name="T50" fmla="*/ 90 w 395"/>
                <a:gd name="T51" fmla="*/ 176 h 231"/>
                <a:gd name="T52" fmla="*/ 90 w 395"/>
                <a:gd name="T53" fmla="*/ 160 h 231"/>
                <a:gd name="T54" fmla="*/ 78 w 395"/>
                <a:gd name="T55" fmla="*/ 156 h 231"/>
                <a:gd name="T56" fmla="*/ 70 w 395"/>
                <a:gd name="T57" fmla="*/ 156 h 231"/>
                <a:gd name="T58" fmla="*/ 54 w 395"/>
                <a:gd name="T59" fmla="*/ 164 h 231"/>
                <a:gd name="T60" fmla="*/ 54 w 395"/>
                <a:gd name="T61" fmla="*/ 152 h 231"/>
                <a:gd name="T62" fmla="*/ 66 w 395"/>
                <a:gd name="T63" fmla="*/ 141 h 231"/>
                <a:gd name="T64" fmla="*/ 58 w 395"/>
                <a:gd name="T65" fmla="*/ 133 h 231"/>
                <a:gd name="T66" fmla="*/ 43 w 395"/>
                <a:gd name="T67" fmla="*/ 125 h 231"/>
                <a:gd name="T68" fmla="*/ 35 w 395"/>
                <a:gd name="T69" fmla="*/ 109 h 231"/>
                <a:gd name="T70" fmla="*/ 27 w 395"/>
                <a:gd name="T71" fmla="*/ 94 h 231"/>
                <a:gd name="T72" fmla="*/ 11 w 395"/>
                <a:gd name="T73" fmla="*/ 86 h 231"/>
                <a:gd name="T74" fmla="*/ 0 w 395"/>
                <a:gd name="T75" fmla="*/ 74 h 231"/>
                <a:gd name="T76" fmla="*/ 11 w 395"/>
                <a:gd name="T77" fmla="*/ 62 h 231"/>
                <a:gd name="T78" fmla="*/ 31 w 395"/>
                <a:gd name="T79" fmla="*/ 59 h 231"/>
                <a:gd name="T80" fmla="*/ 43 w 395"/>
                <a:gd name="T81" fmla="*/ 55 h 231"/>
                <a:gd name="T82" fmla="*/ 54 w 395"/>
                <a:gd name="T83" fmla="*/ 43 h 231"/>
                <a:gd name="T84" fmla="*/ 62 w 395"/>
                <a:gd name="T85" fmla="*/ 31 h 231"/>
                <a:gd name="T86" fmla="*/ 74 w 395"/>
                <a:gd name="T87" fmla="*/ 19 h 231"/>
                <a:gd name="T88" fmla="*/ 82 w 395"/>
                <a:gd name="T89" fmla="*/ 12 h 231"/>
                <a:gd name="T90" fmla="*/ 101 w 395"/>
                <a:gd name="T91" fmla="*/ 16 h 231"/>
                <a:gd name="T92" fmla="*/ 105 w 395"/>
                <a:gd name="T93" fmla="*/ 12 h 231"/>
                <a:gd name="T94" fmla="*/ 117 w 395"/>
                <a:gd name="T95" fmla="*/ 16 h 231"/>
                <a:gd name="T96" fmla="*/ 137 w 395"/>
                <a:gd name="T97" fmla="*/ 19 h 231"/>
                <a:gd name="T98" fmla="*/ 144 w 395"/>
                <a:gd name="T99" fmla="*/ 19 h 231"/>
                <a:gd name="T100" fmla="*/ 152 w 395"/>
                <a:gd name="T101" fmla="*/ 4 h 231"/>
                <a:gd name="T102" fmla="*/ 172 w 395"/>
                <a:gd name="T103" fmla="*/ 4 h 231"/>
                <a:gd name="T104" fmla="*/ 187 w 395"/>
                <a:gd name="T105" fmla="*/ 12 h 231"/>
                <a:gd name="T106" fmla="*/ 203 w 395"/>
                <a:gd name="T107" fmla="*/ 19 h 231"/>
                <a:gd name="T108" fmla="*/ 215 w 395"/>
                <a:gd name="T109" fmla="*/ 16 h 231"/>
                <a:gd name="T110" fmla="*/ 230 w 395"/>
                <a:gd name="T111" fmla="*/ 16 h 231"/>
                <a:gd name="T112" fmla="*/ 246 w 395"/>
                <a:gd name="T113" fmla="*/ 8 h 231"/>
                <a:gd name="T114" fmla="*/ 266 w 395"/>
                <a:gd name="T115" fmla="*/ 4 h 231"/>
                <a:gd name="T116" fmla="*/ 289 w 395"/>
                <a:gd name="T117" fmla="*/ 4 h 231"/>
                <a:gd name="T118" fmla="*/ 312 w 395"/>
                <a:gd name="T119" fmla="*/ 0 h 231"/>
                <a:gd name="T120" fmla="*/ 336 w 395"/>
                <a:gd name="T121" fmla="*/ 0 h 231"/>
                <a:gd name="T122" fmla="*/ 359 w 395"/>
                <a:gd name="T123" fmla="*/ 0 h 231"/>
                <a:gd name="T124" fmla="*/ 391 w 395"/>
                <a:gd name="T125" fmla="*/ 90 h 2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5"/>
                <a:gd name="T190" fmla="*/ 0 h 231"/>
                <a:gd name="T191" fmla="*/ 395 w 395"/>
                <a:gd name="T192" fmla="*/ 231 h 2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5" h="231">
                  <a:moveTo>
                    <a:pt x="395" y="121"/>
                  </a:moveTo>
                  <a:lnTo>
                    <a:pt x="391" y="121"/>
                  </a:lnTo>
                  <a:lnTo>
                    <a:pt x="387" y="121"/>
                  </a:lnTo>
                  <a:lnTo>
                    <a:pt x="383" y="121"/>
                  </a:lnTo>
                  <a:lnTo>
                    <a:pt x="379" y="121"/>
                  </a:lnTo>
                  <a:lnTo>
                    <a:pt x="375" y="121"/>
                  </a:lnTo>
                  <a:lnTo>
                    <a:pt x="371" y="121"/>
                  </a:lnTo>
                  <a:lnTo>
                    <a:pt x="367" y="121"/>
                  </a:lnTo>
                  <a:lnTo>
                    <a:pt x="363" y="121"/>
                  </a:lnTo>
                  <a:lnTo>
                    <a:pt x="359" y="121"/>
                  </a:lnTo>
                  <a:lnTo>
                    <a:pt x="355" y="121"/>
                  </a:lnTo>
                  <a:lnTo>
                    <a:pt x="352" y="121"/>
                  </a:lnTo>
                  <a:lnTo>
                    <a:pt x="348" y="121"/>
                  </a:lnTo>
                  <a:lnTo>
                    <a:pt x="344" y="121"/>
                  </a:lnTo>
                  <a:lnTo>
                    <a:pt x="340" y="121"/>
                  </a:lnTo>
                  <a:lnTo>
                    <a:pt x="336" y="121"/>
                  </a:lnTo>
                  <a:lnTo>
                    <a:pt x="332" y="121"/>
                  </a:lnTo>
                  <a:lnTo>
                    <a:pt x="328" y="121"/>
                  </a:lnTo>
                  <a:lnTo>
                    <a:pt x="324" y="121"/>
                  </a:lnTo>
                  <a:lnTo>
                    <a:pt x="320" y="121"/>
                  </a:lnTo>
                  <a:lnTo>
                    <a:pt x="316" y="121"/>
                  </a:lnTo>
                  <a:lnTo>
                    <a:pt x="312" y="121"/>
                  </a:lnTo>
                  <a:lnTo>
                    <a:pt x="309" y="121"/>
                  </a:lnTo>
                  <a:lnTo>
                    <a:pt x="309" y="125"/>
                  </a:lnTo>
                  <a:lnTo>
                    <a:pt x="309" y="129"/>
                  </a:lnTo>
                  <a:lnTo>
                    <a:pt x="305" y="129"/>
                  </a:lnTo>
                  <a:lnTo>
                    <a:pt x="305" y="133"/>
                  </a:lnTo>
                  <a:lnTo>
                    <a:pt x="301" y="133"/>
                  </a:lnTo>
                  <a:lnTo>
                    <a:pt x="297" y="133"/>
                  </a:lnTo>
                  <a:lnTo>
                    <a:pt x="297" y="137"/>
                  </a:lnTo>
                  <a:lnTo>
                    <a:pt x="297" y="133"/>
                  </a:lnTo>
                  <a:lnTo>
                    <a:pt x="297" y="137"/>
                  </a:lnTo>
                  <a:lnTo>
                    <a:pt x="293" y="137"/>
                  </a:lnTo>
                  <a:lnTo>
                    <a:pt x="297" y="137"/>
                  </a:lnTo>
                  <a:lnTo>
                    <a:pt x="293" y="137"/>
                  </a:lnTo>
                  <a:lnTo>
                    <a:pt x="293" y="141"/>
                  </a:lnTo>
                  <a:lnTo>
                    <a:pt x="293" y="145"/>
                  </a:lnTo>
                  <a:lnTo>
                    <a:pt x="289" y="145"/>
                  </a:lnTo>
                  <a:lnTo>
                    <a:pt x="293" y="145"/>
                  </a:lnTo>
                  <a:lnTo>
                    <a:pt x="289" y="145"/>
                  </a:lnTo>
                  <a:lnTo>
                    <a:pt x="289" y="148"/>
                  </a:lnTo>
                  <a:lnTo>
                    <a:pt x="285" y="148"/>
                  </a:lnTo>
                  <a:lnTo>
                    <a:pt x="285" y="152"/>
                  </a:lnTo>
                  <a:lnTo>
                    <a:pt x="285" y="156"/>
                  </a:lnTo>
                  <a:lnTo>
                    <a:pt x="281" y="156"/>
                  </a:lnTo>
                  <a:lnTo>
                    <a:pt x="277" y="156"/>
                  </a:lnTo>
                  <a:lnTo>
                    <a:pt x="273" y="156"/>
                  </a:lnTo>
                  <a:lnTo>
                    <a:pt x="273" y="160"/>
                  </a:lnTo>
                  <a:lnTo>
                    <a:pt x="269" y="160"/>
                  </a:lnTo>
                  <a:lnTo>
                    <a:pt x="269" y="156"/>
                  </a:lnTo>
                  <a:lnTo>
                    <a:pt x="269" y="160"/>
                  </a:lnTo>
                  <a:lnTo>
                    <a:pt x="273" y="160"/>
                  </a:lnTo>
                  <a:lnTo>
                    <a:pt x="273" y="164"/>
                  </a:lnTo>
                  <a:lnTo>
                    <a:pt x="269" y="164"/>
                  </a:lnTo>
                  <a:lnTo>
                    <a:pt x="269" y="160"/>
                  </a:lnTo>
                  <a:lnTo>
                    <a:pt x="269" y="164"/>
                  </a:lnTo>
                  <a:lnTo>
                    <a:pt x="266" y="164"/>
                  </a:lnTo>
                  <a:lnTo>
                    <a:pt x="262" y="164"/>
                  </a:lnTo>
                  <a:lnTo>
                    <a:pt x="258" y="164"/>
                  </a:lnTo>
                  <a:lnTo>
                    <a:pt x="258" y="168"/>
                  </a:lnTo>
                  <a:lnTo>
                    <a:pt x="254" y="168"/>
                  </a:lnTo>
                  <a:lnTo>
                    <a:pt x="250" y="168"/>
                  </a:lnTo>
                  <a:lnTo>
                    <a:pt x="250" y="172"/>
                  </a:lnTo>
                  <a:lnTo>
                    <a:pt x="250" y="176"/>
                  </a:lnTo>
                  <a:lnTo>
                    <a:pt x="246" y="176"/>
                  </a:lnTo>
                  <a:lnTo>
                    <a:pt x="250" y="176"/>
                  </a:lnTo>
                  <a:lnTo>
                    <a:pt x="250" y="180"/>
                  </a:lnTo>
                  <a:lnTo>
                    <a:pt x="250" y="184"/>
                  </a:lnTo>
                  <a:lnTo>
                    <a:pt x="246" y="184"/>
                  </a:lnTo>
                  <a:lnTo>
                    <a:pt x="246" y="188"/>
                  </a:lnTo>
                  <a:lnTo>
                    <a:pt x="246" y="191"/>
                  </a:lnTo>
                  <a:lnTo>
                    <a:pt x="242" y="191"/>
                  </a:lnTo>
                  <a:lnTo>
                    <a:pt x="238" y="191"/>
                  </a:lnTo>
                  <a:lnTo>
                    <a:pt x="238" y="195"/>
                  </a:lnTo>
                  <a:lnTo>
                    <a:pt x="234" y="195"/>
                  </a:lnTo>
                  <a:lnTo>
                    <a:pt x="230" y="195"/>
                  </a:lnTo>
                  <a:lnTo>
                    <a:pt x="230" y="199"/>
                  </a:lnTo>
                  <a:lnTo>
                    <a:pt x="226" y="199"/>
                  </a:lnTo>
                  <a:lnTo>
                    <a:pt x="226" y="203"/>
                  </a:lnTo>
                  <a:lnTo>
                    <a:pt x="226" y="207"/>
                  </a:lnTo>
                  <a:lnTo>
                    <a:pt x="223" y="207"/>
                  </a:lnTo>
                  <a:lnTo>
                    <a:pt x="223" y="211"/>
                  </a:lnTo>
                  <a:lnTo>
                    <a:pt x="223" y="215"/>
                  </a:lnTo>
                  <a:lnTo>
                    <a:pt x="219" y="215"/>
                  </a:lnTo>
                  <a:lnTo>
                    <a:pt x="219" y="219"/>
                  </a:lnTo>
                  <a:lnTo>
                    <a:pt x="215" y="219"/>
                  </a:lnTo>
                  <a:lnTo>
                    <a:pt x="211" y="219"/>
                  </a:lnTo>
                  <a:lnTo>
                    <a:pt x="211" y="223"/>
                  </a:lnTo>
                  <a:lnTo>
                    <a:pt x="207" y="223"/>
                  </a:lnTo>
                  <a:lnTo>
                    <a:pt x="203" y="223"/>
                  </a:lnTo>
                  <a:lnTo>
                    <a:pt x="199" y="223"/>
                  </a:lnTo>
                  <a:lnTo>
                    <a:pt x="199" y="227"/>
                  </a:lnTo>
                  <a:lnTo>
                    <a:pt x="195" y="227"/>
                  </a:lnTo>
                  <a:lnTo>
                    <a:pt x="195" y="223"/>
                  </a:lnTo>
                  <a:lnTo>
                    <a:pt x="195" y="227"/>
                  </a:lnTo>
                  <a:lnTo>
                    <a:pt x="191" y="227"/>
                  </a:lnTo>
                  <a:lnTo>
                    <a:pt x="191" y="223"/>
                  </a:lnTo>
                  <a:lnTo>
                    <a:pt x="187" y="223"/>
                  </a:lnTo>
                  <a:lnTo>
                    <a:pt x="191" y="223"/>
                  </a:lnTo>
                  <a:lnTo>
                    <a:pt x="187" y="223"/>
                  </a:lnTo>
                  <a:lnTo>
                    <a:pt x="183" y="223"/>
                  </a:lnTo>
                  <a:lnTo>
                    <a:pt x="183" y="219"/>
                  </a:lnTo>
                  <a:lnTo>
                    <a:pt x="183" y="223"/>
                  </a:lnTo>
                  <a:lnTo>
                    <a:pt x="180" y="223"/>
                  </a:lnTo>
                  <a:lnTo>
                    <a:pt x="176" y="223"/>
                  </a:lnTo>
                  <a:lnTo>
                    <a:pt x="176" y="227"/>
                  </a:lnTo>
                  <a:lnTo>
                    <a:pt x="172" y="227"/>
                  </a:lnTo>
                  <a:lnTo>
                    <a:pt x="168" y="227"/>
                  </a:lnTo>
                  <a:lnTo>
                    <a:pt x="164" y="227"/>
                  </a:lnTo>
                  <a:lnTo>
                    <a:pt x="164" y="231"/>
                  </a:lnTo>
                  <a:lnTo>
                    <a:pt x="160" y="231"/>
                  </a:lnTo>
                  <a:lnTo>
                    <a:pt x="160" y="227"/>
                  </a:lnTo>
                  <a:lnTo>
                    <a:pt x="156" y="227"/>
                  </a:lnTo>
                  <a:lnTo>
                    <a:pt x="156" y="231"/>
                  </a:lnTo>
                  <a:lnTo>
                    <a:pt x="152" y="231"/>
                  </a:lnTo>
                  <a:lnTo>
                    <a:pt x="152" y="227"/>
                  </a:lnTo>
                  <a:lnTo>
                    <a:pt x="148" y="227"/>
                  </a:lnTo>
                  <a:lnTo>
                    <a:pt x="148" y="223"/>
                  </a:lnTo>
                  <a:lnTo>
                    <a:pt x="148" y="227"/>
                  </a:lnTo>
                  <a:lnTo>
                    <a:pt x="148" y="223"/>
                  </a:lnTo>
                  <a:lnTo>
                    <a:pt x="144" y="223"/>
                  </a:lnTo>
                  <a:lnTo>
                    <a:pt x="140" y="223"/>
                  </a:lnTo>
                  <a:lnTo>
                    <a:pt x="137" y="223"/>
                  </a:lnTo>
                  <a:lnTo>
                    <a:pt x="137" y="219"/>
                  </a:lnTo>
                  <a:lnTo>
                    <a:pt x="137" y="223"/>
                  </a:lnTo>
                  <a:lnTo>
                    <a:pt x="133" y="223"/>
                  </a:lnTo>
                  <a:lnTo>
                    <a:pt x="133" y="219"/>
                  </a:lnTo>
                  <a:lnTo>
                    <a:pt x="129" y="219"/>
                  </a:lnTo>
                  <a:lnTo>
                    <a:pt x="129" y="215"/>
                  </a:lnTo>
                  <a:lnTo>
                    <a:pt x="125" y="215"/>
                  </a:lnTo>
                  <a:lnTo>
                    <a:pt x="129" y="215"/>
                  </a:lnTo>
                  <a:lnTo>
                    <a:pt x="125" y="215"/>
                  </a:lnTo>
                  <a:lnTo>
                    <a:pt x="125" y="211"/>
                  </a:lnTo>
                  <a:lnTo>
                    <a:pt x="121" y="211"/>
                  </a:lnTo>
                  <a:lnTo>
                    <a:pt x="121" y="207"/>
                  </a:lnTo>
                  <a:lnTo>
                    <a:pt x="121" y="203"/>
                  </a:lnTo>
                  <a:lnTo>
                    <a:pt x="117" y="203"/>
                  </a:lnTo>
                  <a:lnTo>
                    <a:pt x="117" y="199"/>
                  </a:lnTo>
                  <a:lnTo>
                    <a:pt x="117" y="195"/>
                  </a:lnTo>
                  <a:lnTo>
                    <a:pt x="113" y="191"/>
                  </a:lnTo>
                  <a:lnTo>
                    <a:pt x="117" y="191"/>
                  </a:lnTo>
                  <a:lnTo>
                    <a:pt x="113" y="191"/>
                  </a:lnTo>
                  <a:lnTo>
                    <a:pt x="113" y="188"/>
                  </a:lnTo>
                  <a:lnTo>
                    <a:pt x="113" y="184"/>
                  </a:lnTo>
                  <a:lnTo>
                    <a:pt x="109" y="184"/>
                  </a:lnTo>
                  <a:lnTo>
                    <a:pt x="109" y="180"/>
                  </a:lnTo>
                  <a:lnTo>
                    <a:pt x="105" y="180"/>
                  </a:lnTo>
                  <a:lnTo>
                    <a:pt x="105" y="176"/>
                  </a:lnTo>
                  <a:lnTo>
                    <a:pt x="101" y="176"/>
                  </a:lnTo>
                  <a:lnTo>
                    <a:pt x="101" y="180"/>
                  </a:lnTo>
                  <a:lnTo>
                    <a:pt x="101" y="176"/>
                  </a:lnTo>
                  <a:lnTo>
                    <a:pt x="101" y="180"/>
                  </a:lnTo>
                  <a:lnTo>
                    <a:pt x="101" y="176"/>
                  </a:lnTo>
                  <a:lnTo>
                    <a:pt x="97" y="176"/>
                  </a:lnTo>
                  <a:lnTo>
                    <a:pt x="94" y="176"/>
                  </a:lnTo>
                  <a:lnTo>
                    <a:pt x="90" y="176"/>
                  </a:lnTo>
                  <a:lnTo>
                    <a:pt x="90" y="172"/>
                  </a:lnTo>
                  <a:lnTo>
                    <a:pt x="90" y="168"/>
                  </a:lnTo>
                  <a:lnTo>
                    <a:pt x="94" y="168"/>
                  </a:lnTo>
                  <a:lnTo>
                    <a:pt x="90" y="168"/>
                  </a:lnTo>
                  <a:lnTo>
                    <a:pt x="90" y="164"/>
                  </a:lnTo>
                  <a:lnTo>
                    <a:pt x="90" y="160"/>
                  </a:lnTo>
                  <a:lnTo>
                    <a:pt x="90" y="156"/>
                  </a:lnTo>
                  <a:lnTo>
                    <a:pt x="94" y="156"/>
                  </a:lnTo>
                  <a:lnTo>
                    <a:pt x="90" y="156"/>
                  </a:lnTo>
                  <a:lnTo>
                    <a:pt x="86" y="156"/>
                  </a:lnTo>
                  <a:lnTo>
                    <a:pt x="82" y="156"/>
                  </a:lnTo>
                  <a:lnTo>
                    <a:pt x="78" y="156"/>
                  </a:lnTo>
                  <a:lnTo>
                    <a:pt x="78" y="160"/>
                  </a:lnTo>
                  <a:lnTo>
                    <a:pt x="78" y="164"/>
                  </a:lnTo>
                  <a:lnTo>
                    <a:pt x="74" y="164"/>
                  </a:lnTo>
                  <a:lnTo>
                    <a:pt x="74" y="160"/>
                  </a:lnTo>
                  <a:lnTo>
                    <a:pt x="74" y="156"/>
                  </a:lnTo>
                  <a:lnTo>
                    <a:pt x="70" y="156"/>
                  </a:lnTo>
                  <a:lnTo>
                    <a:pt x="66" y="156"/>
                  </a:lnTo>
                  <a:lnTo>
                    <a:pt x="66" y="160"/>
                  </a:lnTo>
                  <a:lnTo>
                    <a:pt x="62" y="160"/>
                  </a:lnTo>
                  <a:lnTo>
                    <a:pt x="58" y="160"/>
                  </a:lnTo>
                  <a:lnTo>
                    <a:pt x="54" y="160"/>
                  </a:lnTo>
                  <a:lnTo>
                    <a:pt x="54" y="164"/>
                  </a:lnTo>
                  <a:lnTo>
                    <a:pt x="51" y="164"/>
                  </a:lnTo>
                  <a:lnTo>
                    <a:pt x="47" y="160"/>
                  </a:lnTo>
                  <a:lnTo>
                    <a:pt x="51" y="160"/>
                  </a:lnTo>
                  <a:lnTo>
                    <a:pt x="51" y="156"/>
                  </a:lnTo>
                  <a:lnTo>
                    <a:pt x="51" y="152"/>
                  </a:lnTo>
                  <a:lnTo>
                    <a:pt x="54" y="152"/>
                  </a:lnTo>
                  <a:lnTo>
                    <a:pt x="54" y="148"/>
                  </a:lnTo>
                  <a:lnTo>
                    <a:pt x="58" y="148"/>
                  </a:lnTo>
                  <a:lnTo>
                    <a:pt x="58" y="145"/>
                  </a:lnTo>
                  <a:lnTo>
                    <a:pt x="62" y="145"/>
                  </a:lnTo>
                  <a:lnTo>
                    <a:pt x="62" y="141"/>
                  </a:lnTo>
                  <a:lnTo>
                    <a:pt x="66" y="141"/>
                  </a:lnTo>
                  <a:lnTo>
                    <a:pt x="66" y="137"/>
                  </a:lnTo>
                  <a:lnTo>
                    <a:pt x="66" y="133"/>
                  </a:lnTo>
                  <a:lnTo>
                    <a:pt x="70" y="133"/>
                  </a:lnTo>
                  <a:lnTo>
                    <a:pt x="66" y="133"/>
                  </a:lnTo>
                  <a:lnTo>
                    <a:pt x="62" y="133"/>
                  </a:lnTo>
                  <a:lnTo>
                    <a:pt x="58" y="133"/>
                  </a:lnTo>
                  <a:lnTo>
                    <a:pt x="58" y="129"/>
                  </a:lnTo>
                  <a:lnTo>
                    <a:pt x="54" y="129"/>
                  </a:lnTo>
                  <a:lnTo>
                    <a:pt x="51" y="129"/>
                  </a:lnTo>
                  <a:lnTo>
                    <a:pt x="47" y="129"/>
                  </a:lnTo>
                  <a:lnTo>
                    <a:pt x="47" y="125"/>
                  </a:lnTo>
                  <a:lnTo>
                    <a:pt x="43" y="125"/>
                  </a:lnTo>
                  <a:lnTo>
                    <a:pt x="43" y="121"/>
                  </a:lnTo>
                  <a:lnTo>
                    <a:pt x="39" y="121"/>
                  </a:lnTo>
                  <a:lnTo>
                    <a:pt x="39" y="117"/>
                  </a:lnTo>
                  <a:lnTo>
                    <a:pt x="35" y="117"/>
                  </a:lnTo>
                  <a:lnTo>
                    <a:pt x="35" y="113"/>
                  </a:lnTo>
                  <a:lnTo>
                    <a:pt x="35" y="109"/>
                  </a:lnTo>
                  <a:lnTo>
                    <a:pt x="31" y="109"/>
                  </a:lnTo>
                  <a:lnTo>
                    <a:pt x="31" y="105"/>
                  </a:lnTo>
                  <a:lnTo>
                    <a:pt x="31" y="102"/>
                  </a:lnTo>
                  <a:lnTo>
                    <a:pt x="31" y="98"/>
                  </a:lnTo>
                  <a:lnTo>
                    <a:pt x="31" y="94"/>
                  </a:lnTo>
                  <a:lnTo>
                    <a:pt x="27" y="94"/>
                  </a:lnTo>
                  <a:lnTo>
                    <a:pt x="23" y="94"/>
                  </a:lnTo>
                  <a:lnTo>
                    <a:pt x="19" y="94"/>
                  </a:lnTo>
                  <a:lnTo>
                    <a:pt x="15" y="94"/>
                  </a:lnTo>
                  <a:lnTo>
                    <a:pt x="15" y="90"/>
                  </a:lnTo>
                  <a:lnTo>
                    <a:pt x="11" y="90"/>
                  </a:lnTo>
                  <a:lnTo>
                    <a:pt x="11" y="86"/>
                  </a:lnTo>
                  <a:lnTo>
                    <a:pt x="11" y="82"/>
                  </a:lnTo>
                  <a:lnTo>
                    <a:pt x="8" y="82"/>
                  </a:lnTo>
                  <a:lnTo>
                    <a:pt x="8" y="78"/>
                  </a:lnTo>
                  <a:lnTo>
                    <a:pt x="8" y="74"/>
                  </a:lnTo>
                  <a:lnTo>
                    <a:pt x="4" y="74"/>
                  </a:lnTo>
                  <a:lnTo>
                    <a:pt x="0" y="74"/>
                  </a:lnTo>
                  <a:lnTo>
                    <a:pt x="0" y="70"/>
                  </a:lnTo>
                  <a:lnTo>
                    <a:pt x="4" y="70"/>
                  </a:lnTo>
                  <a:lnTo>
                    <a:pt x="4" y="66"/>
                  </a:lnTo>
                  <a:lnTo>
                    <a:pt x="8" y="66"/>
                  </a:lnTo>
                  <a:lnTo>
                    <a:pt x="8" y="62"/>
                  </a:lnTo>
                  <a:lnTo>
                    <a:pt x="11" y="62"/>
                  </a:lnTo>
                  <a:lnTo>
                    <a:pt x="15" y="62"/>
                  </a:lnTo>
                  <a:lnTo>
                    <a:pt x="19" y="62"/>
                  </a:lnTo>
                  <a:lnTo>
                    <a:pt x="23" y="62"/>
                  </a:lnTo>
                  <a:lnTo>
                    <a:pt x="23" y="59"/>
                  </a:lnTo>
                  <a:lnTo>
                    <a:pt x="27" y="59"/>
                  </a:lnTo>
                  <a:lnTo>
                    <a:pt x="31" y="59"/>
                  </a:lnTo>
                  <a:lnTo>
                    <a:pt x="35" y="59"/>
                  </a:lnTo>
                  <a:lnTo>
                    <a:pt x="35" y="55"/>
                  </a:lnTo>
                  <a:lnTo>
                    <a:pt x="35" y="51"/>
                  </a:lnTo>
                  <a:lnTo>
                    <a:pt x="39" y="51"/>
                  </a:lnTo>
                  <a:lnTo>
                    <a:pt x="39" y="55"/>
                  </a:lnTo>
                  <a:lnTo>
                    <a:pt x="43" y="55"/>
                  </a:lnTo>
                  <a:lnTo>
                    <a:pt x="43" y="51"/>
                  </a:lnTo>
                  <a:lnTo>
                    <a:pt x="43" y="47"/>
                  </a:lnTo>
                  <a:lnTo>
                    <a:pt x="47" y="47"/>
                  </a:lnTo>
                  <a:lnTo>
                    <a:pt x="51" y="47"/>
                  </a:lnTo>
                  <a:lnTo>
                    <a:pt x="51" y="43"/>
                  </a:lnTo>
                  <a:lnTo>
                    <a:pt x="54" y="43"/>
                  </a:lnTo>
                  <a:lnTo>
                    <a:pt x="54" y="39"/>
                  </a:lnTo>
                  <a:lnTo>
                    <a:pt x="58" y="39"/>
                  </a:lnTo>
                  <a:lnTo>
                    <a:pt x="54" y="39"/>
                  </a:lnTo>
                  <a:lnTo>
                    <a:pt x="54" y="35"/>
                  </a:lnTo>
                  <a:lnTo>
                    <a:pt x="58" y="31"/>
                  </a:lnTo>
                  <a:lnTo>
                    <a:pt x="62" y="31"/>
                  </a:lnTo>
                  <a:lnTo>
                    <a:pt x="62" y="27"/>
                  </a:lnTo>
                  <a:lnTo>
                    <a:pt x="66" y="27"/>
                  </a:lnTo>
                  <a:lnTo>
                    <a:pt x="66" y="23"/>
                  </a:lnTo>
                  <a:lnTo>
                    <a:pt x="66" y="19"/>
                  </a:lnTo>
                  <a:lnTo>
                    <a:pt x="70" y="19"/>
                  </a:lnTo>
                  <a:lnTo>
                    <a:pt x="74" y="19"/>
                  </a:lnTo>
                  <a:lnTo>
                    <a:pt x="74" y="16"/>
                  </a:lnTo>
                  <a:lnTo>
                    <a:pt x="74" y="12"/>
                  </a:lnTo>
                  <a:lnTo>
                    <a:pt x="78" y="12"/>
                  </a:lnTo>
                  <a:lnTo>
                    <a:pt x="78" y="8"/>
                  </a:lnTo>
                  <a:lnTo>
                    <a:pt x="82" y="8"/>
                  </a:lnTo>
                  <a:lnTo>
                    <a:pt x="82" y="12"/>
                  </a:lnTo>
                  <a:lnTo>
                    <a:pt x="86" y="12"/>
                  </a:lnTo>
                  <a:lnTo>
                    <a:pt x="90" y="12"/>
                  </a:lnTo>
                  <a:lnTo>
                    <a:pt x="90" y="16"/>
                  </a:lnTo>
                  <a:lnTo>
                    <a:pt x="94" y="16"/>
                  </a:lnTo>
                  <a:lnTo>
                    <a:pt x="97" y="16"/>
                  </a:lnTo>
                  <a:lnTo>
                    <a:pt x="101" y="16"/>
                  </a:lnTo>
                  <a:lnTo>
                    <a:pt x="101" y="19"/>
                  </a:lnTo>
                  <a:lnTo>
                    <a:pt x="101" y="16"/>
                  </a:lnTo>
                  <a:lnTo>
                    <a:pt x="105" y="16"/>
                  </a:lnTo>
                  <a:lnTo>
                    <a:pt x="109" y="16"/>
                  </a:lnTo>
                  <a:lnTo>
                    <a:pt x="109" y="12"/>
                  </a:lnTo>
                  <a:lnTo>
                    <a:pt x="105" y="12"/>
                  </a:lnTo>
                  <a:lnTo>
                    <a:pt x="109" y="12"/>
                  </a:lnTo>
                  <a:lnTo>
                    <a:pt x="109" y="16"/>
                  </a:lnTo>
                  <a:lnTo>
                    <a:pt x="109" y="12"/>
                  </a:lnTo>
                  <a:lnTo>
                    <a:pt x="109" y="16"/>
                  </a:lnTo>
                  <a:lnTo>
                    <a:pt x="113" y="16"/>
                  </a:lnTo>
                  <a:lnTo>
                    <a:pt x="117" y="16"/>
                  </a:lnTo>
                  <a:lnTo>
                    <a:pt x="121" y="16"/>
                  </a:lnTo>
                  <a:lnTo>
                    <a:pt x="121" y="19"/>
                  </a:lnTo>
                  <a:lnTo>
                    <a:pt x="125" y="19"/>
                  </a:lnTo>
                  <a:lnTo>
                    <a:pt x="129" y="19"/>
                  </a:lnTo>
                  <a:lnTo>
                    <a:pt x="133" y="19"/>
                  </a:lnTo>
                  <a:lnTo>
                    <a:pt x="137" y="19"/>
                  </a:lnTo>
                  <a:lnTo>
                    <a:pt x="140" y="19"/>
                  </a:lnTo>
                  <a:lnTo>
                    <a:pt x="140" y="23"/>
                  </a:lnTo>
                  <a:lnTo>
                    <a:pt x="144" y="23"/>
                  </a:lnTo>
                  <a:lnTo>
                    <a:pt x="144" y="27"/>
                  </a:lnTo>
                  <a:lnTo>
                    <a:pt x="144" y="23"/>
                  </a:lnTo>
                  <a:lnTo>
                    <a:pt x="144" y="19"/>
                  </a:lnTo>
                  <a:lnTo>
                    <a:pt x="148" y="19"/>
                  </a:lnTo>
                  <a:lnTo>
                    <a:pt x="148" y="16"/>
                  </a:lnTo>
                  <a:lnTo>
                    <a:pt x="148" y="12"/>
                  </a:lnTo>
                  <a:lnTo>
                    <a:pt x="152" y="12"/>
                  </a:lnTo>
                  <a:lnTo>
                    <a:pt x="152" y="8"/>
                  </a:lnTo>
                  <a:lnTo>
                    <a:pt x="152" y="4"/>
                  </a:lnTo>
                  <a:lnTo>
                    <a:pt x="156" y="4"/>
                  </a:lnTo>
                  <a:lnTo>
                    <a:pt x="160" y="4"/>
                  </a:lnTo>
                  <a:lnTo>
                    <a:pt x="164" y="4"/>
                  </a:lnTo>
                  <a:lnTo>
                    <a:pt x="164" y="0"/>
                  </a:lnTo>
                  <a:lnTo>
                    <a:pt x="168" y="4"/>
                  </a:lnTo>
                  <a:lnTo>
                    <a:pt x="172" y="4"/>
                  </a:lnTo>
                  <a:lnTo>
                    <a:pt x="176" y="4"/>
                  </a:lnTo>
                  <a:lnTo>
                    <a:pt x="176" y="8"/>
                  </a:lnTo>
                  <a:lnTo>
                    <a:pt x="180" y="8"/>
                  </a:lnTo>
                  <a:lnTo>
                    <a:pt x="183" y="8"/>
                  </a:lnTo>
                  <a:lnTo>
                    <a:pt x="187" y="8"/>
                  </a:lnTo>
                  <a:lnTo>
                    <a:pt x="187" y="12"/>
                  </a:lnTo>
                  <a:lnTo>
                    <a:pt x="191" y="12"/>
                  </a:lnTo>
                  <a:lnTo>
                    <a:pt x="195" y="12"/>
                  </a:lnTo>
                  <a:lnTo>
                    <a:pt x="199" y="12"/>
                  </a:lnTo>
                  <a:lnTo>
                    <a:pt x="199" y="16"/>
                  </a:lnTo>
                  <a:lnTo>
                    <a:pt x="203" y="16"/>
                  </a:lnTo>
                  <a:lnTo>
                    <a:pt x="203" y="19"/>
                  </a:lnTo>
                  <a:lnTo>
                    <a:pt x="207" y="19"/>
                  </a:lnTo>
                  <a:lnTo>
                    <a:pt x="207" y="16"/>
                  </a:lnTo>
                  <a:lnTo>
                    <a:pt x="207" y="19"/>
                  </a:lnTo>
                  <a:lnTo>
                    <a:pt x="211" y="19"/>
                  </a:lnTo>
                  <a:lnTo>
                    <a:pt x="215" y="19"/>
                  </a:lnTo>
                  <a:lnTo>
                    <a:pt x="215" y="16"/>
                  </a:lnTo>
                  <a:lnTo>
                    <a:pt x="215" y="19"/>
                  </a:lnTo>
                  <a:lnTo>
                    <a:pt x="219" y="19"/>
                  </a:lnTo>
                  <a:lnTo>
                    <a:pt x="219" y="16"/>
                  </a:lnTo>
                  <a:lnTo>
                    <a:pt x="223" y="16"/>
                  </a:lnTo>
                  <a:lnTo>
                    <a:pt x="226" y="16"/>
                  </a:lnTo>
                  <a:lnTo>
                    <a:pt x="230" y="16"/>
                  </a:lnTo>
                  <a:lnTo>
                    <a:pt x="230" y="12"/>
                  </a:lnTo>
                  <a:lnTo>
                    <a:pt x="234" y="12"/>
                  </a:lnTo>
                  <a:lnTo>
                    <a:pt x="238" y="12"/>
                  </a:lnTo>
                  <a:lnTo>
                    <a:pt x="238" y="8"/>
                  </a:lnTo>
                  <a:lnTo>
                    <a:pt x="242" y="8"/>
                  </a:lnTo>
                  <a:lnTo>
                    <a:pt x="246" y="8"/>
                  </a:lnTo>
                  <a:lnTo>
                    <a:pt x="246" y="4"/>
                  </a:lnTo>
                  <a:lnTo>
                    <a:pt x="250" y="4"/>
                  </a:lnTo>
                  <a:lnTo>
                    <a:pt x="254" y="4"/>
                  </a:lnTo>
                  <a:lnTo>
                    <a:pt x="258" y="4"/>
                  </a:lnTo>
                  <a:lnTo>
                    <a:pt x="262" y="4"/>
                  </a:lnTo>
                  <a:lnTo>
                    <a:pt x="266" y="4"/>
                  </a:lnTo>
                  <a:lnTo>
                    <a:pt x="269" y="4"/>
                  </a:lnTo>
                  <a:lnTo>
                    <a:pt x="273" y="4"/>
                  </a:lnTo>
                  <a:lnTo>
                    <a:pt x="277" y="4"/>
                  </a:lnTo>
                  <a:lnTo>
                    <a:pt x="281" y="4"/>
                  </a:lnTo>
                  <a:lnTo>
                    <a:pt x="285" y="4"/>
                  </a:lnTo>
                  <a:lnTo>
                    <a:pt x="289" y="4"/>
                  </a:lnTo>
                  <a:lnTo>
                    <a:pt x="293" y="4"/>
                  </a:lnTo>
                  <a:lnTo>
                    <a:pt x="297" y="4"/>
                  </a:lnTo>
                  <a:lnTo>
                    <a:pt x="301" y="4"/>
                  </a:lnTo>
                  <a:lnTo>
                    <a:pt x="305" y="4"/>
                  </a:lnTo>
                  <a:lnTo>
                    <a:pt x="309" y="0"/>
                  </a:lnTo>
                  <a:lnTo>
                    <a:pt x="312" y="0"/>
                  </a:lnTo>
                  <a:lnTo>
                    <a:pt x="316" y="0"/>
                  </a:lnTo>
                  <a:lnTo>
                    <a:pt x="320" y="0"/>
                  </a:lnTo>
                  <a:lnTo>
                    <a:pt x="324" y="0"/>
                  </a:lnTo>
                  <a:lnTo>
                    <a:pt x="328" y="0"/>
                  </a:lnTo>
                  <a:lnTo>
                    <a:pt x="332" y="0"/>
                  </a:lnTo>
                  <a:lnTo>
                    <a:pt x="336" y="0"/>
                  </a:lnTo>
                  <a:lnTo>
                    <a:pt x="340" y="0"/>
                  </a:lnTo>
                  <a:lnTo>
                    <a:pt x="344" y="0"/>
                  </a:lnTo>
                  <a:lnTo>
                    <a:pt x="348" y="0"/>
                  </a:lnTo>
                  <a:lnTo>
                    <a:pt x="352" y="0"/>
                  </a:lnTo>
                  <a:lnTo>
                    <a:pt x="355" y="0"/>
                  </a:lnTo>
                  <a:lnTo>
                    <a:pt x="359" y="0"/>
                  </a:lnTo>
                  <a:lnTo>
                    <a:pt x="363" y="0"/>
                  </a:lnTo>
                  <a:lnTo>
                    <a:pt x="367" y="0"/>
                  </a:lnTo>
                  <a:lnTo>
                    <a:pt x="375" y="31"/>
                  </a:lnTo>
                  <a:lnTo>
                    <a:pt x="387" y="78"/>
                  </a:lnTo>
                  <a:lnTo>
                    <a:pt x="391" y="86"/>
                  </a:lnTo>
                  <a:lnTo>
                    <a:pt x="391" y="90"/>
                  </a:lnTo>
                  <a:lnTo>
                    <a:pt x="391" y="94"/>
                  </a:lnTo>
                  <a:lnTo>
                    <a:pt x="395" y="105"/>
                  </a:lnTo>
                  <a:lnTo>
                    <a:pt x="395" y="113"/>
                  </a:lnTo>
                  <a:lnTo>
                    <a:pt x="395" y="121"/>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57" name="Freeform 31"/>
            <p:cNvSpPr>
              <a:spLocks/>
            </p:cNvSpPr>
            <p:nvPr/>
          </p:nvSpPr>
          <p:spPr bwMode="auto">
            <a:xfrm>
              <a:off x="2068" y="3257"/>
              <a:ext cx="172" cy="191"/>
            </a:xfrm>
            <a:custGeom>
              <a:avLst/>
              <a:gdLst>
                <a:gd name="T0" fmla="*/ 67 w 172"/>
                <a:gd name="T1" fmla="*/ 3 h 191"/>
                <a:gd name="T2" fmla="*/ 67 w 172"/>
                <a:gd name="T3" fmla="*/ 15 h 191"/>
                <a:gd name="T4" fmla="*/ 71 w 172"/>
                <a:gd name="T5" fmla="*/ 23 h 191"/>
                <a:gd name="T6" fmla="*/ 67 w 172"/>
                <a:gd name="T7" fmla="*/ 31 h 191"/>
                <a:gd name="T8" fmla="*/ 75 w 172"/>
                <a:gd name="T9" fmla="*/ 35 h 191"/>
                <a:gd name="T10" fmla="*/ 79 w 172"/>
                <a:gd name="T11" fmla="*/ 43 h 191"/>
                <a:gd name="T12" fmla="*/ 86 w 172"/>
                <a:gd name="T13" fmla="*/ 46 h 191"/>
                <a:gd name="T14" fmla="*/ 86 w 172"/>
                <a:gd name="T15" fmla="*/ 54 h 191"/>
                <a:gd name="T16" fmla="*/ 86 w 172"/>
                <a:gd name="T17" fmla="*/ 58 h 191"/>
                <a:gd name="T18" fmla="*/ 90 w 172"/>
                <a:gd name="T19" fmla="*/ 66 h 191"/>
                <a:gd name="T20" fmla="*/ 98 w 172"/>
                <a:gd name="T21" fmla="*/ 70 h 191"/>
                <a:gd name="T22" fmla="*/ 98 w 172"/>
                <a:gd name="T23" fmla="*/ 82 h 191"/>
                <a:gd name="T24" fmla="*/ 102 w 172"/>
                <a:gd name="T25" fmla="*/ 82 h 191"/>
                <a:gd name="T26" fmla="*/ 106 w 172"/>
                <a:gd name="T27" fmla="*/ 89 h 191"/>
                <a:gd name="T28" fmla="*/ 106 w 172"/>
                <a:gd name="T29" fmla="*/ 101 h 191"/>
                <a:gd name="T30" fmla="*/ 110 w 172"/>
                <a:gd name="T31" fmla="*/ 109 h 191"/>
                <a:gd name="T32" fmla="*/ 110 w 172"/>
                <a:gd name="T33" fmla="*/ 121 h 191"/>
                <a:gd name="T34" fmla="*/ 110 w 172"/>
                <a:gd name="T35" fmla="*/ 125 h 191"/>
                <a:gd name="T36" fmla="*/ 118 w 172"/>
                <a:gd name="T37" fmla="*/ 129 h 191"/>
                <a:gd name="T38" fmla="*/ 126 w 172"/>
                <a:gd name="T39" fmla="*/ 132 h 191"/>
                <a:gd name="T40" fmla="*/ 129 w 172"/>
                <a:gd name="T41" fmla="*/ 144 h 191"/>
                <a:gd name="T42" fmla="*/ 133 w 172"/>
                <a:gd name="T43" fmla="*/ 152 h 191"/>
                <a:gd name="T44" fmla="*/ 141 w 172"/>
                <a:gd name="T45" fmla="*/ 156 h 191"/>
                <a:gd name="T46" fmla="*/ 145 w 172"/>
                <a:gd name="T47" fmla="*/ 164 h 191"/>
                <a:gd name="T48" fmla="*/ 153 w 172"/>
                <a:gd name="T49" fmla="*/ 168 h 191"/>
                <a:gd name="T50" fmla="*/ 153 w 172"/>
                <a:gd name="T51" fmla="*/ 172 h 191"/>
                <a:gd name="T52" fmla="*/ 157 w 172"/>
                <a:gd name="T53" fmla="*/ 179 h 191"/>
                <a:gd name="T54" fmla="*/ 161 w 172"/>
                <a:gd name="T55" fmla="*/ 187 h 191"/>
                <a:gd name="T56" fmla="*/ 169 w 172"/>
                <a:gd name="T57" fmla="*/ 187 h 191"/>
                <a:gd name="T58" fmla="*/ 169 w 172"/>
                <a:gd name="T59" fmla="*/ 191 h 191"/>
                <a:gd name="T60" fmla="*/ 157 w 172"/>
                <a:gd name="T61" fmla="*/ 191 h 191"/>
                <a:gd name="T62" fmla="*/ 145 w 172"/>
                <a:gd name="T63" fmla="*/ 191 h 191"/>
                <a:gd name="T64" fmla="*/ 133 w 172"/>
                <a:gd name="T65" fmla="*/ 191 h 191"/>
                <a:gd name="T66" fmla="*/ 122 w 172"/>
                <a:gd name="T67" fmla="*/ 191 h 191"/>
                <a:gd name="T68" fmla="*/ 110 w 172"/>
                <a:gd name="T69" fmla="*/ 191 h 191"/>
                <a:gd name="T70" fmla="*/ 98 w 172"/>
                <a:gd name="T71" fmla="*/ 191 h 191"/>
                <a:gd name="T72" fmla="*/ 90 w 172"/>
                <a:gd name="T73" fmla="*/ 187 h 191"/>
                <a:gd name="T74" fmla="*/ 79 w 172"/>
                <a:gd name="T75" fmla="*/ 187 h 191"/>
                <a:gd name="T76" fmla="*/ 59 w 172"/>
                <a:gd name="T77" fmla="*/ 179 h 191"/>
                <a:gd name="T78" fmla="*/ 51 w 172"/>
                <a:gd name="T79" fmla="*/ 175 h 191"/>
                <a:gd name="T80" fmla="*/ 43 w 172"/>
                <a:gd name="T81" fmla="*/ 172 h 191"/>
                <a:gd name="T82" fmla="*/ 32 w 172"/>
                <a:gd name="T83" fmla="*/ 172 h 191"/>
                <a:gd name="T84" fmla="*/ 24 w 172"/>
                <a:gd name="T85" fmla="*/ 168 h 191"/>
                <a:gd name="T86" fmla="*/ 16 w 172"/>
                <a:gd name="T87" fmla="*/ 164 h 191"/>
                <a:gd name="T88" fmla="*/ 8 w 172"/>
                <a:gd name="T89" fmla="*/ 160 h 191"/>
                <a:gd name="T90" fmla="*/ 0 w 172"/>
                <a:gd name="T91" fmla="*/ 156 h 191"/>
                <a:gd name="T92" fmla="*/ 12 w 172"/>
                <a:gd name="T93" fmla="*/ 144 h 191"/>
                <a:gd name="T94" fmla="*/ 20 w 172"/>
                <a:gd name="T95" fmla="*/ 129 h 191"/>
                <a:gd name="T96" fmla="*/ 32 w 172"/>
                <a:gd name="T97" fmla="*/ 117 h 191"/>
                <a:gd name="T98" fmla="*/ 36 w 172"/>
                <a:gd name="T99" fmla="*/ 101 h 191"/>
                <a:gd name="T100" fmla="*/ 47 w 172"/>
                <a:gd name="T101" fmla="*/ 93 h 191"/>
                <a:gd name="T102" fmla="*/ 40 w 172"/>
                <a:gd name="T103" fmla="*/ 70 h 191"/>
                <a:gd name="T104" fmla="*/ 36 w 172"/>
                <a:gd name="T105" fmla="*/ 43 h 191"/>
                <a:gd name="T106" fmla="*/ 40 w 172"/>
                <a:gd name="T107" fmla="*/ 23 h 191"/>
                <a:gd name="T108" fmla="*/ 47 w 172"/>
                <a:gd name="T109" fmla="*/ 19 h 191"/>
                <a:gd name="T110" fmla="*/ 59 w 172"/>
                <a:gd name="T111" fmla="*/ 3 h 19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72"/>
                <a:gd name="T169" fmla="*/ 0 h 191"/>
                <a:gd name="T170" fmla="*/ 172 w 172"/>
                <a:gd name="T171" fmla="*/ 191 h 19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72" h="191">
                  <a:moveTo>
                    <a:pt x="63" y="0"/>
                  </a:moveTo>
                  <a:lnTo>
                    <a:pt x="63" y="3"/>
                  </a:lnTo>
                  <a:lnTo>
                    <a:pt x="67" y="3"/>
                  </a:lnTo>
                  <a:lnTo>
                    <a:pt x="67" y="7"/>
                  </a:lnTo>
                  <a:lnTo>
                    <a:pt x="67" y="11"/>
                  </a:lnTo>
                  <a:lnTo>
                    <a:pt x="67" y="15"/>
                  </a:lnTo>
                  <a:lnTo>
                    <a:pt x="67" y="19"/>
                  </a:lnTo>
                  <a:lnTo>
                    <a:pt x="67" y="23"/>
                  </a:lnTo>
                  <a:lnTo>
                    <a:pt x="71" y="23"/>
                  </a:lnTo>
                  <a:lnTo>
                    <a:pt x="71" y="27"/>
                  </a:lnTo>
                  <a:lnTo>
                    <a:pt x="67" y="27"/>
                  </a:lnTo>
                  <a:lnTo>
                    <a:pt x="67" y="31"/>
                  </a:lnTo>
                  <a:lnTo>
                    <a:pt x="71" y="31"/>
                  </a:lnTo>
                  <a:lnTo>
                    <a:pt x="75" y="31"/>
                  </a:lnTo>
                  <a:lnTo>
                    <a:pt x="75" y="35"/>
                  </a:lnTo>
                  <a:lnTo>
                    <a:pt x="75" y="39"/>
                  </a:lnTo>
                  <a:lnTo>
                    <a:pt x="79" y="39"/>
                  </a:lnTo>
                  <a:lnTo>
                    <a:pt x="79" y="43"/>
                  </a:lnTo>
                  <a:lnTo>
                    <a:pt x="83" y="43"/>
                  </a:lnTo>
                  <a:lnTo>
                    <a:pt x="86" y="43"/>
                  </a:lnTo>
                  <a:lnTo>
                    <a:pt x="86" y="46"/>
                  </a:lnTo>
                  <a:lnTo>
                    <a:pt x="83" y="50"/>
                  </a:lnTo>
                  <a:lnTo>
                    <a:pt x="86" y="50"/>
                  </a:lnTo>
                  <a:lnTo>
                    <a:pt x="86" y="54"/>
                  </a:lnTo>
                  <a:lnTo>
                    <a:pt x="86" y="58"/>
                  </a:lnTo>
                  <a:lnTo>
                    <a:pt x="90" y="58"/>
                  </a:lnTo>
                  <a:lnTo>
                    <a:pt x="86" y="58"/>
                  </a:lnTo>
                  <a:lnTo>
                    <a:pt x="90" y="58"/>
                  </a:lnTo>
                  <a:lnTo>
                    <a:pt x="90" y="62"/>
                  </a:lnTo>
                  <a:lnTo>
                    <a:pt x="90" y="66"/>
                  </a:lnTo>
                  <a:lnTo>
                    <a:pt x="94" y="66"/>
                  </a:lnTo>
                  <a:lnTo>
                    <a:pt x="98" y="66"/>
                  </a:lnTo>
                  <a:lnTo>
                    <a:pt x="98" y="70"/>
                  </a:lnTo>
                  <a:lnTo>
                    <a:pt x="98" y="74"/>
                  </a:lnTo>
                  <a:lnTo>
                    <a:pt x="98" y="78"/>
                  </a:lnTo>
                  <a:lnTo>
                    <a:pt x="98" y="82"/>
                  </a:lnTo>
                  <a:lnTo>
                    <a:pt x="102" y="82"/>
                  </a:lnTo>
                  <a:lnTo>
                    <a:pt x="102" y="86"/>
                  </a:lnTo>
                  <a:lnTo>
                    <a:pt x="102" y="82"/>
                  </a:lnTo>
                  <a:lnTo>
                    <a:pt x="106" y="82"/>
                  </a:lnTo>
                  <a:lnTo>
                    <a:pt x="106" y="86"/>
                  </a:lnTo>
                  <a:lnTo>
                    <a:pt x="106" y="89"/>
                  </a:lnTo>
                  <a:lnTo>
                    <a:pt x="106" y="93"/>
                  </a:lnTo>
                  <a:lnTo>
                    <a:pt x="106" y="97"/>
                  </a:lnTo>
                  <a:lnTo>
                    <a:pt x="106" y="101"/>
                  </a:lnTo>
                  <a:lnTo>
                    <a:pt x="106" y="105"/>
                  </a:lnTo>
                  <a:lnTo>
                    <a:pt x="106" y="109"/>
                  </a:lnTo>
                  <a:lnTo>
                    <a:pt x="110" y="109"/>
                  </a:lnTo>
                  <a:lnTo>
                    <a:pt x="110" y="113"/>
                  </a:lnTo>
                  <a:lnTo>
                    <a:pt x="110" y="117"/>
                  </a:lnTo>
                  <a:lnTo>
                    <a:pt x="110" y="121"/>
                  </a:lnTo>
                  <a:lnTo>
                    <a:pt x="114" y="121"/>
                  </a:lnTo>
                  <a:lnTo>
                    <a:pt x="114" y="125"/>
                  </a:lnTo>
                  <a:lnTo>
                    <a:pt x="110" y="125"/>
                  </a:lnTo>
                  <a:lnTo>
                    <a:pt x="114" y="125"/>
                  </a:lnTo>
                  <a:lnTo>
                    <a:pt x="114" y="129"/>
                  </a:lnTo>
                  <a:lnTo>
                    <a:pt x="118" y="129"/>
                  </a:lnTo>
                  <a:lnTo>
                    <a:pt x="122" y="129"/>
                  </a:lnTo>
                  <a:lnTo>
                    <a:pt x="122" y="132"/>
                  </a:lnTo>
                  <a:lnTo>
                    <a:pt x="126" y="132"/>
                  </a:lnTo>
                  <a:lnTo>
                    <a:pt x="126" y="136"/>
                  </a:lnTo>
                  <a:lnTo>
                    <a:pt x="126" y="140"/>
                  </a:lnTo>
                  <a:lnTo>
                    <a:pt x="129" y="144"/>
                  </a:lnTo>
                  <a:lnTo>
                    <a:pt x="129" y="148"/>
                  </a:lnTo>
                  <a:lnTo>
                    <a:pt x="133" y="148"/>
                  </a:lnTo>
                  <a:lnTo>
                    <a:pt x="133" y="152"/>
                  </a:lnTo>
                  <a:lnTo>
                    <a:pt x="137" y="152"/>
                  </a:lnTo>
                  <a:lnTo>
                    <a:pt x="137" y="156"/>
                  </a:lnTo>
                  <a:lnTo>
                    <a:pt x="141" y="156"/>
                  </a:lnTo>
                  <a:lnTo>
                    <a:pt x="141" y="160"/>
                  </a:lnTo>
                  <a:lnTo>
                    <a:pt x="145" y="160"/>
                  </a:lnTo>
                  <a:lnTo>
                    <a:pt x="145" y="164"/>
                  </a:lnTo>
                  <a:lnTo>
                    <a:pt x="145" y="168"/>
                  </a:lnTo>
                  <a:lnTo>
                    <a:pt x="149" y="168"/>
                  </a:lnTo>
                  <a:lnTo>
                    <a:pt x="153" y="168"/>
                  </a:lnTo>
                  <a:lnTo>
                    <a:pt x="153" y="172"/>
                  </a:lnTo>
                  <a:lnTo>
                    <a:pt x="149" y="172"/>
                  </a:lnTo>
                  <a:lnTo>
                    <a:pt x="153" y="172"/>
                  </a:lnTo>
                  <a:lnTo>
                    <a:pt x="153" y="175"/>
                  </a:lnTo>
                  <a:lnTo>
                    <a:pt x="153" y="179"/>
                  </a:lnTo>
                  <a:lnTo>
                    <a:pt x="157" y="179"/>
                  </a:lnTo>
                  <a:lnTo>
                    <a:pt x="157" y="183"/>
                  </a:lnTo>
                  <a:lnTo>
                    <a:pt x="157" y="187"/>
                  </a:lnTo>
                  <a:lnTo>
                    <a:pt x="161" y="187"/>
                  </a:lnTo>
                  <a:lnTo>
                    <a:pt x="165" y="187"/>
                  </a:lnTo>
                  <a:lnTo>
                    <a:pt x="165" y="191"/>
                  </a:lnTo>
                  <a:lnTo>
                    <a:pt x="169" y="187"/>
                  </a:lnTo>
                  <a:lnTo>
                    <a:pt x="169" y="191"/>
                  </a:lnTo>
                  <a:lnTo>
                    <a:pt x="172" y="191"/>
                  </a:lnTo>
                  <a:lnTo>
                    <a:pt x="169" y="191"/>
                  </a:lnTo>
                  <a:lnTo>
                    <a:pt x="165" y="191"/>
                  </a:lnTo>
                  <a:lnTo>
                    <a:pt x="161" y="191"/>
                  </a:lnTo>
                  <a:lnTo>
                    <a:pt x="157" y="191"/>
                  </a:lnTo>
                  <a:lnTo>
                    <a:pt x="153" y="191"/>
                  </a:lnTo>
                  <a:lnTo>
                    <a:pt x="149" y="191"/>
                  </a:lnTo>
                  <a:lnTo>
                    <a:pt x="145" y="191"/>
                  </a:lnTo>
                  <a:lnTo>
                    <a:pt x="141" y="191"/>
                  </a:lnTo>
                  <a:lnTo>
                    <a:pt x="137" y="191"/>
                  </a:lnTo>
                  <a:lnTo>
                    <a:pt x="133" y="191"/>
                  </a:lnTo>
                  <a:lnTo>
                    <a:pt x="129" y="191"/>
                  </a:lnTo>
                  <a:lnTo>
                    <a:pt x="126" y="191"/>
                  </a:lnTo>
                  <a:lnTo>
                    <a:pt x="122" y="191"/>
                  </a:lnTo>
                  <a:lnTo>
                    <a:pt x="118" y="191"/>
                  </a:lnTo>
                  <a:lnTo>
                    <a:pt x="114" y="191"/>
                  </a:lnTo>
                  <a:lnTo>
                    <a:pt x="110" y="191"/>
                  </a:lnTo>
                  <a:lnTo>
                    <a:pt x="106" y="191"/>
                  </a:lnTo>
                  <a:lnTo>
                    <a:pt x="102" y="191"/>
                  </a:lnTo>
                  <a:lnTo>
                    <a:pt x="98" y="191"/>
                  </a:lnTo>
                  <a:lnTo>
                    <a:pt x="94" y="191"/>
                  </a:lnTo>
                  <a:lnTo>
                    <a:pt x="90" y="191"/>
                  </a:lnTo>
                  <a:lnTo>
                    <a:pt x="90" y="187"/>
                  </a:lnTo>
                  <a:lnTo>
                    <a:pt x="86" y="187"/>
                  </a:lnTo>
                  <a:lnTo>
                    <a:pt x="83" y="187"/>
                  </a:lnTo>
                  <a:lnTo>
                    <a:pt x="79" y="187"/>
                  </a:lnTo>
                  <a:lnTo>
                    <a:pt x="63" y="183"/>
                  </a:lnTo>
                  <a:lnTo>
                    <a:pt x="59" y="183"/>
                  </a:lnTo>
                  <a:lnTo>
                    <a:pt x="59" y="179"/>
                  </a:lnTo>
                  <a:lnTo>
                    <a:pt x="55" y="179"/>
                  </a:lnTo>
                  <a:lnTo>
                    <a:pt x="51" y="179"/>
                  </a:lnTo>
                  <a:lnTo>
                    <a:pt x="51" y="175"/>
                  </a:lnTo>
                  <a:lnTo>
                    <a:pt x="47" y="175"/>
                  </a:lnTo>
                  <a:lnTo>
                    <a:pt x="43" y="175"/>
                  </a:lnTo>
                  <a:lnTo>
                    <a:pt x="43" y="172"/>
                  </a:lnTo>
                  <a:lnTo>
                    <a:pt x="40" y="172"/>
                  </a:lnTo>
                  <a:lnTo>
                    <a:pt x="36" y="172"/>
                  </a:lnTo>
                  <a:lnTo>
                    <a:pt x="32" y="172"/>
                  </a:lnTo>
                  <a:lnTo>
                    <a:pt x="32" y="168"/>
                  </a:lnTo>
                  <a:lnTo>
                    <a:pt x="28" y="168"/>
                  </a:lnTo>
                  <a:lnTo>
                    <a:pt x="24" y="168"/>
                  </a:lnTo>
                  <a:lnTo>
                    <a:pt x="24" y="164"/>
                  </a:lnTo>
                  <a:lnTo>
                    <a:pt x="20" y="164"/>
                  </a:lnTo>
                  <a:lnTo>
                    <a:pt x="16" y="164"/>
                  </a:lnTo>
                  <a:lnTo>
                    <a:pt x="16" y="160"/>
                  </a:lnTo>
                  <a:lnTo>
                    <a:pt x="12" y="160"/>
                  </a:lnTo>
                  <a:lnTo>
                    <a:pt x="8" y="160"/>
                  </a:lnTo>
                  <a:lnTo>
                    <a:pt x="4" y="160"/>
                  </a:lnTo>
                  <a:lnTo>
                    <a:pt x="4" y="156"/>
                  </a:lnTo>
                  <a:lnTo>
                    <a:pt x="0" y="156"/>
                  </a:lnTo>
                  <a:lnTo>
                    <a:pt x="4" y="152"/>
                  </a:lnTo>
                  <a:lnTo>
                    <a:pt x="8" y="148"/>
                  </a:lnTo>
                  <a:lnTo>
                    <a:pt x="12" y="144"/>
                  </a:lnTo>
                  <a:lnTo>
                    <a:pt x="16" y="140"/>
                  </a:lnTo>
                  <a:lnTo>
                    <a:pt x="16" y="129"/>
                  </a:lnTo>
                  <a:lnTo>
                    <a:pt x="20" y="129"/>
                  </a:lnTo>
                  <a:lnTo>
                    <a:pt x="24" y="121"/>
                  </a:lnTo>
                  <a:lnTo>
                    <a:pt x="28" y="121"/>
                  </a:lnTo>
                  <a:lnTo>
                    <a:pt x="32" y="117"/>
                  </a:lnTo>
                  <a:lnTo>
                    <a:pt x="36" y="117"/>
                  </a:lnTo>
                  <a:lnTo>
                    <a:pt x="36" y="113"/>
                  </a:lnTo>
                  <a:lnTo>
                    <a:pt x="36" y="101"/>
                  </a:lnTo>
                  <a:lnTo>
                    <a:pt x="36" y="97"/>
                  </a:lnTo>
                  <a:lnTo>
                    <a:pt x="40" y="93"/>
                  </a:lnTo>
                  <a:lnTo>
                    <a:pt x="47" y="93"/>
                  </a:lnTo>
                  <a:lnTo>
                    <a:pt x="47" y="86"/>
                  </a:lnTo>
                  <a:lnTo>
                    <a:pt x="40" y="74"/>
                  </a:lnTo>
                  <a:lnTo>
                    <a:pt x="40" y="70"/>
                  </a:lnTo>
                  <a:lnTo>
                    <a:pt x="40" y="62"/>
                  </a:lnTo>
                  <a:lnTo>
                    <a:pt x="40" y="54"/>
                  </a:lnTo>
                  <a:lnTo>
                    <a:pt x="36" y="43"/>
                  </a:lnTo>
                  <a:lnTo>
                    <a:pt x="36" y="31"/>
                  </a:lnTo>
                  <a:lnTo>
                    <a:pt x="36" y="27"/>
                  </a:lnTo>
                  <a:lnTo>
                    <a:pt x="40" y="23"/>
                  </a:lnTo>
                  <a:lnTo>
                    <a:pt x="47" y="27"/>
                  </a:lnTo>
                  <a:lnTo>
                    <a:pt x="51" y="27"/>
                  </a:lnTo>
                  <a:lnTo>
                    <a:pt x="47" y="19"/>
                  </a:lnTo>
                  <a:lnTo>
                    <a:pt x="51" y="11"/>
                  </a:lnTo>
                  <a:lnTo>
                    <a:pt x="55" y="7"/>
                  </a:lnTo>
                  <a:lnTo>
                    <a:pt x="59" y="3"/>
                  </a:lnTo>
                  <a:lnTo>
                    <a:pt x="59" y="0"/>
                  </a:lnTo>
                  <a:lnTo>
                    <a:pt x="63" y="0"/>
                  </a:lnTo>
                  <a:close/>
                </a:path>
              </a:pathLst>
            </a:custGeom>
            <a:solidFill>
              <a:schemeClr val="tx2"/>
            </a:solidFill>
            <a:ln w="4">
              <a:solidFill>
                <a:schemeClr val="bg1">
                  <a:lumMod val="85000"/>
                </a:schemeClr>
              </a:solidFill>
              <a:prstDash val="solid"/>
              <a:round/>
              <a:headEnd/>
              <a:tailEnd/>
            </a:ln>
          </p:spPr>
          <p:txBody>
            <a:bodyPr/>
            <a:lstStyle/>
            <a:p>
              <a:endParaRPr lang="en-US"/>
            </a:p>
          </p:txBody>
        </p:sp>
        <p:sp>
          <p:nvSpPr>
            <p:cNvPr id="158" name="Freeform 32"/>
            <p:cNvSpPr>
              <a:spLocks/>
            </p:cNvSpPr>
            <p:nvPr/>
          </p:nvSpPr>
          <p:spPr bwMode="auto">
            <a:xfrm>
              <a:off x="2131" y="3159"/>
              <a:ext cx="250" cy="289"/>
            </a:xfrm>
            <a:custGeom>
              <a:avLst/>
              <a:gdLst>
                <a:gd name="T0" fmla="*/ 90 w 250"/>
                <a:gd name="T1" fmla="*/ 12 h 289"/>
                <a:gd name="T2" fmla="*/ 102 w 250"/>
                <a:gd name="T3" fmla="*/ 19 h 289"/>
                <a:gd name="T4" fmla="*/ 121 w 250"/>
                <a:gd name="T5" fmla="*/ 19 h 289"/>
                <a:gd name="T6" fmla="*/ 137 w 250"/>
                <a:gd name="T7" fmla="*/ 23 h 289"/>
                <a:gd name="T8" fmla="*/ 141 w 250"/>
                <a:gd name="T9" fmla="*/ 31 h 289"/>
                <a:gd name="T10" fmla="*/ 145 w 250"/>
                <a:gd name="T11" fmla="*/ 39 h 289"/>
                <a:gd name="T12" fmla="*/ 141 w 250"/>
                <a:gd name="T13" fmla="*/ 55 h 289"/>
                <a:gd name="T14" fmla="*/ 156 w 250"/>
                <a:gd name="T15" fmla="*/ 58 h 289"/>
                <a:gd name="T16" fmla="*/ 176 w 250"/>
                <a:gd name="T17" fmla="*/ 58 h 289"/>
                <a:gd name="T18" fmla="*/ 195 w 250"/>
                <a:gd name="T19" fmla="*/ 58 h 289"/>
                <a:gd name="T20" fmla="*/ 215 w 250"/>
                <a:gd name="T21" fmla="*/ 58 h 289"/>
                <a:gd name="T22" fmla="*/ 235 w 250"/>
                <a:gd name="T23" fmla="*/ 58 h 289"/>
                <a:gd name="T24" fmla="*/ 246 w 250"/>
                <a:gd name="T25" fmla="*/ 58 h 289"/>
                <a:gd name="T26" fmla="*/ 231 w 250"/>
                <a:gd name="T27" fmla="*/ 62 h 289"/>
                <a:gd name="T28" fmla="*/ 219 w 250"/>
                <a:gd name="T29" fmla="*/ 70 h 289"/>
                <a:gd name="T30" fmla="*/ 207 w 250"/>
                <a:gd name="T31" fmla="*/ 70 h 289"/>
                <a:gd name="T32" fmla="*/ 195 w 250"/>
                <a:gd name="T33" fmla="*/ 78 h 289"/>
                <a:gd name="T34" fmla="*/ 188 w 250"/>
                <a:gd name="T35" fmla="*/ 90 h 289"/>
                <a:gd name="T36" fmla="*/ 180 w 250"/>
                <a:gd name="T37" fmla="*/ 101 h 289"/>
                <a:gd name="T38" fmla="*/ 172 w 250"/>
                <a:gd name="T39" fmla="*/ 113 h 289"/>
                <a:gd name="T40" fmla="*/ 172 w 250"/>
                <a:gd name="T41" fmla="*/ 117 h 289"/>
                <a:gd name="T42" fmla="*/ 168 w 250"/>
                <a:gd name="T43" fmla="*/ 133 h 289"/>
                <a:gd name="T44" fmla="*/ 156 w 250"/>
                <a:gd name="T45" fmla="*/ 141 h 289"/>
                <a:gd name="T46" fmla="*/ 156 w 250"/>
                <a:gd name="T47" fmla="*/ 152 h 289"/>
                <a:gd name="T48" fmla="*/ 149 w 250"/>
                <a:gd name="T49" fmla="*/ 156 h 289"/>
                <a:gd name="T50" fmla="*/ 137 w 250"/>
                <a:gd name="T51" fmla="*/ 164 h 289"/>
                <a:gd name="T52" fmla="*/ 129 w 250"/>
                <a:gd name="T53" fmla="*/ 168 h 289"/>
                <a:gd name="T54" fmla="*/ 117 w 250"/>
                <a:gd name="T55" fmla="*/ 176 h 289"/>
                <a:gd name="T56" fmla="*/ 121 w 250"/>
                <a:gd name="T57" fmla="*/ 191 h 289"/>
                <a:gd name="T58" fmla="*/ 125 w 250"/>
                <a:gd name="T59" fmla="*/ 207 h 289"/>
                <a:gd name="T60" fmla="*/ 121 w 250"/>
                <a:gd name="T61" fmla="*/ 223 h 289"/>
                <a:gd name="T62" fmla="*/ 109 w 250"/>
                <a:gd name="T63" fmla="*/ 230 h 289"/>
                <a:gd name="T64" fmla="*/ 106 w 250"/>
                <a:gd name="T65" fmla="*/ 246 h 289"/>
                <a:gd name="T66" fmla="*/ 113 w 250"/>
                <a:gd name="T67" fmla="*/ 258 h 289"/>
                <a:gd name="T68" fmla="*/ 113 w 250"/>
                <a:gd name="T69" fmla="*/ 277 h 289"/>
                <a:gd name="T70" fmla="*/ 109 w 250"/>
                <a:gd name="T71" fmla="*/ 289 h 289"/>
                <a:gd name="T72" fmla="*/ 98 w 250"/>
                <a:gd name="T73" fmla="*/ 285 h 289"/>
                <a:gd name="T74" fmla="*/ 90 w 250"/>
                <a:gd name="T75" fmla="*/ 273 h 289"/>
                <a:gd name="T76" fmla="*/ 86 w 250"/>
                <a:gd name="T77" fmla="*/ 266 h 289"/>
                <a:gd name="T78" fmla="*/ 78 w 250"/>
                <a:gd name="T79" fmla="*/ 254 h 289"/>
                <a:gd name="T80" fmla="*/ 66 w 250"/>
                <a:gd name="T81" fmla="*/ 246 h 289"/>
                <a:gd name="T82" fmla="*/ 59 w 250"/>
                <a:gd name="T83" fmla="*/ 230 h 289"/>
                <a:gd name="T84" fmla="*/ 47 w 250"/>
                <a:gd name="T85" fmla="*/ 223 h 289"/>
                <a:gd name="T86" fmla="*/ 47 w 250"/>
                <a:gd name="T87" fmla="*/ 211 h 289"/>
                <a:gd name="T88" fmla="*/ 43 w 250"/>
                <a:gd name="T89" fmla="*/ 195 h 289"/>
                <a:gd name="T90" fmla="*/ 39 w 250"/>
                <a:gd name="T91" fmla="*/ 180 h 289"/>
                <a:gd name="T92" fmla="*/ 35 w 250"/>
                <a:gd name="T93" fmla="*/ 172 h 289"/>
                <a:gd name="T94" fmla="*/ 27 w 250"/>
                <a:gd name="T95" fmla="*/ 160 h 289"/>
                <a:gd name="T96" fmla="*/ 23 w 250"/>
                <a:gd name="T97" fmla="*/ 152 h 289"/>
                <a:gd name="T98" fmla="*/ 20 w 250"/>
                <a:gd name="T99" fmla="*/ 141 h 289"/>
                <a:gd name="T100" fmla="*/ 12 w 250"/>
                <a:gd name="T101" fmla="*/ 129 h 289"/>
                <a:gd name="T102" fmla="*/ 8 w 250"/>
                <a:gd name="T103" fmla="*/ 121 h 289"/>
                <a:gd name="T104" fmla="*/ 4 w 250"/>
                <a:gd name="T105" fmla="*/ 105 h 289"/>
                <a:gd name="T106" fmla="*/ 12 w 250"/>
                <a:gd name="T107" fmla="*/ 94 h 289"/>
                <a:gd name="T108" fmla="*/ 20 w 250"/>
                <a:gd name="T109" fmla="*/ 66 h 289"/>
                <a:gd name="T110" fmla="*/ 39 w 250"/>
                <a:gd name="T111" fmla="*/ 51 h 289"/>
                <a:gd name="T112" fmla="*/ 51 w 250"/>
                <a:gd name="T113" fmla="*/ 23 h 289"/>
                <a:gd name="T114" fmla="*/ 43 w 250"/>
                <a:gd name="T115" fmla="*/ 0 h 289"/>
                <a:gd name="T116" fmla="*/ 55 w 250"/>
                <a:gd name="T117" fmla="*/ 8 h 289"/>
                <a:gd name="T118" fmla="*/ 66 w 250"/>
                <a:gd name="T119" fmla="*/ 8 h 289"/>
                <a:gd name="T120" fmla="*/ 78 w 250"/>
                <a:gd name="T121" fmla="*/ 15 h 2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50"/>
                <a:gd name="T184" fmla="*/ 0 h 289"/>
                <a:gd name="T185" fmla="*/ 250 w 250"/>
                <a:gd name="T186" fmla="*/ 289 h 28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50" h="289">
                  <a:moveTo>
                    <a:pt x="82" y="19"/>
                  </a:moveTo>
                  <a:lnTo>
                    <a:pt x="82" y="15"/>
                  </a:lnTo>
                  <a:lnTo>
                    <a:pt x="86" y="15"/>
                  </a:lnTo>
                  <a:lnTo>
                    <a:pt x="86" y="12"/>
                  </a:lnTo>
                  <a:lnTo>
                    <a:pt x="90" y="12"/>
                  </a:lnTo>
                  <a:lnTo>
                    <a:pt x="94" y="12"/>
                  </a:lnTo>
                  <a:lnTo>
                    <a:pt x="94" y="15"/>
                  </a:lnTo>
                  <a:lnTo>
                    <a:pt x="98" y="15"/>
                  </a:lnTo>
                  <a:lnTo>
                    <a:pt x="98" y="19"/>
                  </a:lnTo>
                  <a:lnTo>
                    <a:pt x="102" y="19"/>
                  </a:lnTo>
                  <a:lnTo>
                    <a:pt x="106" y="19"/>
                  </a:lnTo>
                  <a:lnTo>
                    <a:pt x="109" y="19"/>
                  </a:lnTo>
                  <a:lnTo>
                    <a:pt x="113" y="19"/>
                  </a:lnTo>
                  <a:lnTo>
                    <a:pt x="117" y="19"/>
                  </a:lnTo>
                  <a:lnTo>
                    <a:pt x="121" y="19"/>
                  </a:lnTo>
                  <a:lnTo>
                    <a:pt x="125" y="19"/>
                  </a:lnTo>
                  <a:lnTo>
                    <a:pt x="129" y="19"/>
                  </a:lnTo>
                  <a:lnTo>
                    <a:pt x="129" y="23"/>
                  </a:lnTo>
                  <a:lnTo>
                    <a:pt x="133" y="23"/>
                  </a:lnTo>
                  <a:lnTo>
                    <a:pt x="137" y="23"/>
                  </a:lnTo>
                  <a:lnTo>
                    <a:pt x="137" y="27"/>
                  </a:lnTo>
                  <a:lnTo>
                    <a:pt x="133" y="27"/>
                  </a:lnTo>
                  <a:lnTo>
                    <a:pt x="137" y="27"/>
                  </a:lnTo>
                  <a:lnTo>
                    <a:pt x="141" y="27"/>
                  </a:lnTo>
                  <a:lnTo>
                    <a:pt x="141" y="31"/>
                  </a:lnTo>
                  <a:lnTo>
                    <a:pt x="145" y="31"/>
                  </a:lnTo>
                  <a:lnTo>
                    <a:pt x="141" y="31"/>
                  </a:lnTo>
                  <a:lnTo>
                    <a:pt x="141" y="35"/>
                  </a:lnTo>
                  <a:lnTo>
                    <a:pt x="141" y="39"/>
                  </a:lnTo>
                  <a:lnTo>
                    <a:pt x="145" y="39"/>
                  </a:lnTo>
                  <a:lnTo>
                    <a:pt x="145" y="43"/>
                  </a:lnTo>
                  <a:lnTo>
                    <a:pt x="145" y="47"/>
                  </a:lnTo>
                  <a:lnTo>
                    <a:pt x="145" y="51"/>
                  </a:lnTo>
                  <a:lnTo>
                    <a:pt x="145" y="55"/>
                  </a:lnTo>
                  <a:lnTo>
                    <a:pt x="141" y="55"/>
                  </a:lnTo>
                  <a:lnTo>
                    <a:pt x="145" y="55"/>
                  </a:lnTo>
                  <a:lnTo>
                    <a:pt x="145" y="58"/>
                  </a:lnTo>
                  <a:lnTo>
                    <a:pt x="149" y="58"/>
                  </a:lnTo>
                  <a:lnTo>
                    <a:pt x="152" y="58"/>
                  </a:lnTo>
                  <a:lnTo>
                    <a:pt x="156" y="58"/>
                  </a:lnTo>
                  <a:lnTo>
                    <a:pt x="160" y="58"/>
                  </a:lnTo>
                  <a:lnTo>
                    <a:pt x="164" y="58"/>
                  </a:lnTo>
                  <a:lnTo>
                    <a:pt x="168" y="58"/>
                  </a:lnTo>
                  <a:lnTo>
                    <a:pt x="172" y="58"/>
                  </a:lnTo>
                  <a:lnTo>
                    <a:pt x="176" y="58"/>
                  </a:lnTo>
                  <a:lnTo>
                    <a:pt x="180" y="58"/>
                  </a:lnTo>
                  <a:lnTo>
                    <a:pt x="184" y="58"/>
                  </a:lnTo>
                  <a:lnTo>
                    <a:pt x="188" y="58"/>
                  </a:lnTo>
                  <a:lnTo>
                    <a:pt x="192" y="58"/>
                  </a:lnTo>
                  <a:lnTo>
                    <a:pt x="195" y="58"/>
                  </a:lnTo>
                  <a:lnTo>
                    <a:pt x="199" y="58"/>
                  </a:lnTo>
                  <a:lnTo>
                    <a:pt x="203" y="58"/>
                  </a:lnTo>
                  <a:lnTo>
                    <a:pt x="207" y="58"/>
                  </a:lnTo>
                  <a:lnTo>
                    <a:pt x="211" y="58"/>
                  </a:lnTo>
                  <a:lnTo>
                    <a:pt x="215" y="58"/>
                  </a:lnTo>
                  <a:lnTo>
                    <a:pt x="219" y="58"/>
                  </a:lnTo>
                  <a:lnTo>
                    <a:pt x="223" y="58"/>
                  </a:lnTo>
                  <a:lnTo>
                    <a:pt x="227" y="58"/>
                  </a:lnTo>
                  <a:lnTo>
                    <a:pt x="231" y="58"/>
                  </a:lnTo>
                  <a:lnTo>
                    <a:pt x="235" y="58"/>
                  </a:lnTo>
                  <a:lnTo>
                    <a:pt x="238" y="58"/>
                  </a:lnTo>
                  <a:lnTo>
                    <a:pt x="242" y="58"/>
                  </a:lnTo>
                  <a:lnTo>
                    <a:pt x="246" y="58"/>
                  </a:lnTo>
                  <a:lnTo>
                    <a:pt x="250" y="58"/>
                  </a:lnTo>
                  <a:lnTo>
                    <a:pt x="246" y="58"/>
                  </a:lnTo>
                  <a:lnTo>
                    <a:pt x="242" y="58"/>
                  </a:lnTo>
                  <a:lnTo>
                    <a:pt x="238" y="58"/>
                  </a:lnTo>
                  <a:lnTo>
                    <a:pt x="235" y="58"/>
                  </a:lnTo>
                  <a:lnTo>
                    <a:pt x="235" y="62"/>
                  </a:lnTo>
                  <a:lnTo>
                    <a:pt x="231" y="62"/>
                  </a:lnTo>
                  <a:lnTo>
                    <a:pt x="231" y="66"/>
                  </a:lnTo>
                  <a:lnTo>
                    <a:pt x="227" y="66"/>
                  </a:lnTo>
                  <a:lnTo>
                    <a:pt x="227" y="70"/>
                  </a:lnTo>
                  <a:lnTo>
                    <a:pt x="223" y="70"/>
                  </a:lnTo>
                  <a:lnTo>
                    <a:pt x="219" y="70"/>
                  </a:lnTo>
                  <a:lnTo>
                    <a:pt x="215" y="70"/>
                  </a:lnTo>
                  <a:lnTo>
                    <a:pt x="211" y="70"/>
                  </a:lnTo>
                  <a:lnTo>
                    <a:pt x="207" y="70"/>
                  </a:lnTo>
                  <a:lnTo>
                    <a:pt x="207" y="74"/>
                  </a:lnTo>
                  <a:lnTo>
                    <a:pt x="207" y="70"/>
                  </a:lnTo>
                  <a:lnTo>
                    <a:pt x="203" y="70"/>
                  </a:lnTo>
                  <a:lnTo>
                    <a:pt x="203" y="74"/>
                  </a:lnTo>
                  <a:lnTo>
                    <a:pt x="199" y="74"/>
                  </a:lnTo>
                  <a:lnTo>
                    <a:pt x="195" y="74"/>
                  </a:lnTo>
                  <a:lnTo>
                    <a:pt x="195" y="78"/>
                  </a:lnTo>
                  <a:lnTo>
                    <a:pt x="195" y="82"/>
                  </a:lnTo>
                  <a:lnTo>
                    <a:pt x="192" y="82"/>
                  </a:lnTo>
                  <a:lnTo>
                    <a:pt x="192" y="86"/>
                  </a:lnTo>
                  <a:lnTo>
                    <a:pt x="188" y="86"/>
                  </a:lnTo>
                  <a:lnTo>
                    <a:pt x="188" y="90"/>
                  </a:lnTo>
                  <a:lnTo>
                    <a:pt x="184" y="90"/>
                  </a:lnTo>
                  <a:lnTo>
                    <a:pt x="184" y="94"/>
                  </a:lnTo>
                  <a:lnTo>
                    <a:pt x="180" y="94"/>
                  </a:lnTo>
                  <a:lnTo>
                    <a:pt x="180" y="98"/>
                  </a:lnTo>
                  <a:lnTo>
                    <a:pt x="180" y="101"/>
                  </a:lnTo>
                  <a:lnTo>
                    <a:pt x="180" y="105"/>
                  </a:lnTo>
                  <a:lnTo>
                    <a:pt x="176" y="105"/>
                  </a:lnTo>
                  <a:lnTo>
                    <a:pt x="176" y="109"/>
                  </a:lnTo>
                  <a:lnTo>
                    <a:pt x="176" y="113"/>
                  </a:lnTo>
                  <a:lnTo>
                    <a:pt x="172" y="113"/>
                  </a:lnTo>
                  <a:lnTo>
                    <a:pt x="172" y="109"/>
                  </a:lnTo>
                  <a:lnTo>
                    <a:pt x="172" y="113"/>
                  </a:lnTo>
                  <a:lnTo>
                    <a:pt x="172" y="117"/>
                  </a:lnTo>
                  <a:lnTo>
                    <a:pt x="168" y="117"/>
                  </a:lnTo>
                  <a:lnTo>
                    <a:pt x="172" y="117"/>
                  </a:lnTo>
                  <a:lnTo>
                    <a:pt x="172" y="121"/>
                  </a:lnTo>
                  <a:lnTo>
                    <a:pt x="168" y="121"/>
                  </a:lnTo>
                  <a:lnTo>
                    <a:pt x="168" y="125"/>
                  </a:lnTo>
                  <a:lnTo>
                    <a:pt x="168" y="129"/>
                  </a:lnTo>
                  <a:lnTo>
                    <a:pt x="168" y="133"/>
                  </a:lnTo>
                  <a:lnTo>
                    <a:pt x="164" y="133"/>
                  </a:lnTo>
                  <a:lnTo>
                    <a:pt x="164" y="137"/>
                  </a:lnTo>
                  <a:lnTo>
                    <a:pt x="160" y="137"/>
                  </a:lnTo>
                  <a:lnTo>
                    <a:pt x="160" y="141"/>
                  </a:lnTo>
                  <a:lnTo>
                    <a:pt x="156" y="141"/>
                  </a:lnTo>
                  <a:lnTo>
                    <a:pt x="156" y="144"/>
                  </a:lnTo>
                  <a:lnTo>
                    <a:pt x="152" y="144"/>
                  </a:lnTo>
                  <a:lnTo>
                    <a:pt x="152" y="148"/>
                  </a:lnTo>
                  <a:lnTo>
                    <a:pt x="156" y="148"/>
                  </a:lnTo>
                  <a:lnTo>
                    <a:pt x="156" y="152"/>
                  </a:lnTo>
                  <a:lnTo>
                    <a:pt x="152" y="152"/>
                  </a:lnTo>
                  <a:lnTo>
                    <a:pt x="152" y="156"/>
                  </a:lnTo>
                  <a:lnTo>
                    <a:pt x="149" y="156"/>
                  </a:lnTo>
                  <a:lnTo>
                    <a:pt x="149" y="152"/>
                  </a:lnTo>
                  <a:lnTo>
                    <a:pt x="149" y="156"/>
                  </a:lnTo>
                  <a:lnTo>
                    <a:pt x="145" y="156"/>
                  </a:lnTo>
                  <a:lnTo>
                    <a:pt x="145" y="160"/>
                  </a:lnTo>
                  <a:lnTo>
                    <a:pt x="141" y="160"/>
                  </a:lnTo>
                  <a:lnTo>
                    <a:pt x="141" y="164"/>
                  </a:lnTo>
                  <a:lnTo>
                    <a:pt x="137" y="164"/>
                  </a:lnTo>
                  <a:lnTo>
                    <a:pt x="137" y="168"/>
                  </a:lnTo>
                  <a:lnTo>
                    <a:pt x="133" y="168"/>
                  </a:lnTo>
                  <a:lnTo>
                    <a:pt x="133" y="164"/>
                  </a:lnTo>
                  <a:lnTo>
                    <a:pt x="133" y="168"/>
                  </a:lnTo>
                  <a:lnTo>
                    <a:pt x="129" y="168"/>
                  </a:lnTo>
                  <a:lnTo>
                    <a:pt x="129" y="172"/>
                  </a:lnTo>
                  <a:lnTo>
                    <a:pt x="125" y="172"/>
                  </a:lnTo>
                  <a:lnTo>
                    <a:pt x="125" y="176"/>
                  </a:lnTo>
                  <a:lnTo>
                    <a:pt x="121" y="176"/>
                  </a:lnTo>
                  <a:lnTo>
                    <a:pt x="117" y="176"/>
                  </a:lnTo>
                  <a:lnTo>
                    <a:pt x="117" y="180"/>
                  </a:lnTo>
                  <a:lnTo>
                    <a:pt x="117" y="184"/>
                  </a:lnTo>
                  <a:lnTo>
                    <a:pt x="117" y="187"/>
                  </a:lnTo>
                  <a:lnTo>
                    <a:pt x="121" y="187"/>
                  </a:lnTo>
                  <a:lnTo>
                    <a:pt x="121" y="191"/>
                  </a:lnTo>
                  <a:lnTo>
                    <a:pt x="121" y="195"/>
                  </a:lnTo>
                  <a:lnTo>
                    <a:pt x="121" y="199"/>
                  </a:lnTo>
                  <a:lnTo>
                    <a:pt x="121" y="203"/>
                  </a:lnTo>
                  <a:lnTo>
                    <a:pt x="121" y="207"/>
                  </a:lnTo>
                  <a:lnTo>
                    <a:pt x="125" y="207"/>
                  </a:lnTo>
                  <a:lnTo>
                    <a:pt x="125" y="211"/>
                  </a:lnTo>
                  <a:lnTo>
                    <a:pt x="125" y="215"/>
                  </a:lnTo>
                  <a:lnTo>
                    <a:pt x="125" y="219"/>
                  </a:lnTo>
                  <a:lnTo>
                    <a:pt x="121" y="219"/>
                  </a:lnTo>
                  <a:lnTo>
                    <a:pt x="121" y="223"/>
                  </a:lnTo>
                  <a:lnTo>
                    <a:pt x="117" y="223"/>
                  </a:lnTo>
                  <a:lnTo>
                    <a:pt x="117" y="227"/>
                  </a:lnTo>
                  <a:lnTo>
                    <a:pt x="113" y="227"/>
                  </a:lnTo>
                  <a:lnTo>
                    <a:pt x="109" y="227"/>
                  </a:lnTo>
                  <a:lnTo>
                    <a:pt x="109" y="230"/>
                  </a:lnTo>
                  <a:lnTo>
                    <a:pt x="106" y="230"/>
                  </a:lnTo>
                  <a:lnTo>
                    <a:pt x="106" y="234"/>
                  </a:lnTo>
                  <a:lnTo>
                    <a:pt x="106" y="238"/>
                  </a:lnTo>
                  <a:lnTo>
                    <a:pt x="106" y="242"/>
                  </a:lnTo>
                  <a:lnTo>
                    <a:pt x="106" y="246"/>
                  </a:lnTo>
                  <a:lnTo>
                    <a:pt x="109" y="246"/>
                  </a:lnTo>
                  <a:lnTo>
                    <a:pt x="109" y="250"/>
                  </a:lnTo>
                  <a:lnTo>
                    <a:pt x="109" y="254"/>
                  </a:lnTo>
                  <a:lnTo>
                    <a:pt x="109" y="258"/>
                  </a:lnTo>
                  <a:lnTo>
                    <a:pt x="113" y="258"/>
                  </a:lnTo>
                  <a:lnTo>
                    <a:pt x="113" y="262"/>
                  </a:lnTo>
                  <a:lnTo>
                    <a:pt x="113" y="266"/>
                  </a:lnTo>
                  <a:lnTo>
                    <a:pt x="113" y="270"/>
                  </a:lnTo>
                  <a:lnTo>
                    <a:pt x="113" y="273"/>
                  </a:lnTo>
                  <a:lnTo>
                    <a:pt x="113" y="277"/>
                  </a:lnTo>
                  <a:lnTo>
                    <a:pt x="113" y="281"/>
                  </a:lnTo>
                  <a:lnTo>
                    <a:pt x="113" y="285"/>
                  </a:lnTo>
                  <a:lnTo>
                    <a:pt x="109" y="289"/>
                  </a:lnTo>
                  <a:lnTo>
                    <a:pt x="113" y="289"/>
                  </a:lnTo>
                  <a:lnTo>
                    <a:pt x="109" y="289"/>
                  </a:lnTo>
                  <a:lnTo>
                    <a:pt x="106" y="289"/>
                  </a:lnTo>
                  <a:lnTo>
                    <a:pt x="106" y="285"/>
                  </a:lnTo>
                  <a:lnTo>
                    <a:pt x="102" y="289"/>
                  </a:lnTo>
                  <a:lnTo>
                    <a:pt x="102" y="285"/>
                  </a:lnTo>
                  <a:lnTo>
                    <a:pt x="98" y="285"/>
                  </a:lnTo>
                  <a:lnTo>
                    <a:pt x="94" y="285"/>
                  </a:lnTo>
                  <a:lnTo>
                    <a:pt x="94" y="281"/>
                  </a:lnTo>
                  <a:lnTo>
                    <a:pt x="94" y="277"/>
                  </a:lnTo>
                  <a:lnTo>
                    <a:pt x="90" y="277"/>
                  </a:lnTo>
                  <a:lnTo>
                    <a:pt x="90" y="273"/>
                  </a:lnTo>
                  <a:lnTo>
                    <a:pt x="90" y="270"/>
                  </a:lnTo>
                  <a:lnTo>
                    <a:pt x="86" y="270"/>
                  </a:lnTo>
                  <a:lnTo>
                    <a:pt x="90" y="270"/>
                  </a:lnTo>
                  <a:lnTo>
                    <a:pt x="90" y="266"/>
                  </a:lnTo>
                  <a:lnTo>
                    <a:pt x="86" y="266"/>
                  </a:lnTo>
                  <a:lnTo>
                    <a:pt x="82" y="266"/>
                  </a:lnTo>
                  <a:lnTo>
                    <a:pt x="82" y="262"/>
                  </a:lnTo>
                  <a:lnTo>
                    <a:pt x="82" y="258"/>
                  </a:lnTo>
                  <a:lnTo>
                    <a:pt x="78" y="258"/>
                  </a:lnTo>
                  <a:lnTo>
                    <a:pt x="78" y="254"/>
                  </a:lnTo>
                  <a:lnTo>
                    <a:pt x="74" y="254"/>
                  </a:lnTo>
                  <a:lnTo>
                    <a:pt x="74" y="250"/>
                  </a:lnTo>
                  <a:lnTo>
                    <a:pt x="70" y="250"/>
                  </a:lnTo>
                  <a:lnTo>
                    <a:pt x="70" y="246"/>
                  </a:lnTo>
                  <a:lnTo>
                    <a:pt x="66" y="246"/>
                  </a:lnTo>
                  <a:lnTo>
                    <a:pt x="66" y="242"/>
                  </a:lnTo>
                  <a:lnTo>
                    <a:pt x="63" y="238"/>
                  </a:lnTo>
                  <a:lnTo>
                    <a:pt x="63" y="234"/>
                  </a:lnTo>
                  <a:lnTo>
                    <a:pt x="63" y="230"/>
                  </a:lnTo>
                  <a:lnTo>
                    <a:pt x="59" y="230"/>
                  </a:lnTo>
                  <a:lnTo>
                    <a:pt x="59" y="227"/>
                  </a:lnTo>
                  <a:lnTo>
                    <a:pt x="55" y="227"/>
                  </a:lnTo>
                  <a:lnTo>
                    <a:pt x="51" y="227"/>
                  </a:lnTo>
                  <a:lnTo>
                    <a:pt x="51" y="223"/>
                  </a:lnTo>
                  <a:lnTo>
                    <a:pt x="47" y="223"/>
                  </a:lnTo>
                  <a:lnTo>
                    <a:pt x="51" y="223"/>
                  </a:lnTo>
                  <a:lnTo>
                    <a:pt x="51" y="219"/>
                  </a:lnTo>
                  <a:lnTo>
                    <a:pt x="47" y="219"/>
                  </a:lnTo>
                  <a:lnTo>
                    <a:pt x="47" y="215"/>
                  </a:lnTo>
                  <a:lnTo>
                    <a:pt x="47" y="211"/>
                  </a:lnTo>
                  <a:lnTo>
                    <a:pt x="47" y="207"/>
                  </a:lnTo>
                  <a:lnTo>
                    <a:pt x="43" y="207"/>
                  </a:lnTo>
                  <a:lnTo>
                    <a:pt x="43" y="203"/>
                  </a:lnTo>
                  <a:lnTo>
                    <a:pt x="43" y="199"/>
                  </a:lnTo>
                  <a:lnTo>
                    <a:pt x="43" y="195"/>
                  </a:lnTo>
                  <a:lnTo>
                    <a:pt x="43" y="191"/>
                  </a:lnTo>
                  <a:lnTo>
                    <a:pt x="43" y="187"/>
                  </a:lnTo>
                  <a:lnTo>
                    <a:pt x="43" y="184"/>
                  </a:lnTo>
                  <a:lnTo>
                    <a:pt x="43" y="180"/>
                  </a:lnTo>
                  <a:lnTo>
                    <a:pt x="39" y="180"/>
                  </a:lnTo>
                  <a:lnTo>
                    <a:pt x="39" y="184"/>
                  </a:lnTo>
                  <a:lnTo>
                    <a:pt x="39" y="180"/>
                  </a:lnTo>
                  <a:lnTo>
                    <a:pt x="35" y="180"/>
                  </a:lnTo>
                  <a:lnTo>
                    <a:pt x="35" y="176"/>
                  </a:lnTo>
                  <a:lnTo>
                    <a:pt x="35" y="172"/>
                  </a:lnTo>
                  <a:lnTo>
                    <a:pt x="35" y="168"/>
                  </a:lnTo>
                  <a:lnTo>
                    <a:pt x="35" y="164"/>
                  </a:lnTo>
                  <a:lnTo>
                    <a:pt x="31" y="164"/>
                  </a:lnTo>
                  <a:lnTo>
                    <a:pt x="27" y="164"/>
                  </a:lnTo>
                  <a:lnTo>
                    <a:pt x="27" y="160"/>
                  </a:lnTo>
                  <a:lnTo>
                    <a:pt x="27" y="156"/>
                  </a:lnTo>
                  <a:lnTo>
                    <a:pt x="23" y="156"/>
                  </a:lnTo>
                  <a:lnTo>
                    <a:pt x="27" y="156"/>
                  </a:lnTo>
                  <a:lnTo>
                    <a:pt x="23" y="156"/>
                  </a:lnTo>
                  <a:lnTo>
                    <a:pt x="23" y="152"/>
                  </a:lnTo>
                  <a:lnTo>
                    <a:pt x="23" y="148"/>
                  </a:lnTo>
                  <a:lnTo>
                    <a:pt x="20" y="148"/>
                  </a:lnTo>
                  <a:lnTo>
                    <a:pt x="23" y="144"/>
                  </a:lnTo>
                  <a:lnTo>
                    <a:pt x="23" y="141"/>
                  </a:lnTo>
                  <a:lnTo>
                    <a:pt x="20" y="141"/>
                  </a:lnTo>
                  <a:lnTo>
                    <a:pt x="16" y="141"/>
                  </a:lnTo>
                  <a:lnTo>
                    <a:pt x="16" y="137"/>
                  </a:lnTo>
                  <a:lnTo>
                    <a:pt x="12" y="137"/>
                  </a:lnTo>
                  <a:lnTo>
                    <a:pt x="12" y="133"/>
                  </a:lnTo>
                  <a:lnTo>
                    <a:pt x="12" y="129"/>
                  </a:lnTo>
                  <a:lnTo>
                    <a:pt x="8" y="129"/>
                  </a:lnTo>
                  <a:lnTo>
                    <a:pt x="4" y="129"/>
                  </a:lnTo>
                  <a:lnTo>
                    <a:pt x="4" y="125"/>
                  </a:lnTo>
                  <a:lnTo>
                    <a:pt x="8" y="125"/>
                  </a:lnTo>
                  <a:lnTo>
                    <a:pt x="8" y="121"/>
                  </a:lnTo>
                  <a:lnTo>
                    <a:pt x="4" y="121"/>
                  </a:lnTo>
                  <a:lnTo>
                    <a:pt x="4" y="117"/>
                  </a:lnTo>
                  <a:lnTo>
                    <a:pt x="4" y="113"/>
                  </a:lnTo>
                  <a:lnTo>
                    <a:pt x="4" y="109"/>
                  </a:lnTo>
                  <a:lnTo>
                    <a:pt x="4" y="105"/>
                  </a:lnTo>
                  <a:lnTo>
                    <a:pt x="4" y="101"/>
                  </a:lnTo>
                  <a:lnTo>
                    <a:pt x="0" y="101"/>
                  </a:lnTo>
                  <a:lnTo>
                    <a:pt x="0" y="98"/>
                  </a:lnTo>
                  <a:lnTo>
                    <a:pt x="8" y="98"/>
                  </a:lnTo>
                  <a:lnTo>
                    <a:pt x="12" y="94"/>
                  </a:lnTo>
                  <a:lnTo>
                    <a:pt x="12" y="86"/>
                  </a:lnTo>
                  <a:lnTo>
                    <a:pt x="12" y="78"/>
                  </a:lnTo>
                  <a:lnTo>
                    <a:pt x="12" y="74"/>
                  </a:lnTo>
                  <a:lnTo>
                    <a:pt x="16" y="70"/>
                  </a:lnTo>
                  <a:lnTo>
                    <a:pt x="20" y="66"/>
                  </a:lnTo>
                  <a:lnTo>
                    <a:pt x="23" y="58"/>
                  </a:lnTo>
                  <a:lnTo>
                    <a:pt x="27" y="62"/>
                  </a:lnTo>
                  <a:lnTo>
                    <a:pt x="31" y="62"/>
                  </a:lnTo>
                  <a:lnTo>
                    <a:pt x="39" y="55"/>
                  </a:lnTo>
                  <a:lnTo>
                    <a:pt x="39" y="51"/>
                  </a:lnTo>
                  <a:lnTo>
                    <a:pt x="39" y="47"/>
                  </a:lnTo>
                  <a:lnTo>
                    <a:pt x="43" y="43"/>
                  </a:lnTo>
                  <a:lnTo>
                    <a:pt x="51" y="35"/>
                  </a:lnTo>
                  <a:lnTo>
                    <a:pt x="51" y="31"/>
                  </a:lnTo>
                  <a:lnTo>
                    <a:pt x="51" y="23"/>
                  </a:lnTo>
                  <a:lnTo>
                    <a:pt x="51" y="19"/>
                  </a:lnTo>
                  <a:lnTo>
                    <a:pt x="51" y="15"/>
                  </a:lnTo>
                  <a:lnTo>
                    <a:pt x="47" y="12"/>
                  </a:lnTo>
                  <a:lnTo>
                    <a:pt x="43" y="4"/>
                  </a:lnTo>
                  <a:lnTo>
                    <a:pt x="43" y="0"/>
                  </a:lnTo>
                  <a:lnTo>
                    <a:pt x="47" y="0"/>
                  </a:lnTo>
                  <a:lnTo>
                    <a:pt x="47" y="4"/>
                  </a:lnTo>
                  <a:lnTo>
                    <a:pt x="51" y="4"/>
                  </a:lnTo>
                  <a:lnTo>
                    <a:pt x="55" y="4"/>
                  </a:lnTo>
                  <a:lnTo>
                    <a:pt x="55" y="8"/>
                  </a:lnTo>
                  <a:lnTo>
                    <a:pt x="59" y="8"/>
                  </a:lnTo>
                  <a:lnTo>
                    <a:pt x="63" y="8"/>
                  </a:lnTo>
                  <a:lnTo>
                    <a:pt x="63" y="12"/>
                  </a:lnTo>
                  <a:lnTo>
                    <a:pt x="63" y="8"/>
                  </a:lnTo>
                  <a:lnTo>
                    <a:pt x="66" y="8"/>
                  </a:lnTo>
                  <a:lnTo>
                    <a:pt x="66" y="12"/>
                  </a:lnTo>
                  <a:lnTo>
                    <a:pt x="70" y="12"/>
                  </a:lnTo>
                  <a:lnTo>
                    <a:pt x="74" y="12"/>
                  </a:lnTo>
                  <a:lnTo>
                    <a:pt x="78" y="12"/>
                  </a:lnTo>
                  <a:lnTo>
                    <a:pt x="78" y="15"/>
                  </a:lnTo>
                  <a:lnTo>
                    <a:pt x="78" y="12"/>
                  </a:lnTo>
                  <a:lnTo>
                    <a:pt x="78" y="15"/>
                  </a:lnTo>
                  <a:lnTo>
                    <a:pt x="82" y="15"/>
                  </a:lnTo>
                  <a:lnTo>
                    <a:pt x="82" y="19"/>
                  </a:lnTo>
                  <a:close/>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59" name="Freeform 33"/>
            <p:cNvSpPr>
              <a:spLocks noEditPoints="1"/>
            </p:cNvSpPr>
            <p:nvPr/>
          </p:nvSpPr>
          <p:spPr bwMode="auto">
            <a:xfrm>
              <a:off x="1857" y="493"/>
              <a:ext cx="641" cy="2298"/>
            </a:xfrm>
            <a:custGeom>
              <a:avLst/>
              <a:gdLst>
                <a:gd name="T0" fmla="*/ 387 w 641"/>
                <a:gd name="T1" fmla="*/ 1165 h 2298"/>
                <a:gd name="T2" fmla="*/ 329 w 641"/>
                <a:gd name="T3" fmla="*/ 1200 h 2298"/>
                <a:gd name="T4" fmla="*/ 348 w 641"/>
                <a:gd name="T5" fmla="*/ 1165 h 2298"/>
                <a:gd name="T6" fmla="*/ 266 w 641"/>
                <a:gd name="T7" fmla="*/ 211 h 2298"/>
                <a:gd name="T8" fmla="*/ 305 w 641"/>
                <a:gd name="T9" fmla="*/ 324 h 2298"/>
                <a:gd name="T10" fmla="*/ 301 w 641"/>
                <a:gd name="T11" fmla="*/ 477 h 2298"/>
                <a:gd name="T12" fmla="*/ 348 w 641"/>
                <a:gd name="T13" fmla="*/ 614 h 2298"/>
                <a:gd name="T14" fmla="*/ 340 w 641"/>
                <a:gd name="T15" fmla="*/ 743 h 2298"/>
                <a:gd name="T16" fmla="*/ 419 w 641"/>
                <a:gd name="T17" fmla="*/ 848 h 2298"/>
                <a:gd name="T18" fmla="*/ 344 w 641"/>
                <a:gd name="T19" fmla="*/ 981 h 2298"/>
                <a:gd name="T20" fmla="*/ 270 w 641"/>
                <a:gd name="T21" fmla="*/ 1438 h 2298"/>
                <a:gd name="T22" fmla="*/ 297 w 641"/>
                <a:gd name="T23" fmla="*/ 1747 h 2298"/>
                <a:gd name="T24" fmla="*/ 446 w 641"/>
                <a:gd name="T25" fmla="*/ 1876 h 2298"/>
                <a:gd name="T26" fmla="*/ 442 w 641"/>
                <a:gd name="T27" fmla="*/ 1931 h 2298"/>
                <a:gd name="T28" fmla="*/ 454 w 641"/>
                <a:gd name="T29" fmla="*/ 1970 h 2298"/>
                <a:gd name="T30" fmla="*/ 536 w 641"/>
                <a:gd name="T31" fmla="*/ 1986 h 2298"/>
                <a:gd name="T32" fmla="*/ 563 w 641"/>
                <a:gd name="T33" fmla="*/ 2064 h 2298"/>
                <a:gd name="T34" fmla="*/ 591 w 641"/>
                <a:gd name="T35" fmla="*/ 2130 h 2298"/>
                <a:gd name="T36" fmla="*/ 610 w 641"/>
                <a:gd name="T37" fmla="*/ 2193 h 2298"/>
                <a:gd name="T38" fmla="*/ 641 w 641"/>
                <a:gd name="T39" fmla="*/ 2267 h 2298"/>
                <a:gd name="T40" fmla="*/ 606 w 641"/>
                <a:gd name="T41" fmla="*/ 2283 h 2298"/>
                <a:gd name="T42" fmla="*/ 555 w 641"/>
                <a:gd name="T43" fmla="*/ 2236 h 2298"/>
                <a:gd name="T44" fmla="*/ 524 w 641"/>
                <a:gd name="T45" fmla="*/ 2185 h 2298"/>
                <a:gd name="T46" fmla="*/ 473 w 641"/>
                <a:gd name="T47" fmla="*/ 2154 h 2298"/>
                <a:gd name="T48" fmla="*/ 450 w 641"/>
                <a:gd name="T49" fmla="*/ 2103 h 2298"/>
                <a:gd name="T50" fmla="*/ 446 w 641"/>
                <a:gd name="T51" fmla="*/ 2150 h 2298"/>
                <a:gd name="T52" fmla="*/ 419 w 641"/>
                <a:gd name="T53" fmla="*/ 2189 h 2298"/>
                <a:gd name="T54" fmla="*/ 376 w 641"/>
                <a:gd name="T55" fmla="*/ 2232 h 2298"/>
                <a:gd name="T56" fmla="*/ 333 w 641"/>
                <a:gd name="T57" fmla="*/ 2193 h 2298"/>
                <a:gd name="T58" fmla="*/ 297 w 641"/>
                <a:gd name="T59" fmla="*/ 2130 h 2298"/>
                <a:gd name="T60" fmla="*/ 309 w 641"/>
                <a:gd name="T61" fmla="*/ 2060 h 2298"/>
                <a:gd name="T62" fmla="*/ 329 w 641"/>
                <a:gd name="T63" fmla="*/ 1986 h 2298"/>
                <a:gd name="T64" fmla="*/ 305 w 641"/>
                <a:gd name="T65" fmla="*/ 1935 h 2298"/>
                <a:gd name="T66" fmla="*/ 258 w 641"/>
                <a:gd name="T67" fmla="*/ 1908 h 2298"/>
                <a:gd name="T68" fmla="*/ 215 w 641"/>
                <a:gd name="T69" fmla="*/ 1841 h 2298"/>
                <a:gd name="T70" fmla="*/ 192 w 641"/>
                <a:gd name="T71" fmla="*/ 1775 h 2298"/>
                <a:gd name="T72" fmla="*/ 204 w 641"/>
                <a:gd name="T73" fmla="*/ 1689 h 2298"/>
                <a:gd name="T74" fmla="*/ 192 w 641"/>
                <a:gd name="T75" fmla="*/ 1618 h 2298"/>
                <a:gd name="T76" fmla="*/ 176 w 641"/>
                <a:gd name="T77" fmla="*/ 1564 h 2298"/>
                <a:gd name="T78" fmla="*/ 157 w 641"/>
                <a:gd name="T79" fmla="*/ 1501 h 2298"/>
                <a:gd name="T80" fmla="*/ 133 w 641"/>
                <a:gd name="T81" fmla="*/ 1427 h 2298"/>
                <a:gd name="T82" fmla="*/ 118 w 641"/>
                <a:gd name="T83" fmla="*/ 1352 h 2298"/>
                <a:gd name="T84" fmla="*/ 67 w 641"/>
                <a:gd name="T85" fmla="*/ 1306 h 2298"/>
                <a:gd name="T86" fmla="*/ 71 w 641"/>
                <a:gd name="T87" fmla="*/ 1220 h 2298"/>
                <a:gd name="T88" fmla="*/ 90 w 641"/>
                <a:gd name="T89" fmla="*/ 1149 h 2298"/>
                <a:gd name="T90" fmla="*/ 129 w 641"/>
                <a:gd name="T91" fmla="*/ 1106 h 2298"/>
                <a:gd name="T92" fmla="*/ 157 w 641"/>
                <a:gd name="T93" fmla="*/ 1067 h 2298"/>
                <a:gd name="T94" fmla="*/ 196 w 641"/>
                <a:gd name="T95" fmla="*/ 1005 h 2298"/>
                <a:gd name="T96" fmla="*/ 176 w 641"/>
                <a:gd name="T97" fmla="*/ 926 h 2298"/>
                <a:gd name="T98" fmla="*/ 168 w 641"/>
                <a:gd name="T99" fmla="*/ 856 h 2298"/>
                <a:gd name="T100" fmla="*/ 149 w 641"/>
                <a:gd name="T101" fmla="*/ 801 h 2298"/>
                <a:gd name="T102" fmla="*/ 153 w 641"/>
                <a:gd name="T103" fmla="*/ 727 h 2298"/>
                <a:gd name="T104" fmla="*/ 153 w 641"/>
                <a:gd name="T105" fmla="*/ 661 h 2298"/>
                <a:gd name="T106" fmla="*/ 149 w 641"/>
                <a:gd name="T107" fmla="*/ 582 h 2298"/>
                <a:gd name="T108" fmla="*/ 137 w 641"/>
                <a:gd name="T109" fmla="*/ 520 h 2298"/>
                <a:gd name="T110" fmla="*/ 145 w 641"/>
                <a:gd name="T111" fmla="*/ 461 h 2298"/>
                <a:gd name="T112" fmla="*/ 165 w 641"/>
                <a:gd name="T113" fmla="*/ 414 h 2298"/>
                <a:gd name="T114" fmla="*/ 129 w 641"/>
                <a:gd name="T115" fmla="*/ 367 h 2298"/>
                <a:gd name="T116" fmla="*/ 79 w 641"/>
                <a:gd name="T117" fmla="*/ 313 h 2298"/>
                <a:gd name="T118" fmla="*/ 36 w 641"/>
                <a:gd name="T119" fmla="*/ 250 h 2298"/>
                <a:gd name="T120" fmla="*/ 12 w 641"/>
                <a:gd name="T121" fmla="*/ 176 h 2298"/>
                <a:gd name="T122" fmla="*/ 12 w 641"/>
                <a:gd name="T123" fmla="*/ 109 h 2298"/>
                <a:gd name="T124" fmla="*/ 98 w 641"/>
                <a:gd name="T125" fmla="*/ 27 h 22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41"/>
                <a:gd name="T190" fmla="*/ 0 h 2298"/>
                <a:gd name="T191" fmla="*/ 641 w 641"/>
                <a:gd name="T192" fmla="*/ 2298 h 22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41" h="2298">
                  <a:moveTo>
                    <a:pt x="376" y="1223"/>
                  </a:moveTo>
                  <a:lnTo>
                    <a:pt x="372" y="1223"/>
                  </a:lnTo>
                  <a:lnTo>
                    <a:pt x="368" y="1223"/>
                  </a:lnTo>
                  <a:lnTo>
                    <a:pt x="368" y="1220"/>
                  </a:lnTo>
                  <a:lnTo>
                    <a:pt x="364" y="1220"/>
                  </a:lnTo>
                  <a:lnTo>
                    <a:pt x="364" y="1216"/>
                  </a:lnTo>
                  <a:lnTo>
                    <a:pt x="360" y="1216"/>
                  </a:lnTo>
                  <a:lnTo>
                    <a:pt x="360" y="1212"/>
                  </a:lnTo>
                  <a:lnTo>
                    <a:pt x="360" y="1208"/>
                  </a:lnTo>
                  <a:lnTo>
                    <a:pt x="356" y="1204"/>
                  </a:lnTo>
                  <a:lnTo>
                    <a:pt x="356" y="1200"/>
                  </a:lnTo>
                  <a:lnTo>
                    <a:pt x="360" y="1196"/>
                  </a:lnTo>
                  <a:lnTo>
                    <a:pt x="360" y="1192"/>
                  </a:lnTo>
                  <a:lnTo>
                    <a:pt x="364" y="1188"/>
                  </a:lnTo>
                  <a:lnTo>
                    <a:pt x="364" y="1184"/>
                  </a:lnTo>
                  <a:lnTo>
                    <a:pt x="364" y="1180"/>
                  </a:lnTo>
                  <a:lnTo>
                    <a:pt x="368" y="1180"/>
                  </a:lnTo>
                  <a:lnTo>
                    <a:pt x="368" y="1177"/>
                  </a:lnTo>
                  <a:lnTo>
                    <a:pt x="368" y="1173"/>
                  </a:lnTo>
                  <a:lnTo>
                    <a:pt x="368" y="1169"/>
                  </a:lnTo>
                  <a:lnTo>
                    <a:pt x="372" y="1169"/>
                  </a:lnTo>
                  <a:lnTo>
                    <a:pt x="372" y="1165"/>
                  </a:lnTo>
                  <a:lnTo>
                    <a:pt x="372" y="1161"/>
                  </a:lnTo>
                  <a:lnTo>
                    <a:pt x="376" y="1161"/>
                  </a:lnTo>
                  <a:lnTo>
                    <a:pt x="380" y="1161"/>
                  </a:lnTo>
                  <a:lnTo>
                    <a:pt x="383" y="1165"/>
                  </a:lnTo>
                  <a:lnTo>
                    <a:pt x="387" y="1165"/>
                  </a:lnTo>
                  <a:lnTo>
                    <a:pt x="387" y="1169"/>
                  </a:lnTo>
                  <a:lnTo>
                    <a:pt x="391" y="1169"/>
                  </a:lnTo>
                  <a:lnTo>
                    <a:pt x="395" y="1169"/>
                  </a:lnTo>
                  <a:lnTo>
                    <a:pt x="399" y="1173"/>
                  </a:lnTo>
                  <a:lnTo>
                    <a:pt x="403" y="1173"/>
                  </a:lnTo>
                  <a:lnTo>
                    <a:pt x="407" y="1173"/>
                  </a:lnTo>
                  <a:lnTo>
                    <a:pt x="407" y="1177"/>
                  </a:lnTo>
                  <a:lnTo>
                    <a:pt x="407" y="1180"/>
                  </a:lnTo>
                  <a:lnTo>
                    <a:pt x="407" y="1184"/>
                  </a:lnTo>
                  <a:lnTo>
                    <a:pt x="407" y="1188"/>
                  </a:lnTo>
                  <a:lnTo>
                    <a:pt x="407" y="1192"/>
                  </a:lnTo>
                  <a:lnTo>
                    <a:pt x="403" y="1192"/>
                  </a:lnTo>
                  <a:lnTo>
                    <a:pt x="403" y="1196"/>
                  </a:lnTo>
                  <a:lnTo>
                    <a:pt x="403" y="1200"/>
                  </a:lnTo>
                  <a:lnTo>
                    <a:pt x="403" y="1204"/>
                  </a:lnTo>
                  <a:lnTo>
                    <a:pt x="399" y="1204"/>
                  </a:lnTo>
                  <a:lnTo>
                    <a:pt x="399" y="1208"/>
                  </a:lnTo>
                  <a:lnTo>
                    <a:pt x="395" y="1212"/>
                  </a:lnTo>
                  <a:lnTo>
                    <a:pt x="391" y="1216"/>
                  </a:lnTo>
                  <a:lnTo>
                    <a:pt x="387" y="1216"/>
                  </a:lnTo>
                  <a:lnTo>
                    <a:pt x="387" y="1220"/>
                  </a:lnTo>
                  <a:lnTo>
                    <a:pt x="383" y="1220"/>
                  </a:lnTo>
                  <a:lnTo>
                    <a:pt x="380" y="1220"/>
                  </a:lnTo>
                  <a:lnTo>
                    <a:pt x="376" y="1220"/>
                  </a:lnTo>
                  <a:lnTo>
                    <a:pt x="376" y="1223"/>
                  </a:lnTo>
                  <a:close/>
                  <a:moveTo>
                    <a:pt x="333" y="1200"/>
                  </a:moveTo>
                  <a:lnTo>
                    <a:pt x="329" y="1200"/>
                  </a:lnTo>
                  <a:lnTo>
                    <a:pt x="325" y="1196"/>
                  </a:lnTo>
                  <a:lnTo>
                    <a:pt x="325" y="1192"/>
                  </a:lnTo>
                  <a:lnTo>
                    <a:pt x="321" y="1188"/>
                  </a:lnTo>
                  <a:lnTo>
                    <a:pt x="321" y="1184"/>
                  </a:lnTo>
                  <a:lnTo>
                    <a:pt x="317" y="1180"/>
                  </a:lnTo>
                  <a:lnTo>
                    <a:pt x="313" y="1180"/>
                  </a:lnTo>
                  <a:lnTo>
                    <a:pt x="313" y="1177"/>
                  </a:lnTo>
                  <a:lnTo>
                    <a:pt x="309" y="1177"/>
                  </a:lnTo>
                  <a:lnTo>
                    <a:pt x="305" y="1173"/>
                  </a:lnTo>
                  <a:lnTo>
                    <a:pt x="305" y="1169"/>
                  </a:lnTo>
                  <a:lnTo>
                    <a:pt x="305" y="1165"/>
                  </a:lnTo>
                  <a:lnTo>
                    <a:pt x="309" y="1161"/>
                  </a:lnTo>
                  <a:lnTo>
                    <a:pt x="309" y="1157"/>
                  </a:lnTo>
                  <a:lnTo>
                    <a:pt x="313" y="1157"/>
                  </a:lnTo>
                  <a:lnTo>
                    <a:pt x="313" y="1153"/>
                  </a:lnTo>
                  <a:lnTo>
                    <a:pt x="317" y="1153"/>
                  </a:lnTo>
                  <a:lnTo>
                    <a:pt x="321" y="1149"/>
                  </a:lnTo>
                  <a:lnTo>
                    <a:pt x="325" y="1149"/>
                  </a:lnTo>
                  <a:lnTo>
                    <a:pt x="329" y="1149"/>
                  </a:lnTo>
                  <a:lnTo>
                    <a:pt x="333" y="1149"/>
                  </a:lnTo>
                  <a:lnTo>
                    <a:pt x="337" y="1149"/>
                  </a:lnTo>
                  <a:lnTo>
                    <a:pt x="340" y="1153"/>
                  </a:lnTo>
                  <a:lnTo>
                    <a:pt x="344" y="1153"/>
                  </a:lnTo>
                  <a:lnTo>
                    <a:pt x="344" y="1157"/>
                  </a:lnTo>
                  <a:lnTo>
                    <a:pt x="348" y="1157"/>
                  </a:lnTo>
                  <a:lnTo>
                    <a:pt x="348" y="1161"/>
                  </a:lnTo>
                  <a:lnTo>
                    <a:pt x="348" y="1165"/>
                  </a:lnTo>
                  <a:lnTo>
                    <a:pt x="352" y="1169"/>
                  </a:lnTo>
                  <a:lnTo>
                    <a:pt x="352" y="1173"/>
                  </a:lnTo>
                  <a:lnTo>
                    <a:pt x="352" y="1177"/>
                  </a:lnTo>
                  <a:lnTo>
                    <a:pt x="352" y="1180"/>
                  </a:lnTo>
                  <a:lnTo>
                    <a:pt x="352" y="1184"/>
                  </a:lnTo>
                  <a:lnTo>
                    <a:pt x="348" y="1184"/>
                  </a:lnTo>
                  <a:lnTo>
                    <a:pt x="348" y="1188"/>
                  </a:lnTo>
                  <a:lnTo>
                    <a:pt x="344" y="1188"/>
                  </a:lnTo>
                  <a:lnTo>
                    <a:pt x="344" y="1192"/>
                  </a:lnTo>
                  <a:lnTo>
                    <a:pt x="340" y="1192"/>
                  </a:lnTo>
                  <a:lnTo>
                    <a:pt x="340" y="1196"/>
                  </a:lnTo>
                  <a:lnTo>
                    <a:pt x="337" y="1196"/>
                  </a:lnTo>
                  <a:lnTo>
                    <a:pt x="333" y="1200"/>
                  </a:lnTo>
                  <a:close/>
                  <a:moveTo>
                    <a:pt x="172" y="102"/>
                  </a:moveTo>
                  <a:lnTo>
                    <a:pt x="192" y="117"/>
                  </a:lnTo>
                  <a:lnTo>
                    <a:pt x="196" y="125"/>
                  </a:lnTo>
                  <a:lnTo>
                    <a:pt x="200" y="129"/>
                  </a:lnTo>
                  <a:lnTo>
                    <a:pt x="200" y="137"/>
                  </a:lnTo>
                  <a:lnTo>
                    <a:pt x="204" y="141"/>
                  </a:lnTo>
                  <a:lnTo>
                    <a:pt x="208" y="145"/>
                  </a:lnTo>
                  <a:lnTo>
                    <a:pt x="215" y="152"/>
                  </a:lnTo>
                  <a:lnTo>
                    <a:pt x="231" y="172"/>
                  </a:lnTo>
                  <a:lnTo>
                    <a:pt x="231" y="176"/>
                  </a:lnTo>
                  <a:lnTo>
                    <a:pt x="247" y="192"/>
                  </a:lnTo>
                  <a:lnTo>
                    <a:pt x="258" y="203"/>
                  </a:lnTo>
                  <a:lnTo>
                    <a:pt x="258" y="207"/>
                  </a:lnTo>
                  <a:lnTo>
                    <a:pt x="266" y="211"/>
                  </a:lnTo>
                  <a:lnTo>
                    <a:pt x="270" y="215"/>
                  </a:lnTo>
                  <a:lnTo>
                    <a:pt x="270" y="219"/>
                  </a:lnTo>
                  <a:lnTo>
                    <a:pt x="274" y="219"/>
                  </a:lnTo>
                  <a:lnTo>
                    <a:pt x="274" y="223"/>
                  </a:lnTo>
                  <a:lnTo>
                    <a:pt x="278" y="227"/>
                  </a:lnTo>
                  <a:lnTo>
                    <a:pt x="282" y="227"/>
                  </a:lnTo>
                  <a:lnTo>
                    <a:pt x="282" y="235"/>
                  </a:lnTo>
                  <a:lnTo>
                    <a:pt x="286" y="235"/>
                  </a:lnTo>
                  <a:lnTo>
                    <a:pt x="286" y="238"/>
                  </a:lnTo>
                  <a:lnTo>
                    <a:pt x="290" y="242"/>
                  </a:lnTo>
                  <a:lnTo>
                    <a:pt x="294" y="258"/>
                  </a:lnTo>
                  <a:lnTo>
                    <a:pt x="297" y="262"/>
                  </a:lnTo>
                  <a:lnTo>
                    <a:pt x="294" y="262"/>
                  </a:lnTo>
                  <a:lnTo>
                    <a:pt x="294" y="266"/>
                  </a:lnTo>
                  <a:lnTo>
                    <a:pt x="297" y="266"/>
                  </a:lnTo>
                  <a:lnTo>
                    <a:pt x="294" y="274"/>
                  </a:lnTo>
                  <a:lnTo>
                    <a:pt x="286" y="278"/>
                  </a:lnTo>
                  <a:lnTo>
                    <a:pt x="286" y="281"/>
                  </a:lnTo>
                  <a:lnTo>
                    <a:pt x="290" y="285"/>
                  </a:lnTo>
                  <a:lnTo>
                    <a:pt x="290" y="289"/>
                  </a:lnTo>
                  <a:lnTo>
                    <a:pt x="290" y="293"/>
                  </a:lnTo>
                  <a:lnTo>
                    <a:pt x="294" y="297"/>
                  </a:lnTo>
                  <a:lnTo>
                    <a:pt x="294" y="301"/>
                  </a:lnTo>
                  <a:lnTo>
                    <a:pt x="297" y="309"/>
                  </a:lnTo>
                  <a:lnTo>
                    <a:pt x="301" y="313"/>
                  </a:lnTo>
                  <a:lnTo>
                    <a:pt x="301" y="317"/>
                  </a:lnTo>
                  <a:lnTo>
                    <a:pt x="305" y="324"/>
                  </a:lnTo>
                  <a:lnTo>
                    <a:pt x="305" y="332"/>
                  </a:lnTo>
                  <a:lnTo>
                    <a:pt x="301" y="344"/>
                  </a:lnTo>
                  <a:lnTo>
                    <a:pt x="305" y="356"/>
                  </a:lnTo>
                  <a:lnTo>
                    <a:pt x="309" y="356"/>
                  </a:lnTo>
                  <a:lnTo>
                    <a:pt x="309" y="360"/>
                  </a:lnTo>
                  <a:lnTo>
                    <a:pt x="309" y="371"/>
                  </a:lnTo>
                  <a:lnTo>
                    <a:pt x="309" y="375"/>
                  </a:lnTo>
                  <a:lnTo>
                    <a:pt x="309" y="379"/>
                  </a:lnTo>
                  <a:lnTo>
                    <a:pt x="305" y="387"/>
                  </a:lnTo>
                  <a:lnTo>
                    <a:pt x="305" y="395"/>
                  </a:lnTo>
                  <a:lnTo>
                    <a:pt x="301" y="399"/>
                  </a:lnTo>
                  <a:lnTo>
                    <a:pt x="301" y="414"/>
                  </a:lnTo>
                  <a:lnTo>
                    <a:pt x="297" y="414"/>
                  </a:lnTo>
                  <a:lnTo>
                    <a:pt x="297" y="426"/>
                  </a:lnTo>
                  <a:lnTo>
                    <a:pt x="297" y="430"/>
                  </a:lnTo>
                  <a:lnTo>
                    <a:pt x="301" y="442"/>
                  </a:lnTo>
                  <a:lnTo>
                    <a:pt x="305" y="438"/>
                  </a:lnTo>
                  <a:lnTo>
                    <a:pt x="309" y="442"/>
                  </a:lnTo>
                  <a:lnTo>
                    <a:pt x="309" y="446"/>
                  </a:lnTo>
                  <a:lnTo>
                    <a:pt x="313" y="450"/>
                  </a:lnTo>
                  <a:lnTo>
                    <a:pt x="313" y="453"/>
                  </a:lnTo>
                  <a:lnTo>
                    <a:pt x="309" y="457"/>
                  </a:lnTo>
                  <a:lnTo>
                    <a:pt x="301" y="465"/>
                  </a:lnTo>
                  <a:lnTo>
                    <a:pt x="301" y="469"/>
                  </a:lnTo>
                  <a:lnTo>
                    <a:pt x="301" y="473"/>
                  </a:lnTo>
                  <a:lnTo>
                    <a:pt x="305" y="477"/>
                  </a:lnTo>
                  <a:lnTo>
                    <a:pt x="301" y="477"/>
                  </a:lnTo>
                  <a:lnTo>
                    <a:pt x="301" y="481"/>
                  </a:lnTo>
                  <a:lnTo>
                    <a:pt x="305" y="485"/>
                  </a:lnTo>
                  <a:lnTo>
                    <a:pt x="305" y="489"/>
                  </a:lnTo>
                  <a:lnTo>
                    <a:pt x="305" y="493"/>
                  </a:lnTo>
                  <a:lnTo>
                    <a:pt x="309" y="496"/>
                  </a:lnTo>
                  <a:lnTo>
                    <a:pt x="321" y="504"/>
                  </a:lnTo>
                  <a:lnTo>
                    <a:pt x="325" y="508"/>
                  </a:lnTo>
                  <a:lnTo>
                    <a:pt x="321" y="508"/>
                  </a:lnTo>
                  <a:lnTo>
                    <a:pt x="317" y="516"/>
                  </a:lnTo>
                  <a:lnTo>
                    <a:pt x="325" y="524"/>
                  </a:lnTo>
                  <a:lnTo>
                    <a:pt x="329" y="528"/>
                  </a:lnTo>
                  <a:lnTo>
                    <a:pt x="329" y="532"/>
                  </a:lnTo>
                  <a:lnTo>
                    <a:pt x="329" y="535"/>
                  </a:lnTo>
                  <a:lnTo>
                    <a:pt x="333" y="543"/>
                  </a:lnTo>
                  <a:lnTo>
                    <a:pt x="333" y="547"/>
                  </a:lnTo>
                  <a:lnTo>
                    <a:pt x="337" y="551"/>
                  </a:lnTo>
                  <a:lnTo>
                    <a:pt x="333" y="559"/>
                  </a:lnTo>
                  <a:lnTo>
                    <a:pt x="333" y="563"/>
                  </a:lnTo>
                  <a:lnTo>
                    <a:pt x="333" y="567"/>
                  </a:lnTo>
                  <a:lnTo>
                    <a:pt x="337" y="571"/>
                  </a:lnTo>
                  <a:lnTo>
                    <a:pt x="340" y="575"/>
                  </a:lnTo>
                  <a:lnTo>
                    <a:pt x="348" y="582"/>
                  </a:lnTo>
                  <a:lnTo>
                    <a:pt x="348" y="586"/>
                  </a:lnTo>
                  <a:lnTo>
                    <a:pt x="348" y="590"/>
                  </a:lnTo>
                  <a:lnTo>
                    <a:pt x="344" y="594"/>
                  </a:lnTo>
                  <a:lnTo>
                    <a:pt x="344" y="602"/>
                  </a:lnTo>
                  <a:lnTo>
                    <a:pt x="348" y="614"/>
                  </a:lnTo>
                  <a:lnTo>
                    <a:pt x="344" y="621"/>
                  </a:lnTo>
                  <a:lnTo>
                    <a:pt x="344" y="625"/>
                  </a:lnTo>
                  <a:lnTo>
                    <a:pt x="344" y="633"/>
                  </a:lnTo>
                  <a:lnTo>
                    <a:pt x="344" y="641"/>
                  </a:lnTo>
                  <a:lnTo>
                    <a:pt x="344" y="653"/>
                  </a:lnTo>
                  <a:lnTo>
                    <a:pt x="348" y="657"/>
                  </a:lnTo>
                  <a:lnTo>
                    <a:pt x="344" y="661"/>
                  </a:lnTo>
                  <a:lnTo>
                    <a:pt x="344" y="664"/>
                  </a:lnTo>
                  <a:lnTo>
                    <a:pt x="344" y="668"/>
                  </a:lnTo>
                  <a:lnTo>
                    <a:pt x="340" y="672"/>
                  </a:lnTo>
                  <a:lnTo>
                    <a:pt x="340" y="676"/>
                  </a:lnTo>
                  <a:lnTo>
                    <a:pt x="333" y="680"/>
                  </a:lnTo>
                  <a:lnTo>
                    <a:pt x="333" y="688"/>
                  </a:lnTo>
                  <a:lnTo>
                    <a:pt x="329" y="692"/>
                  </a:lnTo>
                  <a:lnTo>
                    <a:pt x="325" y="696"/>
                  </a:lnTo>
                  <a:lnTo>
                    <a:pt x="325" y="704"/>
                  </a:lnTo>
                  <a:lnTo>
                    <a:pt x="325" y="715"/>
                  </a:lnTo>
                  <a:lnTo>
                    <a:pt x="329" y="719"/>
                  </a:lnTo>
                  <a:lnTo>
                    <a:pt x="329" y="723"/>
                  </a:lnTo>
                  <a:lnTo>
                    <a:pt x="333" y="723"/>
                  </a:lnTo>
                  <a:lnTo>
                    <a:pt x="337" y="723"/>
                  </a:lnTo>
                  <a:lnTo>
                    <a:pt x="340" y="723"/>
                  </a:lnTo>
                  <a:lnTo>
                    <a:pt x="340" y="731"/>
                  </a:lnTo>
                  <a:lnTo>
                    <a:pt x="337" y="731"/>
                  </a:lnTo>
                  <a:lnTo>
                    <a:pt x="340" y="735"/>
                  </a:lnTo>
                  <a:lnTo>
                    <a:pt x="337" y="743"/>
                  </a:lnTo>
                  <a:lnTo>
                    <a:pt x="340" y="743"/>
                  </a:lnTo>
                  <a:lnTo>
                    <a:pt x="337" y="747"/>
                  </a:lnTo>
                  <a:lnTo>
                    <a:pt x="340" y="750"/>
                  </a:lnTo>
                  <a:lnTo>
                    <a:pt x="340" y="754"/>
                  </a:lnTo>
                  <a:lnTo>
                    <a:pt x="344" y="758"/>
                  </a:lnTo>
                  <a:lnTo>
                    <a:pt x="352" y="758"/>
                  </a:lnTo>
                  <a:lnTo>
                    <a:pt x="364" y="766"/>
                  </a:lnTo>
                  <a:lnTo>
                    <a:pt x="368" y="770"/>
                  </a:lnTo>
                  <a:lnTo>
                    <a:pt x="372" y="774"/>
                  </a:lnTo>
                  <a:lnTo>
                    <a:pt x="376" y="782"/>
                  </a:lnTo>
                  <a:lnTo>
                    <a:pt x="380" y="786"/>
                  </a:lnTo>
                  <a:lnTo>
                    <a:pt x="383" y="790"/>
                  </a:lnTo>
                  <a:lnTo>
                    <a:pt x="387" y="797"/>
                  </a:lnTo>
                  <a:lnTo>
                    <a:pt x="391" y="805"/>
                  </a:lnTo>
                  <a:lnTo>
                    <a:pt x="395" y="813"/>
                  </a:lnTo>
                  <a:lnTo>
                    <a:pt x="399" y="821"/>
                  </a:lnTo>
                  <a:lnTo>
                    <a:pt x="403" y="821"/>
                  </a:lnTo>
                  <a:lnTo>
                    <a:pt x="407" y="825"/>
                  </a:lnTo>
                  <a:lnTo>
                    <a:pt x="411" y="829"/>
                  </a:lnTo>
                  <a:lnTo>
                    <a:pt x="411" y="833"/>
                  </a:lnTo>
                  <a:lnTo>
                    <a:pt x="407" y="836"/>
                  </a:lnTo>
                  <a:lnTo>
                    <a:pt x="403" y="836"/>
                  </a:lnTo>
                  <a:lnTo>
                    <a:pt x="403" y="840"/>
                  </a:lnTo>
                  <a:lnTo>
                    <a:pt x="407" y="844"/>
                  </a:lnTo>
                  <a:lnTo>
                    <a:pt x="407" y="848"/>
                  </a:lnTo>
                  <a:lnTo>
                    <a:pt x="407" y="852"/>
                  </a:lnTo>
                  <a:lnTo>
                    <a:pt x="415" y="848"/>
                  </a:lnTo>
                  <a:lnTo>
                    <a:pt x="419" y="848"/>
                  </a:lnTo>
                  <a:lnTo>
                    <a:pt x="430" y="852"/>
                  </a:lnTo>
                  <a:lnTo>
                    <a:pt x="446" y="860"/>
                  </a:lnTo>
                  <a:lnTo>
                    <a:pt x="454" y="864"/>
                  </a:lnTo>
                  <a:lnTo>
                    <a:pt x="458" y="868"/>
                  </a:lnTo>
                  <a:lnTo>
                    <a:pt x="458" y="872"/>
                  </a:lnTo>
                  <a:lnTo>
                    <a:pt x="466" y="876"/>
                  </a:lnTo>
                  <a:lnTo>
                    <a:pt x="469" y="887"/>
                  </a:lnTo>
                  <a:lnTo>
                    <a:pt x="473" y="891"/>
                  </a:lnTo>
                  <a:lnTo>
                    <a:pt x="473" y="899"/>
                  </a:lnTo>
                  <a:lnTo>
                    <a:pt x="473" y="907"/>
                  </a:lnTo>
                  <a:lnTo>
                    <a:pt x="477" y="922"/>
                  </a:lnTo>
                  <a:lnTo>
                    <a:pt x="481" y="938"/>
                  </a:lnTo>
                  <a:lnTo>
                    <a:pt x="481" y="946"/>
                  </a:lnTo>
                  <a:lnTo>
                    <a:pt x="481" y="950"/>
                  </a:lnTo>
                  <a:lnTo>
                    <a:pt x="485" y="954"/>
                  </a:lnTo>
                  <a:lnTo>
                    <a:pt x="489" y="965"/>
                  </a:lnTo>
                  <a:lnTo>
                    <a:pt x="454" y="965"/>
                  </a:lnTo>
                  <a:lnTo>
                    <a:pt x="442" y="965"/>
                  </a:lnTo>
                  <a:lnTo>
                    <a:pt x="438" y="965"/>
                  </a:lnTo>
                  <a:lnTo>
                    <a:pt x="419" y="965"/>
                  </a:lnTo>
                  <a:lnTo>
                    <a:pt x="391" y="969"/>
                  </a:lnTo>
                  <a:lnTo>
                    <a:pt x="387" y="969"/>
                  </a:lnTo>
                  <a:lnTo>
                    <a:pt x="380" y="969"/>
                  </a:lnTo>
                  <a:lnTo>
                    <a:pt x="376" y="969"/>
                  </a:lnTo>
                  <a:lnTo>
                    <a:pt x="372" y="969"/>
                  </a:lnTo>
                  <a:lnTo>
                    <a:pt x="344" y="969"/>
                  </a:lnTo>
                  <a:lnTo>
                    <a:pt x="344" y="981"/>
                  </a:lnTo>
                  <a:lnTo>
                    <a:pt x="340" y="993"/>
                  </a:lnTo>
                  <a:lnTo>
                    <a:pt x="340" y="1008"/>
                  </a:lnTo>
                  <a:lnTo>
                    <a:pt x="325" y="1048"/>
                  </a:lnTo>
                  <a:lnTo>
                    <a:pt x="321" y="1055"/>
                  </a:lnTo>
                  <a:lnTo>
                    <a:pt x="317" y="1075"/>
                  </a:lnTo>
                  <a:lnTo>
                    <a:pt x="309" y="1083"/>
                  </a:lnTo>
                  <a:lnTo>
                    <a:pt x="301" y="1102"/>
                  </a:lnTo>
                  <a:lnTo>
                    <a:pt x="286" y="1149"/>
                  </a:lnTo>
                  <a:lnTo>
                    <a:pt x="282" y="1157"/>
                  </a:lnTo>
                  <a:lnTo>
                    <a:pt x="274" y="1165"/>
                  </a:lnTo>
                  <a:lnTo>
                    <a:pt x="266" y="1180"/>
                  </a:lnTo>
                  <a:lnTo>
                    <a:pt x="254" y="1208"/>
                  </a:lnTo>
                  <a:lnTo>
                    <a:pt x="243" y="1239"/>
                  </a:lnTo>
                  <a:lnTo>
                    <a:pt x="239" y="1255"/>
                  </a:lnTo>
                  <a:lnTo>
                    <a:pt x="239" y="1266"/>
                  </a:lnTo>
                  <a:lnTo>
                    <a:pt x="235" y="1282"/>
                  </a:lnTo>
                  <a:lnTo>
                    <a:pt x="235" y="1302"/>
                  </a:lnTo>
                  <a:lnTo>
                    <a:pt x="239" y="1325"/>
                  </a:lnTo>
                  <a:lnTo>
                    <a:pt x="239" y="1329"/>
                  </a:lnTo>
                  <a:lnTo>
                    <a:pt x="239" y="1337"/>
                  </a:lnTo>
                  <a:lnTo>
                    <a:pt x="247" y="1364"/>
                  </a:lnTo>
                  <a:lnTo>
                    <a:pt x="254" y="1380"/>
                  </a:lnTo>
                  <a:lnTo>
                    <a:pt x="254" y="1388"/>
                  </a:lnTo>
                  <a:lnTo>
                    <a:pt x="258" y="1403"/>
                  </a:lnTo>
                  <a:lnTo>
                    <a:pt x="262" y="1411"/>
                  </a:lnTo>
                  <a:lnTo>
                    <a:pt x="262" y="1419"/>
                  </a:lnTo>
                  <a:lnTo>
                    <a:pt x="270" y="1438"/>
                  </a:lnTo>
                  <a:lnTo>
                    <a:pt x="270" y="1450"/>
                  </a:lnTo>
                  <a:lnTo>
                    <a:pt x="278" y="1474"/>
                  </a:lnTo>
                  <a:lnTo>
                    <a:pt x="286" y="1493"/>
                  </a:lnTo>
                  <a:lnTo>
                    <a:pt x="286" y="1497"/>
                  </a:lnTo>
                  <a:lnTo>
                    <a:pt x="290" y="1505"/>
                  </a:lnTo>
                  <a:lnTo>
                    <a:pt x="290" y="1517"/>
                  </a:lnTo>
                  <a:lnTo>
                    <a:pt x="290" y="1521"/>
                  </a:lnTo>
                  <a:lnTo>
                    <a:pt x="282" y="1540"/>
                  </a:lnTo>
                  <a:lnTo>
                    <a:pt x="282" y="1544"/>
                  </a:lnTo>
                  <a:lnTo>
                    <a:pt x="282" y="1552"/>
                  </a:lnTo>
                  <a:lnTo>
                    <a:pt x="282" y="1556"/>
                  </a:lnTo>
                  <a:lnTo>
                    <a:pt x="282" y="1560"/>
                  </a:lnTo>
                  <a:lnTo>
                    <a:pt x="286" y="1579"/>
                  </a:lnTo>
                  <a:lnTo>
                    <a:pt x="294" y="1599"/>
                  </a:lnTo>
                  <a:lnTo>
                    <a:pt x="294" y="1607"/>
                  </a:lnTo>
                  <a:lnTo>
                    <a:pt x="294" y="1610"/>
                  </a:lnTo>
                  <a:lnTo>
                    <a:pt x="297" y="1614"/>
                  </a:lnTo>
                  <a:lnTo>
                    <a:pt x="301" y="1646"/>
                  </a:lnTo>
                  <a:lnTo>
                    <a:pt x="301" y="1653"/>
                  </a:lnTo>
                  <a:lnTo>
                    <a:pt x="301" y="1661"/>
                  </a:lnTo>
                  <a:lnTo>
                    <a:pt x="297" y="1665"/>
                  </a:lnTo>
                  <a:lnTo>
                    <a:pt x="297" y="1669"/>
                  </a:lnTo>
                  <a:lnTo>
                    <a:pt x="297" y="1677"/>
                  </a:lnTo>
                  <a:lnTo>
                    <a:pt x="294" y="1700"/>
                  </a:lnTo>
                  <a:lnTo>
                    <a:pt x="297" y="1704"/>
                  </a:lnTo>
                  <a:lnTo>
                    <a:pt x="297" y="1724"/>
                  </a:lnTo>
                  <a:lnTo>
                    <a:pt x="297" y="1747"/>
                  </a:lnTo>
                  <a:lnTo>
                    <a:pt x="294" y="1759"/>
                  </a:lnTo>
                  <a:lnTo>
                    <a:pt x="294" y="1771"/>
                  </a:lnTo>
                  <a:lnTo>
                    <a:pt x="290" y="1782"/>
                  </a:lnTo>
                  <a:lnTo>
                    <a:pt x="290" y="1790"/>
                  </a:lnTo>
                  <a:lnTo>
                    <a:pt x="290" y="1798"/>
                  </a:lnTo>
                  <a:lnTo>
                    <a:pt x="290" y="1802"/>
                  </a:lnTo>
                  <a:lnTo>
                    <a:pt x="294" y="1806"/>
                  </a:lnTo>
                  <a:lnTo>
                    <a:pt x="297" y="1806"/>
                  </a:lnTo>
                  <a:lnTo>
                    <a:pt x="297" y="1814"/>
                  </a:lnTo>
                  <a:lnTo>
                    <a:pt x="301" y="1814"/>
                  </a:lnTo>
                  <a:lnTo>
                    <a:pt x="305" y="1818"/>
                  </a:lnTo>
                  <a:lnTo>
                    <a:pt x="313" y="1833"/>
                  </a:lnTo>
                  <a:lnTo>
                    <a:pt x="321" y="1853"/>
                  </a:lnTo>
                  <a:lnTo>
                    <a:pt x="325" y="1857"/>
                  </a:lnTo>
                  <a:lnTo>
                    <a:pt x="360" y="1857"/>
                  </a:lnTo>
                  <a:lnTo>
                    <a:pt x="364" y="1857"/>
                  </a:lnTo>
                  <a:lnTo>
                    <a:pt x="395" y="1857"/>
                  </a:lnTo>
                  <a:lnTo>
                    <a:pt x="419" y="1857"/>
                  </a:lnTo>
                  <a:lnTo>
                    <a:pt x="430" y="1857"/>
                  </a:lnTo>
                  <a:lnTo>
                    <a:pt x="438" y="1857"/>
                  </a:lnTo>
                  <a:lnTo>
                    <a:pt x="442" y="1857"/>
                  </a:lnTo>
                  <a:lnTo>
                    <a:pt x="446" y="1857"/>
                  </a:lnTo>
                  <a:lnTo>
                    <a:pt x="446" y="1861"/>
                  </a:lnTo>
                  <a:lnTo>
                    <a:pt x="446" y="1865"/>
                  </a:lnTo>
                  <a:lnTo>
                    <a:pt x="446" y="1868"/>
                  </a:lnTo>
                  <a:lnTo>
                    <a:pt x="446" y="1872"/>
                  </a:lnTo>
                  <a:lnTo>
                    <a:pt x="446" y="1876"/>
                  </a:lnTo>
                  <a:lnTo>
                    <a:pt x="446" y="1880"/>
                  </a:lnTo>
                  <a:lnTo>
                    <a:pt x="442" y="1880"/>
                  </a:lnTo>
                  <a:lnTo>
                    <a:pt x="442" y="1884"/>
                  </a:lnTo>
                  <a:lnTo>
                    <a:pt x="442" y="1888"/>
                  </a:lnTo>
                  <a:lnTo>
                    <a:pt x="438" y="1888"/>
                  </a:lnTo>
                  <a:lnTo>
                    <a:pt x="438" y="1892"/>
                  </a:lnTo>
                  <a:lnTo>
                    <a:pt x="442" y="1892"/>
                  </a:lnTo>
                  <a:lnTo>
                    <a:pt x="442" y="1896"/>
                  </a:lnTo>
                  <a:lnTo>
                    <a:pt x="438" y="1896"/>
                  </a:lnTo>
                  <a:lnTo>
                    <a:pt x="442" y="1896"/>
                  </a:lnTo>
                  <a:lnTo>
                    <a:pt x="438" y="1896"/>
                  </a:lnTo>
                  <a:lnTo>
                    <a:pt x="438" y="1900"/>
                  </a:lnTo>
                  <a:lnTo>
                    <a:pt x="442" y="1900"/>
                  </a:lnTo>
                  <a:lnTo>
                    <a:pt x="438" y="1900"/>
                  </a:lnTo>
                  <a:lnTo>
                    <a:pt x="438" y="1904"/>
                  </a:lnTo>
                  <a:lnTo>
                    <a:pt x="438" y="1908"/>
                  </a:lnTo>
                  <a:lnTo>
                    <a:pt x="438" y="1911"/>
                  </a:lnTo>
                  <a:lnTo>
                    <a:pt x="438" y="1915"/>
                  </a:lnTo>
                  <a:lnTo>
                    <a:pt x="438" y="1919"/>
                  </a:lnTo>
                  <a:lnTo>
                    <a:pt x="442" y="1919"/>
                  </a:lnTo>
                  <a:lnTo>
                    <a:pt x="442" y="1923"/>
                  </a:lnTo>
                  <a:lnTo>
                    <a:pt x="438" y="1923"/>
                  </a:lnTo>
                  <a:lnTo>
                    <a:pt x="442" y="1923"/>
                  </a:lnTo>
                  <a:lnTo>
                    <a:pt x="442" y="1927"/>
                  </a:lnTo>
                  <a:lnTo>
                    <a:pt x="438" y="1927"/>
                  </a:lnTo>
                  <a:lnTo>
                    <a:pt x="442" y="1927"/>
                  </a:lnTo>
                  <a:lnTo>
                    <a:pt x="442" y="1931"/>
                  </a:lnTo>
                  <a:lnTo>
                    <a:pt x="442" y="1935"/>
                  </a:lnTo>
                  <a:lnTo>
                    <a:pt x="438" y="1935"/>
                  </a:lnTo>
                  <a:lnTo>
                    <a:pt x="442" y="1935"/>
                  </a:lnTo>
                  <a:lnTo>
                    <a:pt x="442" y="1939"/>
                  </a:lnTo>
                  <a:lnTo>
                    <a:pt x="438" y="1939"/>
                  </a:lnTo>
                  <a:lnTo>
                    <a:pt x="438" y="1943"/>
                  </a:lnTo>
                  <a:lnTo>
                    <a:pt x="434" y="1943"/>
                  </a:lnTo>
                  <a:lnTo>
                    <a:pt x="434" y="1947"/>
                  </a:lnTo>
                  <a:lnTo>
                    <a:pt x="430" y="1947"/>
                  </a:lnTo>
                  <a:lnTo>
                    <a:pt x="434" y="1947"/>
                  </a:lnTo>
                  <a:lnTo>
                    <a:pt x="434" y="1951"/>
                  </a:lnTo>
                  <a:lnTo>
                    <a:pt x="434" y="1954"/>
                  </a:lnTo>
                  <a:lnTo>
                    <a:pt x="438" y="1954"/>
                  </a:lnTo>
                  <a:lnTo>
                    <a:pt x="434" y="1954"/>
                  </a:lnTo>
                  <a:lnTo>
                    <a:pt x="438" y="1954"/>
                  </a:lnTo>
                  <a:lnTo>
                    <a:pt x="434" y="1954"/>
                  </a:lnTo>
                  <a:lnTo>
                    <a:pt x="438" y="1954"/>
                  </a:lnTo>
                  <a:lnTo>
                    <a:pt x="438" y="1958"/>
                  </a:lnTo>
                  <a:lnTo>
                    <a:pt x="438" y="1962"/>
                  </a:lnTo>
                  <a:lnTo>
                    <a:pt x="438" y="1958"/>
                  </a:lnTo>
                  <a:lnTo>
                    <a:pt x="438" y="1962"/>
                  </a:lnTo>
                  <a:lnTo>
                    <a:pt x="438" y="1966"/>
                  </a:lnTo>
                  <a:lnTo>
                    <a:pt x="442" y="1966"/>
                  </a:lnTo>
                  <a:lnTo>
                    <a:pt x="442" y="1970"/>
                  </a:lnTo>
                  <a:lnTo>
                    <a:pt x="446" y="1970"/>
                  </a:lnTo>
                  <a:lnTo>
                    <a:pt x="450" y="1970"/>
                  </a:lnTo>
                  <a:lnTo>
                    <a:pt x="454" y="1970"/>
                  </a:lnTo>
                  <a:lnTo>
                    <a:pt x="454" y="1974"/>
                  </a:lnTo>
                  <a:lnTo>
                    <a:pt x="458" y="1974"/>
                  </a:lnTo>
                  <a:lnTo>
                    <a:pt x="462" y="1974"/>
                  </a:lnTo>
                  <a:lnTo>
                    <a:pt x="466" y="1974"/>
                  </a:lnTo>
                  <a:lnTo>
                    <a:pt x="469" y="1974"/>
                  </a:lnTo>
                  <a:lnTo>
                    <a:pt x="473" y="1974"/>
                  </a:lnTo>
                  <a:lnTo>
                    <a:pt x="477" y="1974"/>
                  </a:lnTo>
                  <a:lnTo>
                    <a:pt x="477" y="1970"/>
                  </a:lnTo>
                  <a:lnTo>
                    <a:pt x="481" y="1970"/>
                  </a:lnTo>
                  <a:lnTo>
                    <a:pt x="485" y="1970"/>
                  </a:lnTo>
                  <a:lnTo>
                    <a:pt x="489" y="1970"/>
                  </a:lnTo>
                  <a:lnTo>
                    <a:pt x="493" y="1970"/>
                  </a:lnTo>
                  <a:lnTo>
                    <a:pt x="497" y="1970"/>
                  </a:lnTo>
                  <a:lnTo>
                    <a:pt x="501" y="1970"/>
                  </a:lnTo>
                  <a:lnTo>
                    <a:pt x="505" y="1970"/>
                  </a:lnTo>
                  <a:lnTo>
                    <a:pt x="509" y="1970"/>
                  </a:lnTo>
                  <a:lnTo>
                    <a:pt x="512" y="1970"/>
                  </a:lnTo>
                  <a:lnTo>
                    <a:pt x="516" y="1970"/>
                  </a:lnTo>
                  <a:lnTo>
                    <a:pt x="520" y="1970"/>
                  </a:lnTo>
                  <a:lnTo>
                    <a:pt x="524" y="1970"/>
                  </a:lnTo>
                  <a:lnTo>
                    <a:pt x="524" y="1974"/>
                  </a:lnTo>
                  <a:lnTo>
                    <a:pt x="528" y="1974"/>
                  </a:lnTo>
                  <a:lnTo>
                    <a:pt x="532" y="1974"/>
                  </a:lnTo>
                  <a:lnTo>
                    <a:pt x="536" y="1974"/>
                  </a:lnTo>
                  <a:lnTo>
                    <a:pt x="536" y="1978"/>
                  </a:lnTo>
                  <a:lnTo>
                    <a:pt x="536" y="1982"/>
                  </a:lnTo>
                  <a:lnTo>
                    <a:pt x="536" y="1986"/>
                  </a:lnTo>
                  <a:lnTo>
                    <a:pt x="540" y="1986"/>
                  </a:lnTo>
                  <a:lnTo>
                    <a:pt x="540" y="1990"/>
                  </a:lnTo>
                  <a:lnTo>
                    <a:pt x="540" y="1994"/>
                  </a:lnTo>
                  <a:lnTo>
                    <a:pt x="540" y="1997"/>
                  </a:lnTo>
                  <a:lnTo>
                    <a:pt x="540" y="2001"/>
                  </a:lnTo>
                  <a:lnTo>
                    <a:pt x="544" y="2001"/>
                  </a:lnTo>
                  <a:lnTo>
                    <a:pt x="544" y="2005"/>
                  </a:lnTo>
                  <a:lnTo>
                    <a:pt x="544" y="2009"/>
                  </a:lnTo>
                  <a:lnTo>
                    <a:pt x="544" y="2013"/>
                  </a:lnTo>
                  <a:lnTo>
                    <a:pt x="544" y="2017"/>
                  </a:lnTo>
                  <a:lnTo>
                    <a:pt x="544" y="2021"/>
                  </a:lnTo>
                  <a:lnTo>
                    <a:pt x="548" y="2021"/>
                  </a:lnTo>
                  <a:lnTo>
                    <a:pt x="548" y="2025"/>
                  </a:lnTo>
                  <a:lnTo>
                    <a:pt x="552" y="2025"/>
                  </a:lnTo>
                  <a:lnTo>
                    <a:pt x="552" y="2029"/>
                  </a:lnTo>
                  <a:lnTo>
                    <a:pt x="555" y="2029"/>
                  </a:lnTo>
                  <a:lnTo>
                    <a:pt x="555" y="2033"/>
                  </a:lnTo>
                  <a:lnTo>
                    <a:pt x="555" y="2037"/>
                  </a:lnTo>
                  <a:lnTo>
                    <a:pt x="555" y="2040"/>
                  </a:lnTo>
                  <a:lnTo>
                    <a:pt x="555" y="2044"/>
                  </a:lnTo>
                  <a:lnTo>
                    <a:pt x="559" y="2044"/>
                  </a:lnTo>
                  <a:lnTo>
                    <a:pt x="559" y="2048"/>
                  </a:lnTo>
                  <a:lnTo>
                    <a:pt x="559" y="2052"/>
                  </a:lnTo>
                  <a:lnTo>
                    <a:pt x="559" y="2056"/>
                  </a:lnTo>
                  <a:lnTo>
                    <a:pt x="563" y="2056"/>
                  </a:lnTo>
                  <a:lnTo>
                    <a:pt x="563" y="2060"/>
                  </a:lnTo>
                  <a:lnTo>
                    <a:pt x="563" y="2064"/>
                  </a:lnTo>
                  <a:lnTo>
                    <a:pt x="563" y="2068"/>
                  </a:lnTo>
                  <a:lnTo>
                    <a:pt x="563" y="2072"/>
                  </a:lnTo>
                  <a:lnTo>
                    <a:pt x="563" y="2076"/>
                  </a:lnTo>
                  <a:lnTo>
                    <a:pt x="563" y="2080"/>
                  </a:lnTo>
                  <a:lnTo>
                    <a:pt x="563" y="2083"/>
                  </a:lnTo>
                  <a:lnTo>
                    <a:pt x="563" y="2080"/>
                  </a:lnTo>
                  <a:lnTo>
                    <a:pt x="563" y="2083"/>
                  </a:lnTo>
                  <a:lnTo>
                    <a:pt x="567" y="2083"/>
                  </a:lnTo>
                  <a:lnTo>
                    <a:pt x="567" y="2087"/>
                  </a:lnTo>
                  <a:lnTo>
                    <a:pt x="571" y="2087"/>
                  </a:lnTo>
                  <a:lnTo>
                    <a:pt x="571" y="2091"/>
                  </a:lnTo>
                  <a:lnTo>
                    <a:pt x="571" y="2095"/>
                  </a:lnTo>
                  <a:lnTo>
                    <a:pt x="571" y="2099"/>
                  </a:lnTo>
                  <a:lnTo>
                    <a:pt x="575" y="2103"/>
                  </a:lnTo>
                  <a:lnTo>
                    <a:pt x="575" y="2107"/>
                  </a:lnTo>
                  <a:lnTo>
                    <a:pt x="579" y="2107"/>
                  </a:lnTo>
                  <a:lnTo>
                    <a:pt x="579" y="2111"/>
                  </a:lnTo>
                  <a:lnTo>
                    <a:pt x="583" y="2111"/>
                  </a:lnTo>
                  <a:lnTo>
                    <a:pt x="583" y="2115"/>
                  </a:lnTo>
                  <a:lnTo>
                    <a:pt x="583" y="2119"/>
                  </a:lnTo>
                  <a:lnTo>
                    <a:pt x="587" y="2119"/>
                  </a:lnTo>
                  <a:lnTo>
                    <a:pt x="591" y="2119"/>
                  </a:lnTo>
                  <a:lnTo>
                    <a:pt x="591" y="2122"/>
                  </a:lnTo>
                  <a:lnTo>
                    <a:pt x="591" y="2126"/>
                  </a:lnTo>
                  <a:lnTo>
                    <a:pt x="587" y="2126"/>
                  </a:lnTo>
                  <a:lnTo>
                    <a:pt x="587" y="2130"/>
                  </a:lnTo>
                  <a:lnTo>
                    <a:pt x="591" y="2130"/>
                  </a:lnTo>
                  <a:lnTo>
                    <a:pt x="591" y="2134"/>
                  </a:lnTo>
                  <a:lnTo>
                    <a:pt x="591" y="2138"/>
                  </a:lnTo>
                  <a:lnTo>
                    <a:pt x="587" y="2138"/>
                  </a:lnTo>
                  <a:lnTo>
                    <a:pt x="587" y="2142"/>
                  </a:lnTo>
                  <a:lnTo>
                    <a:pt x="587" y="2146"/>
                  </a:lnTo>
                  <a:lnTo>
                    <a:pt x="587" y="2150"/>
                  </a:lnTo>
                  <a:lnTo>
                    <a:pt x="587" y="2154"/>
                  </a:lnTo>
                  <a:lnTo>
                    <a:pt x="587" y="2158"/>
                  </a:lnTo>
                  <a:lnTo>
                    <a:pt x="591" y="2158"/>
                  </a:lnTo>
                  <a:lnTo>
                    <a:pt x="591" y="2162"/>
                  </a:lnTo>
                  <a:lnTo>
                    <a:pt x="595" y="2162"/>
                  </a:lnTo>
                  <a:lnTo>
                    <a:pt x="595" y="2165"/>
                  </a:lnTo>
                  <a:lnTo>
                    <a:pt x="595" y="2169"/>
                  </a:lnTo>
                  <a:lnTo>
                    <a:pt x="595" y="2173"/>
                  </a:lnTo>
                  <a:lnTo>
                    <a:pt x="595" y="2177"/>
                  </a:lnTo>
                  <a:lnTo>
                    <a:pt x="598" y="2177"/>
                  </a:lnTo>
                  <a:lnTo>
                    <a:pt x="595" y="2177"/>
                  </a:lnTo>
                  <a:lnTo>
                    <a:pt x="598" y="2177"/>
                  </a:lnTo>
                  <a:lnTo>
                    <a:pt x="598" y="2181"/>
                  </a:lnTo>
                  <a:lnTo>
                    <a:pt x="598" y="2185"/>
                  </a:lnTo>
                  <a:lnTo>
                    <a:pt x="602" y="2185"/>
                  </a:lnTo>
                  <a:lnTo>
                    <a:pt x="606" y="2185"/>
                  </a:lnTo>
                  <a:lnTo>
                    <a:pt x="610" y="2185"/>
                  </a:lnTo>
                  <a:lnTo>
                    <a:pt x="610" y="2189"/>
                  </a:lnTo>
                  <a:lnTo>
                    <a:pt x="610" y="2193"/>
                  </a:lnTo>
                  <a:lnTo>
                    <a:pt x="606" y="2193"/>
                  </a:lnTo>
                  <a:lnTo>
                    <a:pt x="610" y="2193"/>
                  </a:lnTo>
                  <a:lnTo>
                    <a:pt x="610" y="2197"/>
                  </a:lnTo>
                  <a:lnTo>
                    <a:pt x="610" y="2201"/>
                  </a:lnTo>
                  <a:lnTo>
                    <a:pt x="610" y="2205"/>
                  </a:lnTo>
                  <a:lnTo>
                    <a:pt x="610" y="2208"/>
                  </a:lnTo>
                  <a:lnTo>
                    <a:pt x="610" y="2212"/>
                  </a:lnTo>
                  <a:lnTo>
                    <a:pt x="610" y="2216"/>
                  </a:lnTo>
                  <a:lnTo>
                    <a:pt x="610" y="2220"/>
                  </a:lnTo>
                  <a:lnTo>
                    <a:pt x="614" y="2220"/>
                  </a:lnTo>
                  <a:lnTo>
                    <a:pt x="614" y="2224"/>
                  </a:lnTo>
                  <a:lnTo>
                    <a:pt x="618" y="2224"/>
                  </a:lnTo>
                  <a:lnTo>
                    <a:pt x="622" y="2224"/>
                  </a:lnTo>
                  <a:lnTo>
                    <a:pt x="622" y="2228"/>
                  </a:lnTo>
                  <a:lnTo>
                    <a:pt x="622" y="2232"/>
                  </a:lnTo>
                  <a:lnTo>
                    <a:pt x="622" y="2236"/>
                  </a:lnTo>
                  <a:lnTo>
                    <a:pt x="622" y="2240"/>
                  </a:lnTo>
                  <a:lnTo>
                    <a:pt x="626" y="2240"/>
                  </a:lnTo>
                  <a:lnTo>
                    <a:pt x="626" y="2244"/>
                  </a:lnTo>
                  <a:lnTo>
                    <a:pt x="626" y="2248"/>
                  </a:lnTo>
                  <a:lnTo>
                    <a:pt x="630" y="2248"/>
                  </a:lnTo>
                  <a:lnTo>
                    <a:pt x="630" y="2251"/>
                  </a:lnTo>
                  <a:lnTo>
                    <a:pt x="634" y="2251"/>
                  </a:lnTo>
                  <a:lnTo>
                    <a:pt x="634" y="2255"/>
                  </a:lnTo>
                  <a:lnTo>
                    <a:pt x="634" y="2259"/>
                  </a:lnTo>
                  <a:lnTo>
                    <a:pt x="638" y="2259"/>
                  </a:lnTo>
                  <a:lnTo>
                    <a:pt x="638" y="2263"/>
                  </a:lnTo>
                  <a:lnTo>
                    <a:pt x="641" y="2263"/>
                  </a:lnTo>
                  <a:lnTo>
                    <a:pt x="641" y="2267"/>
                  </a:lnTo>
                  <a:lnTo>
                    <a:pt x="641" y="2271"/>
                  </a:lnTo>
                  <a:lnTo>
                    <a:pt x="641" y="2275"/>
                  </a:lnTo>
                  <a:lnTo>
                    <a:pt x="638" y="2275"/>
                  </a:lnTo>
                  <a:lnTo>
                    <a:pt x="634" y="2275"/>
                  </a:lnTo>
                  <a:lnTo>
                    <a:pt x="634" y="2279"/>
                  </a:lnTo>
                  <a:lnTo>
                    <a:pt x="630" y="2279"/>
                  </a:lnTo>
                  <a:lnTo>
                    <a:pt x="630" y="2283"/>
                  </a:lnTo>
                  <a:lnTo>
                    <a:pt x="630" y="2287"/>
                  </a:lnTo>
                  <a:lnTo>
                    <a:pt x="626" y="2287"/>
                  </a:lnTo>
                  <a:lnTo>
                    <a:pt x="626" y="2291"/>
                  </a:lnTo>
                  <a:lnTo>
                    <a:pt x="622" y="2291"/>
                  </a:lnTo>
                  <a:lnTo>
                    <a:pt x="622" y="2294"/>
                  </a:lnTo>
                  <a:lnTo>
                    <a:pt x="618" y="2294"/>
                  </a:lnTo>
                  <a:lnTo>
                    <a:pt x="614" y="2294"/>
                  </a:lnTo>
                  <a:lnTo>
                    <a:pt x="614" y="2298"/>
                  </a:lnTo>
                  <a:lnTo>
                    <a:pt x="610" y="2298"/>
                  </a:lnTo>
                  <a:lnTo>
                    <a:pt x="614" y="2298"/>
                  </a:lnTo>
                  <a:lnTo>
                    <a:pt x="610" y="2298"/>
                  </a:lnTo>
                  <a:lnTo>
                    <a:pt x="610" y="2294"/>
                  </a:lnTo>
                  <a:lnTo>
                    <a:pt x="614" y="2294"/>
                  </a:lnTo>
                  <a:lnTo>
                    <a:pt x="610" y="2294"/>
                  </a:lnTo>
                  <a:lnTo>
                    <a:pt x="614" y="2294"/>
                  </a:lnTo>
                  <a:lnTo>
                    <a:pt x="610" y="2294"/>
                  </a:lnTo>
                  <a:lnTo>
                    <a:pt x="610" y="2291"/>
                  </a:lnTo>
                  <a:lnTo>
                    <a:pt x="606" y="2291"/>
                  </a:lnTo>
                  <a:lnTo>
                    <a:pt x="606" y="2287"/>
                  </a:lnTo>
                  <a:lnTo>
                    <a:pt x="606" y="2283"/>
                  </a:lnTo>
                  <a:lnTo>
                    <a:pt x="610" y="2283"/>
                  </a:lnTo>
                  <a:lnTo>
                    <a:pt x="606" y="2283"/>
                  </a:lnTo>
                  <a:lnTo>
                    <a:pt x="606" y="2279"/>
                  </a:lnTo>
                  <a:lnTo>
                    <a:pt x="602" y="2279"/>
                  </a:lnTo>
                  <a:lnTo>
                    <a:pt x="598" y="2279"/>
                  </a:lnTo>
                  <a:lnTo>
                    <a:pt x="598" y="2275"/>
                  </a:lnTo>
                  <a:lnTo>
                    <a:pt x="595" y="2275"/>
                  </a:lnTo>
                  <a:lnTo>
                    <a:pt x="591" y="2275"/>
                  </a:lnTo>
                  <a:lnTo>
                    <a:pt x="587" y="2275"/>
                  </a:lnTo>
                  <a:lnTo>
                    <a:pt x="587" y="2271"/>
                  </a:lnTo>
                  <a:lnTo>
                    <a:pt x="583" y="2271"/>
                  </a:lnTo>
                  <a:lnTo>
                    <a:pt x="583" y="2267"/>
                  </a:lnTo>
                  <a:lnTo>
                    <a:pt x="583" y="2263"/>
                  </a:lnTo>
                  <a:lnTo>
                    <a:pt x="583" y="2259"/>
                  </a:lnTo>
                  <a:lnTo>
                    <a:pt x="579" y="2259"/>
                  </a:lnTo>
                  <a:lnTo>
                    <a:pt x="579" y="2255"/>
                  </a:lnTo>
                  <a:lnTo>
                    <a:pt x="575" y="2255"/>
                  </a:lnTo>
                  <a:lnTo>
                    <a:pt x="575" y="2251"/>
                  </a:lnTo>
                  <a:lnTo>
                    <a:pt x="571" y="2251"/>
                  </a:lnTo>
                  <a:lnTo>
                    <a:pt x="571" y="2248"/>
                  </a:lnTo>
                  <a:lnTo>
                    <a:pt x="571" y="2244"/>
                  </a:lnTo>
                  <a:lnTo>
                    <a:pt x="571" y="2240"/>
                  </a:lnTo>
                  <a:lnTo>
                    <a:pt x="567" y="2240"/>
                  </a:lnTo>
                  <a:lnTo>
                    <a:pt x="563" y="2240"/>
                  </a:lnTo>
                  <a:lnTo>
                    <a:pt x="559" y="2240"/>
                  </a:lnTo>
                  <a:lnTo>
                    <a:pt x="555" y="2240"/>
                  </a:lnTo>
                  <a:lnTo>
                    <a:pt x="555" y="2236"/>
                  </a:lnTo>
                  <a:lnTo>
                    <a:pt x="555" y="2232"/>
                  </a:lnTo>
                  <a:lnTo>
                    <a:pt x="555" y="2228"/>
                  </a:lnTo>
                  <a:lnTo>
                    <a:pt x="552" y="2228"/>
                  </a:lnTo>
                  <a:lnTo>
                    <a:pt x="552" y="2224"/>
                  </a:lnTo>
                  <a:lnTo>
                    <a:pt x="548" y="2224"/>
                  </a:lnTo>
                  <a:lnTo>
                    <a:pt x="548" y="2220"/>
                  </a:lnTo>
                  <a:lnTo>
                    <a:pt x="544" y="2220"/>
                  </a:lnTo>
                  <a:lnTo>
                    <a:pt x="544" y="2216"/>
                  </a:lnTo>
                  <a:lnTo>
                    <a:pt x="548" y="2216"/>
                  </a:lnTo>
                  <a:lnTo>
                    <a:pt x="544" y="2216"/>
                  </a:lnTo>
                  <a:lnTo>
                    <a:pt x="544" y="2212"/>
                  </a:lnTo>
                  <a:lnTo>
                    <a:pt x="544" y="2208"/>
                  </a:lnTo>
                  <a:lnTo>
                    <a:pt x="544" y="2205"/>
                  </a:lnTo>
                  <a:lnTo>
                    <a:pt x="544" y="2201"/>
                  </a:lnTo>
                  <a:lnTo>
                    <a:pt x="540" y="2201"/>
                  </a:lnTo>
                  <a:lnTo>
                    <a:pt x="540" y="2197"/>
                  </a:lnTo>
                  <a:lnTo>
                    <a:pt x="540" y="2201"/>
                  </a:lnTo>
                  <a:lnTo>
                    <a:pt x="536" y="2201"/>
                  </a:lnTo>
                  <a:lnTo>
                    <a:pt x="536" y="2197"/>
                  </a:lnTo>
                  <a:lnTo>
                    <a:pt x="532" y="2197"/>
                  </a:lnTo>
                  <a:lnTo>
                    <a:pt x="532" y="2193"/>
                  </a:lnTo>
                  <a:lnTo>
                    <a:pt x="528" y="2193"/>
                  </a:lnTo>
                  <a:lnTo>
                    <a:pt x="524" y="2193"/>
                  </a:lnTo>
                  <a:lnTo>
                    <a:pt x="524" y="2189"/>
                  </a:lnTo>
                  <a:lnTo>
                    <a:pt x="524" y="2185"/>
                  </a:lnTo>
                  <a:lnTo>
                    <a:pt x="520" y="2185"/>
                  </a:lnTo>
                  <a:lnTo>
                    <a:pt x="524" y="2185"/>
                  </a:lnTo>
                  <a:lnTo>
                    <a:pt x="524" y="2181"/>
                  </a:lnTo>
                  <a:lnTo>
                    <a:pt x="520" y="2181"/>
                  </a:lnTo>
                  <a:lnTo>
                    <a:pt x="516" y="2181"/>
                  </a:lnTo>
                  <a:lnTo>
                    <a:pt x="516" y="2185"/>
                  </a:lnTo>
                  <a:lnTo>
                    <a:pt x="512" y="2185"/>
                  </a:lnTo>
                  <a:lnTo>
                    <a:pt x="509" y="2185"/>
                  </a:lnTo>
                  <a:lnTo>
                    <a:pt x="509" y="2181"/>
                  </a:lnTo>
                  <a:lnTo>
                    <a:pt x="505" y="2181"/>
                  </a:lnTo>
                  <a:lnTo>
                    <a:pt x="505" y="2177"/>
                  </a:lnTo>
                  <a:lnTo>
                    <a:pt x="509" y="2177"/>
                  </a:lnTo>
                  <a:lnTo>
                    <a:pt x="505" y="2173"/>
                  </a:lnTo>
                  <a:lnTo>
                    <a:pt x="501" y="2173"/>
                  </a:lnTo>
                  <a:lnTo>
                    <a:pt x="501" y="2177"/>
                  </a:lnTo>
                  <a:lnTo>
                    <a:pt x="497" y="2177"/>
                  </a:lnTo>
                  <a:lnTo>
                    <a:pt x="493" y="2177"/>
                  </a:lnTo>
                  <a:lnTo>
                    <a:pt x="497" y="2177"/>
                  </a:lnTo>
                  <a:lnTo>
                    <a:pt x="493" y="2177"/>
                  </a:lnTo>
                  <a:lnTo>
                    <a:pt x="489" y="2177"/>
                  </a:lnTo>
                  <a:lnTo>
                    <a:pt x="485" y="2177"/>
                  </a:lnTo>
                  <a:lnTo>
                    <a:pt x="485" y="2173"/>
                  </a:lnTo>
                  <a:lnTo>
                    <a:pt x="481" y="2173"/>
                  </a:lnTo>
                  <a:lnTo>
                    <a:pt x="477" y="2169"/>
                  </a:lnTo>
                  <a:lnTo>
                    <a:pt x="477" y="2165"/>
                  </a:lnTo>
                  <a:lnTo>
                    <a:pt x="477" y="2162"/>
                  </a:lnTo>
                  <a:lnTo>
                    <a:pt x="477" y="2158"/>
                  </a:lnTo>
                  <a:lnTo>
                    <a:pt x="477" y="2154"/>
                  </a:lnTo>
                  <a:lnTo>
                    <a:pt x="473" y="2154"/>
                  </a:lnTo>
                  <a:lnTo>
                    <a:pt x="473" y="2150"/>
                  </a:lnTo>
                  <a:lnTo>
                    <a:pt x="473" y="2146"/>
                  </a:lnTo>
                  <a:lnTo>
                    <a:pt x="473" y="2142"/>
                  </a:lnTo>
                  <a:lnTo>
                    <a:pt x="477" y="2142"/>
                  </a:lnTo>
                  <a:lnTo>
                    <a:pt x="473" y="2142"/>
                  </a:lnTo>
                  <a:lnTo>
                    <a:pt x="473" y="2138"/>
                  </a:lnTo>
                  <a:lnTo>
                    <a:pt x="477" y="2138"/>
                  </a:lnTo>
                  <a:lnTo>
                    <a:pt x="473" y="2138"/>
                  </a:lnTo>
                  <a:lnTo>
                    <a:pt x="473" y="2134"/>
                  </a:lnTo>
                  <a:lnTo>
                    <a:pt x="473" y="2130"/>
                  </a:lnTo>
                  <a:lnTo>
                    <a:pt x="473" y="2134"/>
                  </a:lnTo>
                  <a:lnTo>
                    <a:pt x="469" y="2134"/>
                  </a:lnTo>
                  <a:lnTo>
                    <a:pt x="469" y="2130"/>
                  </a:lnTo>
                  <a:lnTo>
                    <a:pt x="469" y="2126"/>
                  </a:lnTo>
                  <a:lnTo>
                    <a:pt x="466" y="2126"/>
                  </a:lnTo>
                  <a:lnTo>
                    <a:pt x="466" y="2122"/>
                  </a:lnTo>
                  <a:lnTo>
                    <a:pt x="469" y="2122"/>
                  </a:lnTo>
                  <a:lnTo>
                    <a:pt x="469" y="2119"/>
                  </a:lnTo>
                  <a:lnTo>
                    <a:pt x="466" y="2119"/>
                  </a:lnTo>
                  <a:lnTo>
                    <a:pt x="466" y="2115"/>
                  </a:lnTo>
                  <a:lnTo>
                    <a:pt x="462" y="2115"/>
                  </a:lnTo>
                  <a:lnTo>
                    <a:pt x="462" y="2111"/>
                  </a:lnTo>
                  <a:lnTo>
                    <a:pt x="458" y="2111"/>
                  </a:lnTo>
                  <a:lnTo>
                    <a:pt x="458" y="2107"/>
                  </a:lnTo>
                  <a:lnTo>
                    <a:pt x="454" y="2107"/>
                  </a:lnTo>
                  <a:lnTo>
                    <a:pt x="450" y="2107"/>
                  </a:lnTo>
                  <a:lnTo>
                    <a:pt x="450" y="2103"/>
                  </a:lnTo>
                  <a:lnTo>
                    <a:pt x="446" y="2103"/>
                  </a:lnTo>
                  <a:lnTo>
                    <a:pt x="446" y="2099"/>
                  </a:lnTo>
                  <a:lnTo>
                    <a:pt x="442" y="2099"/>
                  </a:lnTo>
                  <a:lnTo>
                    <a:pt x="438" y="2099"/>
                  </a:lnTo>
                  <a:lnTo>
                    <a:pt x="438" y="2095"/>
                  </a:lnTo>
                  <a:lnTo>
                    <a:pt x="438" y="2099"/>
                  </a:lnTo>
                  <a:lnTo>
                    <a:pt x="438" y="2103"/>
                  </a:lnTo>
                  <a:lnTo>
                    <a:pt x="438" y="2107"/>
                  </a:lnTo>
                  <a:lnTo>
                    <a:pt x="434" y="2107"/>
                  </a:lnTo>
                  <a:lnTo>
                    <a:pt x="434" y="2111"/>
                  </a:lnTo>
                  <a:lnTo>
                    <a:pt x="430" y="2111"/>
                  </a:lnTo>
                  <a:lnTo>
                    <a:pt x="430" y="2115"/>
                  </a:lnTo>
                  <a:lnTo>
                    <a:pt x="426" y="2115"/>
                  </a:lnTo>
                  <a:lnTo>
                    <a:pt x="426" y="2119"/>
                  </a:lnTo>
                  <a:lnTo>
                    <a:pt x="426" y="2122"/>
                  </a:lnTo>
                  <a:lnTo>
                    <a:pt x="430" y="2122"/>
                  </a:lnTo>
                  <a:lnTo>
                    <a:pt x="430" y="2126"/>
                  </a:lnTo>
                  <a:lnTo>
                    <a:pt x="430" y="2130"/>
                  </a:lnTo>
                  <a:lnTo>
                    <a:pt x="434" y="2130"/>
                  </a:lnTo>
                  <a:lnTo>
                    <a:pt x="434" y="2134"/>
                  </a:lnTo>
                  <a:lnTo>
                    <a:pt x="438" y="2134"/>
                  </a:lnTo>
                  <a:lnTo>
                    <a:pt x="438" y="2138"/>
                  </a:lnTo>
                  <a:lnTo>
                    <a:pt x="438" y="2142"/>
                  </a:lnTo>
                  <a:lnTo>
                    <a:pt x="442" y="2142"/>
                  </a:lnTo>
                  <a:lnTo>
                    <a:pt x="442" y="2146"/>
                  </a:lnTo>
                  <a:lnTo>
                    <a:pt x="442" y="2150"/>
                  </a:lnTo>
                  <a:lnTo>
                    <a:pt x="446" y="2150"/>
                  </a:lnTo>
                  <a:lnTo>
                    <a:pt x="446" y="2154"/>
                  </a:lnTo>
                  <a:lnTo>
                    <a:pt x="442" y="2154"/>
                  </a:lnTo>
                  <a:lnTo>
                    <a:pt x="438" y="2154"/>
                  </a:lnTo>
                  <a:lnTo>
                    <a:pt x="438" y="2158"/>
                  </a:lnTo>
                  <a:lnTo>
                    <a:pt x="438" y="2154"/>
                  </a:lnTo>
                  <a:lnTo>
                    <a:pt x="434" y="2154"/>
                  </a:lnTo>
                  <a:lnTo>
                    <a:pt x="434" y="2158"/>
                  </a:lnTo>
                  <a:lnTo>
                    <a:pt x="434" y="2154"/>
                  </a:lnTo>
                  <a:lnTo>
                    <a:pt x="434" y="2158"/>
                  </a:lnTo>
                  <a:lnTo>
                    <a:pt x="430" y="2158"/>
                  </a:lnTo>
                  <a:lnTo>
                    <a:pt x="430" y="2162"/>
                  </a:lnTo>
                  <a:lnTo>
                    <a:pt x="430" y="2158"/>
                  </a:lnTo>
                  <a:lnTo>
                    <a:pt x="430" y="2162"/>
                  </a:lnTo>
                  <a:lnTo>
                    <a:pt x="426" y="2162"/>
                  </a:lnTo>
                  <a:lnTo>
                    <a:pt x="423" y="2162"/>
                  </a:lnTo>
                  <a:lnTo>
                    <a:pt x="423" y="2165"/>
                  </a:lnTo>
                  <a:lnTo>
                    <a:pt x="423" y="2169"/>
                  </a:lnTo>
                  <a:lnTo>
                    <a:pt x="419" y="2169"/>
                  </a:lnTo>
                  <a:lnTo>
                    <a:pt x="419" y="2173"/>
                  </a:lnTo>
                  <a:lnTo>
                    <a:pt x="423" y="2173"/>
                  </a:lnTo>
                  <a:lnTo>
                    <a:pt x="419" y="2173"/>
                  </a:lnTo>
                  <a:lnTo>
                    <a:pt x="419" y="2177"/>
                  </a:lnTo>
                  <a:lnTo>
                    <a:pt x="423" y="2177"/>
                  </a:lnTo>
                  <a:lnTo>
                    <a:pt x="419" y="2177"/>
                  </a:lnTo>
                  <a:lnTo>
                    <a:pt x="419" y="2181"/>
                  </a:lnTo>
                  <a:lnTo>
                    <a:pt x="419" y="2185"/>
                  </a:lnTo>
                  <a:lnTo>
                    <a:pt x="419" y="2189"/>
                  </a:lnTo>
                  <a:lnTo>
                    <a:pt x="419" y="2185"/>
                  </a:lnTo>
                  <a:lnTo>
                    <a:pt x="423" y="2185"/>
                  </a:lnTo>
                  <a:lnTo>
                    <a:pt x="423" y="2189"/>
                  </a:lnTo>
                  <a:lnTo>
                    <a:pt x="423" y="2193"/>
                  </a:lnTo>
                  <a:lnTo>
                    <a:pt x="423" y="2197"/>
                  </a:lnTo>
                  <a:lnTo>
                    <a:pt x="423" y="2201"/>
                  </a:lnTo>
                  <a:lnTo>
                    <a:pt x="423" y="2205"/>
                  </a:lnTo>
                  <a:lnTo>
                    <a:pt x="419" y="2205"/>
                  </a:lnTo>
                  <a:lnTo>
                    <a:pt x="419" y="2208"/>
                  </a:lnTo>
                  <a:lnTo>
                    <a:pt x="419" y="2212"/>
                  </a:lnTo>
                  <a:lnTo>
                    <a:pt x="419" y="2216"/>
                  </a:lnTo>
                  <a:lnTo>
                    <a:pt x="419" y="2220"/>
                  </a:lnTo>
                  <a:lnTo>
                    <a:pt x="415" y="2220"/>
                  </a:lnTo>
                  <a:lnTo>
                    <a:pt x="411" y="2220"/>
                  </a:lnTo>
                  <a:lnTo>
                    <a:pt x="407" y="2224"/>
                  </a:lnTo>
                  <a:lnTo>
                    <a:pt x="403" y="2224"/>
                  </a:lnTo>
                  <a:lnTo>
                    <a:pt x="399" y="2224"/>
                  </a:lnTo>
                  <a:lnTo>
                    <a:pt x="399" y="2228"/>
                  </a:lnTo>
                  <a:lnTo>
                    <a:pt x="395" y="2228"/>
                  </a:lnTo>
                  <a:lnTo>
                    <a:pt x="391" y="2228"/>
                  </a:lnTo>
                  <a:lnTo>
                    <a:pt x="387" y="2228"/>
                  </a:lnTo>
                  <a:lnTo>
                    <a:pt x="383" y="2228"/>
                  </a:lnTo>
                  <a:lnTo>
                    <a:pt x="383" y="2232"/>
                  </a:lnTo>
                  <a:lnTo>
                    <a:pt x="383" y="2228"/>
                  </a:lnTo>
                  <a:lnTo>
                    <a:pt x="383" y="2232"/>
                  </a:lnTo>
                  <a:lnTo>
                    <a:pt x="380" y="2232"/>
                  </a:lnTo>
                  <a:lnTo>
                    <a:pt x="376" y="2232"/>
                  </a:lnTo>
                  <a:lnTo>
                    <a:pt x="376" y="2236"/>
                  </a:lnTo>
                  <a:lnTo>
                    <a:pt x="372" y="2236"/>
                  </a:lnTo>
                  <a:lnTo>
                    <a:pt x="368" y="2236"/>
                  </a:lnTo>
                  <a:lnTo>
                    <a:pt x="364" y="2236"/>
                  </a:lnTo>
                  <a:lnTo>
                    <a:pt x="364" y="2232"/>
                  </a:lnTo>
                  <a:lnTo>
                    <a:pt x="360" y="2232"/>
                  </a:lnTo>
                  <a:lnTo>
                    <a:pt x="360" y="2228"/>
                  </a:lnTo>
                  <a:lnTo>
                    <a:pt x="364" y="2228"/>
                  </a:lnTo>
                  <a:lnTo>
                    <a:pt x="364" y="2224"/>
                  </a:lnTo>
                  <a:lnTo>
                    <a:pt x="364" y="2220"/>
                  </a:lnTo>
                  <a:lnTo>
                    <a:pt x="364" y="2216"/>
                  </a:lnTo>
                  <a:lnTo>
                    <a:pt x="368" y="2216"/>
                  </a:lnTo>
                  <a:lnTo>
                    <a:pt x="368" y="2212"/>
                  </a:lnTo>
                  <a:lnTo>
                    <a:pt x="368" y="2208"/>
                  </a:lnTo>
                  <a:lnTo>
                    <a:pt x="364" y="2208"/>
                  </a:lnTo>
                  <a:lnTo>
                    <a:pt x="360" y="2208"/>
                  </a:lnTo>
                  <a:lnTo>
                    <a:pt x="360" y="2205"/>
                  </a:lnTo>
                  <a:lnTo>
                    <a:pt x="356" y="2205"/>
                  </a:lnTo>
                  <a:lnTo>
                    <a:pt x="352" y="2205"/>
                  </a:lnTo>
                  <a:lnTo>
                    <a:pt x="348" y="2205"/>
                  </a:lnTo>
                  <a:lnTo>
                    <a:pt x="344" y="2205"/>
                  </a:lnTo>
                  <a:lnTo>
                    <a:pt x="344" y="2201"/>
                  </a:lnTo>
                  <a:lnTo>
                    <a:pt x="340" y="2201"/>
                  </a:lnTo>
                  <a:lnTo>
                    <a:pt x="337" y="2201"/>
                  </a:lnTo>
                  <a:lnTo>
                    <a:pt x="337" y="2197"/>
                  </a:lnTo>
                  <a:lnTo>
                    <a:pt x="333" y="2197"/>
                  </a:lnTo>
                  <a:lnTo>
                    <a:pt x="333" y="2193"/>
                  </a:lnTo>
                  <a:lnTo>
                    <a:pt x="329" y="2193"/>
                  </a:lnTo>
                  <a:lnTo>
                    <a:pt x="329" y="2189"/>
                  </a:lnTo>
                  <a:lnTo>
                    <a:pt x="325" y="2189"/>
                  </a:lnTo>
                  <a:lnTo>
                    <a:pt x="325" y="2185"/>
                  </a:lnTo>
                  <a:lnTo>
                    <a:pt x="325" y="2181"/>
                  </a:lnTo>
                  <a:lnTo>
                    <a:pt x="325" y="2177"/>
                  </a:lnTo>
                  <a:lnTo>
                    <a:pt x="321" y="2177"/>
                  </a:lnTo>
                  <a:lnTo>
                    <a:pt x="321" y="2173"/>
                  </a:lnTo>
                  <a:lnTo>
                    <a:pt x="321" y="2169"/>
                  </a:lnTo>
                  <a:lnTo>
                    <a:pt x="317" y="2169"/>
                  </a:lnTo>
                  <a:lnTo>
                    <a:pt x="317" y="2165"/>
                  </a:lnTo>
                  <a:lnTo>
                    <a:pt x="313" y="2165"/>
                  </a:lnTo>
                  <a:lnTo>
                    <a:pt x="313" y="2162"/>
                  </a:lnTo>
                  <a:lnTo>
                    <a:pt x="313" y="2165"/>
                  </a:lnTo>
                  <a:lnTo>
                    <a:pt x="313" y="2162"/>
                  </a:lnTo>
                  <a:lnTo>
                    <a:pt x="309" y="2162"/>
                  </a:lnTo>
                  <a:lnTo>
                    <a:pt x="305" y="2162"/>
                  </a:lnTo>
                  <a:lnTo>
                    <a:pt x="305" y="2158"/>
                  </a:lnTo>
                  <a:lnTo>
                    <a:pt x="305" y="2154"/>
                  </a:lnTo>
                  <a:lnTo>
                    <a:pt x="305" y="2150"/>
                  </a:lnTo>
                  <a:lnTo>
                    <a:pt x="301" y="2150"/>
                  </a:lnTo>
                  <a:lnTo>
                    <a:pt x="301" y="2146"/>
                  </a:lnTo>
                  <a:lnTo>
                    <a:pt x="301" y="2142"/>
                  </a:lnTo>
                  <a:lnTo>
                    <a:pt x="297" y="2142"/>
                  </a:lnTo>
                  <a:lnTo>
                    <a:pt x="297" y="2138"/>
                  </a:lnTo>
                  <a:lnTo>
                    <a:pt x="297" y="2134"/>
                  </a:lnTo>
                  <a:lnTo>
                    <a:pt x="297" y="2130"/>
                  </a:lnTo>
                  <a:lnTo>
                    <a:pt x="294" y="2130"/>
                  </a:lnTo>
                  <a:lnTo>
                    <a:pt x="294" y="2126"/>
                  </a:lnTo>
                  <a:lnTo>
                    <a:pt x="294" y="2122"/>
                  </a:lnTo>
                  <a:lnTo>
                    <a:pt x="294" y="2119"/>
                  </a:lnTo>
                  <a:lnTo>
                    <a:pt x="294" y="2115"/>
                  </a:lnTo>
                  <a:lnTo>
                    <a:pt x="294" y="2111"/>
                  </a:lnTo>
                  <a:lnTo>
                    <a:pt x="294" y="2107"/>
                  </a:lnTo>
                  <a:lnTo>
                    <a:pt x="290" y="2107"/>
                  </a:lnTo>
                  <a:lnTo>
                    <a:pt x="290" y="2103"/>
                  </a:lnTo>
                  <a:lnTo>
                    <a:pt x="290" y="2099"/>
                  </a:lnTo>
                  <a:lnTo>
                    <a:pt x="290" y="2095"/>
                  </a:lnTo>
                  <a:lnTo>
                    <a:pt x="286" y="2095"/>
                  </a:lnTo>
                  <a:lnTo>
                    <a:pt x="286" y="2091"/>
                  </a:lnTo>
                  <a:lnTo>
                    <a:pt x="286" y="2087"/>
                  </a:lnTo>
                  <a:lnTo>
                    <a:pt x="286" y="2083"/>
                  </a:lnTo>
                  <a:lnTo>
                    <a:pt x="286" y="2080"/>
                  </a:lnTo>
                  <a:lnTo>
                    <a:pt x="290" y="2080"/>
                  </a:lnTo>
                  <a:lnTo>
                    <a:pt x="290" y="2076"/>
                  </a:lnTo>
                  <a:lnTo>
                    <a:pt x="294" y="2076"/>
                  </a:lnTo>
                  <a:lnTo>
                    <a:pt x="294" y="2072"/>
                  </a:lnTo>
                  <a:lnTo>
                    <a:pt x="297" y="2072"/>
                  </a:lnTo>
                  <a:lnTo>
                    <a:pt x="297" y="2068"/>
                  </a:lnTo>
                  <a:lnTo>
                    <a:pt x="301" y="2068"/>
                  </a:lnTo>
                  <a:lnTo>
                    <a:pt x="305" y="2068"/>
                  </a:lnTo>
                  <a:lnTo>
                    <a:pt x="305" y="2064"/>
                  </a:lnTo>
                  <a:lnTo>
                    <a:pt x="309" y="2064"/>
                  </a:lnTo>
                  <a:lnTo>
                    <a:pt x="309" y="2060"/>
                  </a:lnTo>
                  <a:lnTo>
                    <a:pt x="313" y="2060"/>
                  </a:lnTo>
                  <a:lnTo>
                    <a:pt x="313" y="2056"/>
                  </a:lnTo>
                  <a:lnTo>
                    <a:pt x="313" y="2052"/>
                  </a:lnTo>
                  <a:lnTo>
                    <a:pt x="313" y="2048"/>
                  </a:lnTo>
                  <a:lnTo>
                    <a:pt x="313" y="2044"/>
                  </a:lnTo>
                  <a:lnTo>
                    <a:pt x="317" y="2044"/>
                  </a:lnTo>
                  <a:lnTo>
                    <a:pt x="317" y="2040"/>
                  </a:lnTo>
                  <a:lnTo>
                    <a:pt x="317" y="2037"/>
                  </a:lnTo>
                  <a:lnTo>
                    <a:pt x="321" y="2037"/>
                  </a:lnTo>
                  <a:lnTo>
                    <a:pt x="321" y="2033"/>
                  </a:lnTo>
                  <a:lnTo>
                    <a:pt x="321" y="2029"/>
                  </a:lnTo>
                  <a:lnTo>
                    <a:pt x="317" y="2025"/>
                  </a:lnTo>
                  <a:lnTo>
                    <a:pt x="317" y="2021"/>
                  </a:lnTo>
                  <a:lnTo>
                    <a:pt x="317" y="2017"/>
                  </a:lnTo>
                  <a:lnTo>
                    <a:pt x="317" y="2013"/>
                  </a:lnTo>
                  <a:lnTo>
                    <a:pt x="321" y="2013"/>
                  </a:lnTo>
                  <a:lnTo>
                    <a:pt x="321" y="2009"/>
                  </a:lnTo>
                  <a:lnTo>
                    <a:pt x="325" y="2009"/>
                  </a:lnTo>
                  <a:lnTo>
                    <a:pt x="325" y="2005"/>
                  </a:lnTo>
                  <a:lnTo>
                    <a:pt x="325" y="2001"/>
                  </a:lnTo>
                  <a:lnTo>
                    <a:pt x="329" y="2001"/>
                  </a:lnTo>
                  <a:lnTo>
                    <a:pt x="329" y="1997"/>
                  </a:lnTo>
                  <a:lnTo>
                    <a:pt x="333" y="1997"/>
                  </a:lnTo>
                  <a:lnTo>
                    <a:pt x="333" y="1994"/>
                  </a:lnTo>
                  <a:lnTo>
                    <a:pt x="329" y="1994"/>
                  </a:lnTo>
                  <a:lnTo>
                    <a:pt x="329" y="1990"/>
                  </a:lnTo>
                  <a:lnTo>
                    <a:pt x="329" y="1986"/>
                  </a:lnTo>
                  <a:lnTo>
                    <a:pt x="329" y="1982"/>
                  </a:lnTo>
                  <a:lnTo>
                    <a:pt x="329" y="1978"/>
                  </a:lnTo>
                  <a:lnTo>
                    <a:pt x="329" y="1974"/>
                  </a:lnTo>
                  <a:lnTo>
                    <a:pt x="333" y="1974"/>
                  </a:lnTo>
                  <a:lnTo>
                    <a:pt x="333" y="1970"/>
                  </a:lnTo>
                  <a:lnTo>
                    <a:pt x="337" y="1970"/>
                  </a:lnTo>
                  <a:lnTo>
                    <a:pt x="337" y="1966"/>
                  </a:lnTo>
                  <a:lnTo>
                    <a:pt x="337" y="1962"/>
                  </a:lnTo>
                  <a:lnTo>
                    <a:pt x="333" y="1962"/>
                  </a:lnTo>
                  <a:lnTo>
                    <a:pt x="333" y="1958"/>
                  </a:lnTo>
                  <a:lnTo>
                    <a:pt x="329" y="1958"/>
                  </a:lnTo>
                  <a:lnTo>
                    <a:pt x="329" y="1954"/>
                  </a:lnTo>
                  <a:lnTo>
                    <a:pt x="325" y="1954"/>
                  </a:lnTo>
                  <a:lnTo>
                    <a:pt x="321" y="1954"/>
                  </a:lnTo>
                  <a:lnTo>
                    <a:pt x="321" y="1951"/>
                  </a:lnTo>
                  <a:lnTo>
                    <a:pt x="321" y="1947"/>
                  </a:lnTo>
                  <a:lnTo>
                    <a:pt x="321" y="1943"/>
                  </a:lnTo>
                  <a:lnTo>
                    <a:pt x="317" y="1943"/>
                  </a:lnTo>
                  <a:lnTo>
                    <a:pt x="317" y="1939"/>
                  </a:lnTo>
                  <a:lnTo>
                    <a:pt x="313" y="1939"/>
                  </a:lnTo>
                  <a:lnTo>
                    <a:pt x="313" y="1935"/>
                  </a:lnTo>
                  <a:lnTo>
                    <a:pt x="309" y="1935"/>
                  </a:lnTo>
                  <a:lnTo>
                    <a:pt x="309" y="1939"/>
                  </a:lnTo>
                  <a:lnTo>
                    <a:pt x="313" y="1939"/>
                  </a:lnTo>
                  <a:lnTo>
                    <a:pt x="309" y="1939"/>
                  </a:lnTo>
                  <a:lnTo>
                    <a:pt x="309" y="1935"/>
                  </a:lnTo>
                  <a:lnTo>
                    <a:pt x="305" y="1935"/>
                  </a:lnTo>
                  <a:lnTo>
                    <a:pt x="305" y="1931"/>
                  </a:lnTo>
                  <a:lnTo>
                    <a:pt x="301" y="1931"/>
                  </a:lnTo>
                  <a:lnTo>
                    <a:pt x="301" y="1927"/>
                  </a:lnTo>
                  <a:lnTo>
                    <a:pt x="297" y="1927"/>
                  </a:lnTo>
                  <a:lnTo>
                    <a:pt x="297" y="1923"/>
                  </a:lnTo>
                  <a:lnTo>
                    <a:pt x="297" y="1919"/>
                  </a:lnTo>
                  <a:lnTo>
                    <a:pt x="294" y="1919"/>
                  </a:lnTo>
                  <a:lnTo>
                    <a:pt x="297" y="1919"/>
                  </a:lnTo>
                  <a:lnTo>
                    <a:pt x="294" y="1919"/>
                  </a:lnTo>
                  <a:lnTo>
                    <a:pt x="294" y="1915"/>
                  </a:lnTo>
                  <a:lnTo>
                    <a:pt x="290" y="1915"/>
                  </a:lnTo>
                  <a:lnTo>
                    <a:pt x="290" y="1911"/>
                  </a:lnTo>
                  <a:lnTo>
                    <a:pt x="286" y="1911"/>
                  </a:lnTo>
                  <a:lnTo>
                    <a:pt x="286" y="1908"/>
                  </a:lnTo>
                  <a:lnTo>
                    <a:pt x="282" y="1908"/>
                  </a:lnTo>
                  <a:lnTo>
                    <a:pt x="282" y="1904"/>
                  </a:lnTo>
                  <a:lnTo>
                    <a:pt x="278" y="1904"/>
                  </a:lnTo>
                  <a:lnTo>
                    <a:pt x="274" y="1904"/>
                  </a:lnTo>
                  <a:lnTo>
                    <a:pt x="274" y="1900"/>
                  </a:lnTo>
                  <a:lnTo>
                    <a:pt x="274" y="1904"/>
                  </a:lnTo>
                  <a:lnTo>
                    <a:pt x="274" y="1900"/>
                  </a:lnTo>
                  <a:lnTo>
                    <a:pt x="270" y="1900"/>
                  </a:lnTo>
                  <a:lnTo>
                    <a:pt x="270" y="1904"/>
                  </a:lnTo>
                  <a:lnTo>
                    <a:pt x="270" y="1908"/>
                  </a:lnTo>
                  <a:lnTo>
                    <a:pt x="266" y="1908"/>
                  </a:lnTo>
                  <a:lnTo>
                    <a:pt x="262" y="1908"/>
                  </a:lnTo>
                  <a:lnTo>
                    <a:pt x="258" y="1908"/>
                  </a:lnTo>
                  <a:lnTo>
                    <a:pt x="254" y="1908"/>
                  </a:lnTo>
                  <a:lnTo>
                    <a:pt x="251" y="1908"/>
                  </a:lnTo>
                  <a:lnTo>
                    <a:pt x="247" y="1904"/>
                  </a:lnTo>
                  <a:lnTo>
                    <a:pt x="247" y="1900"/>
                  </a:lnTo>
                  <a:lnTo>
                    <a:pt x="243" y="1900"/>
                  </a:lnTo>
                  <a:lnTo>
                    <a:pt x="243" y="1896"/>
                  </a:lnTo>
                  <a:lnTo>
                    <a:pt x="239" y="1896"/>
                  </a:lnTo>
                  <a:lnTo>
                    <a:pt x="239" y="1892"/>
                  </a:lnTo>
                  <a:lnTo>
                    <a:pt x="235" y="1892"/>
                  </a:lnTo>
                  <a:lnTo>
                    <a:pt x="235" y="1888"/>
                  </a:lnTo>
                  <a:lnTo>
                    <a:pt x="235" y="1884"/>
                  </a:lnTo>
                  <a:lnTo>
                    <a:pt x="231" y="1884"/>
                  </a:lnTo>
                  <a:lnTo>
                    <a:pt x="231" y="1880"/>
                  </a:lnTo>
                  <a:lnTo>
                    <a:pt x="227" y="1880"/>
                  </a:lnTo>
                  <a:lnTo>
                    <a:pt x="227" y="1876"/>
                  </a:lnTo>
                  <a:lnTo>
                    <a:pt x="223" y="1876"/>
                  </a:lnTo>
                  <a:lnTo>
                    <a:pt x="223" y="1872"/>
                  </a:lnTo>
                  <a:lnTo>
                    <a:pt x="223" y="1868"/>
                  </a:lnTo>
                  <a:lnTo>
                    <a:pt x="223" y="1865"/>
                  </a:lnTo>
                  <a:lnTo>
                    <a:pt x="219" y="1865"/>
                  </a:lnTo>
                  <a:lnTo>
                    <a:pt x="219" y="1861"/>
                  </a:lnTo>
                  <a:lnTo>
                    <a:pt x="219" y="1857"/>
                  </a:lnTo>
                  <a:lnTo>
                    <a:pt x="219" y="1853"/>
                  </a:lnTo>
                  <a:lnTo>
                    <a:pt x="215" y="1853"/>
                  </a:lnTo>
                  <a:lnTo>
                    <a:pt x="215" y="1849"/>
                  </a:lnTo>
                  <a:lnTo>
                    <a:pt x="215" y="1845"/>
                  </a:lnTo>
                  <a:lnTo>
                    <a:pt x="215" y="1841"/>
                  </a:lnTo>
                  <a:lnTo>
                    <a:pt x="211" y="1841"/>
                  </a:lnTo>
                  <a:lnTo>
                    <a:pt x="208" y="1841"/>
                  </a:lnTo>
                  <a:lnTo>
                    <a:pt x="208" y="1837"/>
                  </a:lnTo>
                  <a:lnTo>
                    <a:pt x="204" y="1837"/>
                  </a:lnTo>
                  <a:lnTo>
                    <a:pt x="204" y="1833"/>
                  </a:lnTo>
                  <a:lnTo>
                    <a:pt x="204" y="1829"/>
                  </a:lnTo>
                  <a:lnTo>
                    <a:pt x="200" y="1829"/>
                  </a:lnTo>
                  <a:lnTo>
                    <a:pt x="200" y="1825"/>
                  </a:lnTo>
                  <a:lnTo>
                    <a:pt x="200" y="1822"/>
                  </a:lnTo>
                  <a:lnTo>
                    <a:pt x="196" y="1822"/>
                  </a:lnTo>
                  <a:lnTo>
                    <a:pt x="196" y="1818"/>
                  </a:lnTo>
                  <a:lnTo>
                    <a:pt x="196" y="1814"/>
                  </a:lnTo>
                  <a:lnTo>
                    <a:pt x="192" y="1814"/>
                  </a:lnTo>
                  <a:lnTo>
                    <a:pt x="192" y="1810"/>
                  </a:lnTo>
                  <a:lnTo>
                    <a:pt x="188" y="1810"/>
                  </a:lnTo>
                  <a:lnTo>
                    <a:pt x="188" y="1806"/>
                  </a:lnTo>
                  <a:lnTo>
                    <a:pt x="188" y="1802"/>
                  </a:lnTo>
                  <a:lnTo>
                    <a:pt x="192" y="1802"/>
                  </a:lnTo>
                  <a:lnTo>
                    <a:pt x="192" y="1798"/>
                  </a:lnTo>
                  <a:lnTo>
                    <a:pt x="188" y="1798"/>
                  </a:lnTo>
                  <a:lnTo>
                    <a:pt x="188" y="1794"/>
                  </a:lnTo>
                  <a:lnTo>
                    <a:pt x="188" y="1790"/>
                  </a:lnTo>
                  <a:lnTo>
                    <a:pt x="188" y="1786"/>
                  </a:lnTo>
                  <a:lnTo>
                    <a:pt x="188" y="1782"/>
                  </a:lnTo>
                  <a:lnTo>
                    <a:pt x="192" y="1782"/>
                  </a:lnTo>
                  <a:lnTo>
                    <a:pt x="192" y="1779"/>
                  </a:lnTo>
                  <a:lnTo>
                    <a:pt x="192" y="1775"/>
                  </a:lnTo>
                  <a:lnTo>
                    <a:pt x="196" y="1775"/>
                  </a:lnTo>
                  <a:lnTo>
                    <a:pt x="196" y="1771"/>
                  </a:lnTo>
                  <a:lnTo>
                    <a:pt x="200" y="1771"/>
                  </a:lnTo>
                  <a:lnTo>
                    <a:pt x="200" y="1767"/>
                  </a:lnTo>
                  <a:lnTo>
                    <a:pt x="204" y="1767"/>
                  </a:lnTo>
                  <a:lnTo>
                    <a:pt x="204" y="1763"/>
                  </a:lnTo>
                  <a:lnTo>
                    <a:pt x="208" y="1763"/>
                  </a:lnTo>
                  <a:lnTo>
                    <a:pt x="208" y="1759"/>
                  </a:lnTo>
                  <a:lnTo>
                    <a:pt x="208" y="1755"/>
                  </a:lnTo>
                  <a:lnTo>
                    <a:pt x="208" y="1751"/>
                  </a:lnTo>
                  <a:lnTo>
                    <a:pt x="208" y="1747"/>
                  </a:lnTo>
                  <a:lnTo>
                    <a:pt x="208" y="1743"/>
                  </a:lnTo>
                  <a:lnTo>
                    <a:pt x="208" y="1739"/>
                  </a:lnTo>
                  <a:lnTo>
                    <a:pt x="208" y="1736"/>
                  </a:lnTo>
                  <a:lnTo>
                    <a:pt x="208" y="1732"/>
                  </a:lnTo>
                  <a:lnTo>
                    <a:pt x="204" y="1732"/>
                  </a:lnTo>
                  <a:lnTo>
                    <a:pt x="204" y="1728"/>
                  </a:lnTo>
                  <a:lnTo>
                    <a:pt x="204" y="1724"/>
                  </a:lnTo>
                  <a:lnTo>
                    <a:pt x="204" y="1720"/>
                  </a:lnTo>
                  <a:lnTo>
                    <a:pt x="204" y="1716"/>
                  </a:lnTo>
                  <a:lnTo>
                    <a:pt x="204" y="1712"/>
                  </a:lnTo>
                  <a:lnTo>
                    <a:pt x="204" y="1708"/>
                  </a:lnTo>
                  <a:lnTo>
                    <a:pt x="204" y="1704"/>
                  </a:lnTo>
                  <a:lnTo>
                    <a:pt x="204" y="1700"/>
                  </a:lnTo>
                  <a:lnTo>
                    <a:pt x="204" y="1696"/>
                  </a:lnTo>
                  <a:lnTo>
                    <a:pt x="204" y="1693"/>
                  </a:lnTo>
                  <a:lnTo>
                    <a:pt x="204" y="1689"/>
                  </a:lnTo>
                  <a:lnTo>
                    <a:pt x="200" y="1689"/>
                  </a:lnTo>
                  <a:lnTo>
                    <a:pt x="200" y="1685"/>
                  </a:lnTo>
                  <a:lnTo>
                    <a:pt x="200" y="1681"/>
                  </a:lnTo>
                  <a:lnTo>
                    <a:pt x="200" y="1677"/>
                  </a:lnTo>
                  <a:lnTo>
                    <a:pt x="204" y="1677"/>
                  </a:lnTo>
                  <a:lnTo>
                    <a:pt x="200" y="1677"/>
                  </a:lnTo>
                  <a:lnTo>
                    <a:pt x="200" y="1673"/>
                  </a:lnTo>
                  <a:lnTo>
                    <a:pt x="200" y="1669"/>
                  </a:lnTo>
                  <a:lnTo>
                    <a:pt x="200" y="1665"/>
                  </a:lnTo>
                  <a:lnTo>
                    <a:pt x="200" y="1661"/>
                  </a:lnTo>
                  <a:lnTo>
                    <a:pt x="200" y="1657"/>
                  </a:lnTo>
                  <a:lnTo>
                    <a:pt x="200" y="1653"/>
                  </a:lnTo>
                  <a:lnTo>
                    <a:pt x="200" y="1650"/>
                  </a:lnTo>
                  <a:lnTo>
                    <a:pt x="200" y="1646"/>
                  </a:lnTo>
                  <a:lnTo>
                    <a:pt x="200" y="1642"/>
                  </a:lnTo>
                  <a:lnTo>
                    <a:pt x="204" y="1642"/>
                  </a:lnTo>
                  <a:lnTo>
                    <a:pt x="204" y="1638"/>
                  </a:lnTo>
                  <a:lnTo>
                    <a:pt x="200" y="1638"/>
                  </a:lnTo>
                  <a:lnTo>
                    <a:pt x="204" y="1638"/>
                  </a:lnTo>
                  <a:lnTo>
                    <a:pt x="204" y="1634"/>
                  </a:lnTo>
                  <a:lnTo>
                    <a:pt x="200" y="1634"/>
                  </a:lnTo>
                  <a:lnTo>
                    <a:pt x="200" y="1630"/>
                  </a:lnTo>
                  <a:lnTo>
                    <a:pt x="200" y="1626"/>
                  </a:lnTo>
                  <a:lnTo>
                    <a:pt x="196" y="1626"/>
                  </a:lnTo>
                  <a:lnTo>
                    <a:pt x="196" y="1622"/>
                  </a:lnTo>
                  <a:lnTo>
                    <a:pt x="192" y="1622"/>
                  </a:lnTo>
                  <a:lnTo>
                    <a:pt x="192" y="1618"/>
                  </a:lnTo>
                  <a:lnTo>
                    <a:pt x="192" y="1614"/>
                  </a:lnTo>
                  <a:lnTo>
                    <a:pt x="188" y="1614"/>
                  </a:lnTo>
                  <a:lnTo>
                    <a:pt x="192" y="1614"/>
                  </a:lnTo>
                  <a:lnTo>
                    <a:pt x="192" y="1610"/>
                  </a:lnTo>
                  <a:lnTo>
                    <a:pt x="192" y="1607"/>
                  </a:lnTo>
                  <a:lnTo>
                    <a:pt x="192" y="1603"/>
                  </a:lnTo>
                  <a:lnTo>
                    <a:pt x="196" y="1603"/>
                  </a:lnTo>
                  <a:lnTo>
                    <a:pt x="192" y="1603"/>
                  </a:lnTo>
                  <a:lnTo>
                    <a:pt x="192" y="1607"/>
                  </a:lnTo>
                  <a:lnTo>
                    <a:pt x="192" y="1603"/>
                  </a:lnTo>
                  <a:lnTo>
                    <a:pt x="192" y="1607"/>
                  </a:lnTo>
                  <a:lnTo>
                    <a:pt x="188" y="1607"/>
                  </a:lnTo>
                  <a:lnTo>
                    <a:pt x="188" y="1603"/>
                  </a:lnTo>
                  <a:lnTo>
                    <a:pt x="188" y="1599"/>
                  </a:lnTo>
                  <a:lnTo>
                    <a:pt x="188" y="1595"/>
                  </a:lnTo>
                  <a:lnTo>
                    <a:pt x="188" y="1591"/>
                  </a:lnTo>
                  <a:lnTo>
                    <a:pt x="188" y="1587"/>
                  </a:lnTo>
                  <a:lnTo>
                    <a:pt x="188" y="1583"/>
                  </a:lnTo>
                  <a:lnTo>
                    <a:pt x="188" y="1579"/>
                  </a:lnTo>
                  <a:lnTo>
                    <a:pt x="188" y="1575"/>
                  </a:lnTo>
                  <a:lnTo>
                    <a:pt x="184" y="1575"/>
                  </a:lnTo>
                  <a:lnTo>
                    <a:pt x="188" y="1575"/>
                  </a:lnTo>
                  <a:lnTo>
                    <a:pt x="184" y="1571"/>
                  </a:lnTo>
                  <a:lnTo>
                    <a:pt x="184" y="1567"/>
                  </a:lnTo>
                  <a:lnTo>
                    <a:pt x="180" y="1567"/>
                  </a:lnTo>
                  <a:lnTo>
                    <a:pt x="180" y="1564"/>
                  </a:lnTo>
                  <a:lnTo>
                    <a:pt x="176" y="1564"/>
                  </a:lnTo>
                  <a:lnTo>
                    <a:pt x="176" y="1560"/>
                  </a:lnTo>
                  <a:lnTo>
                    <a:pt x="172" y="1560"/>
                  </a:lnTo>
                  <a:lnTo>
                    <a:pt x="172" y="1556"/>
                  </a:lnTo>
                  <a:lnTo>
                    <a:pt x="168" y="1556"/>
                  </a:lnTo>
                  <a:lnTo>
                    <a:pt x="168" y="1552"/>
                  </a:lnTo>
                  <a:lnTo>
                    <a:pt x="168" y="1548"/>
                  </a:lnTo>
                  <a:lnTo>
                    <a:pt x="168" y="1544"/>
                  </a:lnTo>
                  <a:lnTo>
                    <a:pt x="168" y="1540"/>
                  </a:lnTo>
                  <a:lnTo>
                    <a:pt x="168" y="1536"/>
                  </a:lnTo>
                  <a:lnTo>
                    <a:pt x="168" y="1540"/>
                  </a:lnTo>
                  <a:lnTo>
                    <a:pt x="168" y="1536"/>
                  </a:lnTo>
                  <a:lnTo>
                    <a:pt x="172" y="1536"/>
                  </a:lnTo>
                  <a:lnTo>
                    <a:pt x="172" y="1532"/>
                  </a:lnTo>
                  <a:lnTo>
                    <a:pt x="172" y="1528"/>
                  </a:lnTo>
                  <a:lnTo>
                    <a:pt x="172" y="1524"/>
                  </a:lnTo>
                  <a:lnTo>
                    <a:pt x="172" y="1521"/>
                  </a:lnTo>
                  <a:lnTo>
                    <a:pt x="176" y="1521"/>
                  </a:lnTo>
                  <a:lnTo>
                    <a:pt x="176" y="1517"/>
                  </a:lnTo>
                  <a:lnTo>
                    <a:pt x="172" y="1517"/>
                  </a:lnTo>
                  <a:lnTo>
                    <a:pt x="172" y="1513"/>
                  </a:lnTo>
                  <a:lnTo>
                    <a:pt x="168" y="1513"/>
                  </a:lnTo>
                  <a:lnTo>
                    <a:pt x="165" y="1513"/>
                  </a:lnTo>
                  <a:lnTo>
                    <a:pt x="165" y="1509"/>
                  </a:lnTo>
                  <a:lnTo>
                    <a:pt x="161" y="1509"/>
                  </a:lnTo>
                  <a:lnTo>
                    <a:pt x="161" y="1505"/>
                  </a:lnTo>
                  <a:lnTo>
                    <a:pt x="157" y="1505"/>
                  </a:lnTo>
                  <a:lnTo>
                    <a:pt x="157" y="1501"/>
                  </a:lnTo>
                  <a:lnTo>
                    <a:pt x="153" y="1501"/>
                  </a:lnTo>
                  <a:lnTo>
                    <a:pt x="153" y="1497"/>
                  </a:lnTo>
                  <a:lnTo>
                    <a:pt x="149" y="1497"/>
                  </a:lnTo>
                  <a:lnTo>
                    <a:pt x="149" y="1493"/>
                  </a:lnTo>
                  <a:lnTo>
                    <a:pt x="145" y="1493"/>
                  </a:lnTo>
                  <a:lnTo>
                    <a:pt x="145" y="1489"/>
                  </a:lnTo>
                  <a:lnTo>
                    <a:pt x="141" y="1489"/>
                  </a:lnTo>
                  <a:lnTo>
                    <a:pt x="141" y="1485"/>
                  </a:lnTo>
                  <a:lnTo>
                    <a:pt x="141" y="1481"/>
                  </a:lnTo>
                  <a:lnTo>
                    <a:pt x="137" y="1481"/>
                  </a:lnTo>
                  <a:lnTo>
                    <a:pt x="137" y="1478"/>
                  </a:lnTo>
                  <a:lnTo>
                    <a:pt x="137" y="1474"/>
                  </a:lnTo>
                  <a:lnTo>
                    <a:pt x="137" y="1470"/>
                  </a:lnTo>
                  <a:lnTo>
                    <a:pt x="133" y="1470"/>
                  </a:lnTo>
                  <a:lnTo>
                    <a:pt x="133" y="1466"/>
                  </a:lnTo>
                  <a:lnTo>
                    <a:pt x="133" y="1462"/>
                  </a:lnTo>
                  <a:lnTo>
                    <a:pt x="133" y="1458"/>
                  </a:lnTo>
                  <a:lnTo>
                    <a:pt x="129" y="1458"/>
                  </a:lnTo>
                  <a:lnTo>
                    <a:pt x="129" y="1454"/>
                  </a:lnTo>
                  <a:lnTo>
                    <a:pt x="129" y="1450"/>
                  </a:lnTo>
                  <a:lnTo>
                    <a:pt x="129" y="1446"/>
                  </a:lnTo>
                  <a:lnTo>
                    <a:pt x="129" y="1442"/>
                  </a:lnTo>
                  <a:lnTo>
                    <a:pt x="129" y="1438"/>
                  </a:lnTo>
                  <a:lnTo>
                    <a:pt x="129" y="1435"/>
                  </a:lnTo>
                  <a:lnTo>
                    <a:pt x="129" y="1431"/>
                  </a:lnTo>
                  <a:lnTo>
                    <a:pt x="129" y="1427"/>
                  </a:lnTo>
                  <a:lnTo>
                    <a:pt x="133" y="1427"/>
                  </a:lnTo>
                  <a:lnTo>
                    <a:pt x="133" y="1423"/>
                  </a:lnTo>
                  <a:lnTo>
                    <a:pt x="133" y="1419"/>
                  </a:lnTo>
                  <a:lnTo>
                    <a:pt x="137" y="1419"/>
                  </a:lnTo>
                  <a:lnTo>
                    <a:pt x="137" y="1415"/>
                  </a:lnTo>
                  <a:lnTo>
                    <a:pt x="141" y="1415"/>
                  </a:lnTo>
                  <a:lnTo>
                    <a:pt x="141" y="1411"/>
                  </a:lnTo>
                  <a:lnTo>
                    <a:pt x="141" y="1407"/>
                  </a:lnTo>
                  <a:lnTo>
                    <a:pt x="141" y="1403"/>
                  </a:lnTo>
                  <a:lnTo>
                    <a:pt x="141" y="1399"/>
                  </a:lnTo>
                  <a:lnTo>
                    <a:pt x="137" y="1399"/>
                  </a:lnTo>
                  <a:lnTo>
                    <a:pt x="137" y="1395"/>
                  </a:lnTo>
                  <a:lnTo>
                    <a:pt x="137" y="1392"/>
                  </a:lnTo>
                  <a:lnTo>
                    <a:pt x="133" y="1392"/>
                  </a:lnTo>
                  <a:lnTo>
                    <a:pt x="133" y="1388"/>
                  </a:lnTo>
                  <a:lnTo>
                    <a:pt x="133" y="1384"/>
                  </a:lnTo>
                  <a:lnTo>
                    <a:pt x="133" y="1380"/>
                  </a:lnTo>
                  <a:lnTo>
                    <a:pt x="133" y="1376"/>
                  </a:lnTo>
                  <a:lnTo>
                    <a:pt x="133" y="1372"/>
                  </a:lnTo>
                  <a:lnTo>
                    <a:pt x="129" y="1372"/>
                  </a:lnTo>
                  <a:lnTo>
                    <a:pt x="129" y="1368"/>
                  </a:lnTo>
                  <a:lnTo>
                    <a:pt x="129" y="1364"/>
                  </a:lnTo>
                  <a:lnTo>
                    <a:pt x="129" y="1360"/>
                  </a:lnTo>
                  <a:lnTo>
                    <a:pt x="129" y="1356"/>
                  </a:lnTo>
                  <a:lnTo>
                    <a:pt x="125" y="1356"/>
                  </a:lnTo>
                  <a:lnTo>
                    <a:pt x="125" y="1352"/>
                  </a:lnTo>
                  <a:lnTo>
                    <a:pt x="122" y="1352"/>
                  </a:lnTo>
                  <a:lnTo>
                    <a:pt x="118" y="1352"/>
                  </a:lnTo>
                  <a:lnTo>
                    <a:pt x="114" y="1352"/>
                  </a:lnTo>
                  <a:lnTo>
                    <a:pt x="114" y="1349"/>
                  </a:lnTo>
                  <a:lnTo>
                    <a:pt x="110" y="1349"/>
                  </a:lnTo>
                  <a:lnTo>
                    <a:pt x="106" y="1349"/>
                  </a:lnTo>
                  <a:lnTo>
                    <a:pt x="106" y="1352"/>
                  </a:lnTo>
                  <a:lnTo>
                    <a:pt x="102" y="1352"/>
                  </a:lnTo>
                  <a:lnTo>
                    <a:pt x="102" y="1349"/>
                  </a:lnTo>
                  <a:lnTo>
                    <a:pt x="98" y="1349"/>
                  </a:lnTo>
                  <a:lnTo>
                    <a:pt x="98" y="1345"/>
                  </a:lnTo>
                  <a:lnTo>
                    <a:pt x="94" y="1345"/>
                  </a:lnTo>
                  <a:lnTo>
                    <a:pt x="90" y="1345"/>
                  </a:lnTo>
                  <a:lnTo>
                    <a:pt x="90" y="1341"/>
                  </a:lnTo>
                  <a:lnTo>
                    <a:pt x="86" y="1341"/>
                  </a:lnTo>
                  <a:lnTo>
                    <a:pt x="86" y="1337"/>
                  </a:lnTo>
                  <a:lnTo>
                    <a:pt x="82" y="1337"/>
                  </a:lnTo>
                  <a:lnTo>
                    <a:pt x="82" y="1333"/>
                  </a:lnTo>
                  <a:lnTo>
                    <a:pt x="82" y="1329"/>
                  </a:lnTo>
                  <a:lnTo>
                    <a:pt x="79" y="1329"/>
                  </a:lnTo>
                  <a:lnTo>
                    <a:pt x="79" y="1325"/>
                  </a:lnTo>
                  <a:lnTo>
                    <a:pt x="75" y="1325"/>
                  </a:lnTo>
                  <a:lnTo>
                    <a:pt x="75" y="1321"/>
                  </a:lnTo>
                  <a:lnTo>
                    <a:pt x="75" y="1317"/>
                  </a:lnTo>
                  <a:lnTo>
                    <a:pt x="71" y="1317"/>
                  </a:lnTo>
                  <a:lnTo>
                    <a:pt x="71" y="1313"/>
                  </a:lnTo>
                  <a:lnTo>
                    <a:pt x="71" y="1309"/>
                  </a:lnTo>
                  <a:lnTo>
                    <a:pt x="67" y="1309"/>
                  </a:lnTo>
                  <a:lnTo>
                    <a:pt x="67" y="1306"/>
                  </a:lnTo>
                  <a:lnTo>
                    <a:pt x="67" y="1302"/>
                  </a:lnTo>
                  <a:lnTo>
                    <a:pt x="67" y="1298"/>
                  </a:lnTo>
                  <a:lnTo>
                    <a:pt x="67" y="1294"/>
                  </a:lnTo>
                  <a:lnTo>
                    <a:pt x="63" y="1294"/>
                  </a:lnTo>
                  <a:lnTo>
                    <a:pt x="63" y="1290"/>
                  </a:lnTo>
                  <a:lnTo>
                    <a:pt x="59" y="1290"/>
                  </a:lnTo>
                  <a:lnTo>
                    <a:pt x="59" y="1286"/>
                  </a:lnTo>
                  <a:lnTo>
                    <a:pt x="59" y="1282"/>
                  </a:lnTo>
                  <a:lnTo>
                    <a:pt x="59" y="1278"/>
                  </a:lnTo>
                  <a:lnTo>
                    <a:pt x="59" y="1274"/>
                  </a:lnTo>
                  <a:lnTo>
                    <a:pt x="59" y="1270"/>
                  </a:lnTo>
                  <a:lnTo>
                    <a:pt x="59" y="1266"/>
                  </a:lnTo>
                  <a:lnTo>
                    <a:pt x="59" y="1263"/>
                  </a:lnTo>
                  <a:lnTo>
                    <a:pt x="59" y="1259"/>
                  </a:lnTo>
                  <a:lnTo>
                    <a:pt x="59" y="1255"/>
                  </a:lnTo>
                  <a:lnTo>
                    <a:pt x="59" y="1251"/>
                  </a:lnTo>
                  <a:lnTo>
                    <a:pt x="63" y="1251"/>
                  </a:lnTo>
                  <a:lnTo>
                    <a:pt x="63" y="1247"/>
                  </a:lnTo>
                  <a:lnTo>
                    <a:pt x="63" y="1243"/>
                  </a:lnTo>
                  <a:lnTo>
                    <a:pt x="63" y="1239"/>
                  </a:lnTo>
                  <a:lnTo>
                    <a:pt x="63" y="1235"/>
                  </a:lnTo>
                  <a:lnTo>
                    <a:pt x="67" y="1235"/>
                  </a:lnTo>
                  <a:lnTo>
                    <a:pt x="67" y="1231"/>
                  </a:lnTo>
                  <a:lnTo>
                    <a:pt x="67" y="1227"/>
                  </a:lnTo>
                  <a:lnTo>
                    <a:pt x="67" y="1223"/>
                  </a:lnTo>
                  <a:lnTo>
                    <a:pt x="71" y="1223"/>
                  </a:lnTo>
                  <a:lnTo>
                    <a:pt x="71" y="1220"/>
                  </a:lnTo>
                  <a:lnTo>
                    <a:pt x="71" y="1216"/>
                  </a:lnTo>
                  <a:lnTo>
                    <a:pt x="75" y="1216"/>
                  </a:lnTo>
                  <a:lnTo>
                    <a:pt x="75" y="1212"/>
                  </a:lnTo>
                  <a:lnTo>
                    <a:pt x="75" y="1208"/>
                  </a:lnTo>
                  <a:lnTo>
                    <a:pt x="79" y="1208"/>
                  </a:lnTo>
                  <a:lnTo>
                    <a:pt x="75" y="1208"/>
                  </a:lnTo>
                  <a:lnTo>
                    <a:pt x="75" y="1204"/>
                  </a:lnTo>
                  <a:lnTo>
                    <a:pt x="79" y="1204"/>
                  </a:lnTo>
                  <a:lnTo>
                    <a:pt x="79" y="1200"/>
                  </a:lnTo>
                  <a:lnTo>
                    <a:pt x="79" y="1196"/>
                  </a:lnTo>
                  <a:lnTo>
                    <a:pt x="75" y="1196"/>
                  </a:lnTo>
                  <a:lnTo>
                    <a:pt x="75" y="1192"/>
                  </a:lnTo>
                  <a:lnTo>
                    <a:pt x="75" y="1188"/>
                  </a:lnTo>
                  <a:lnTo>
                    <a:pt x="75" y="1184"/>
                  </a:lnTo>
                  <a:lnTo>
                    <a:pt x="75" y="1180"/>
                  </a:lnTo>
                  <a:lnTo>
                    <a:pt x="75" y="1177"/>
                  </a:lnTo>
                  <a:lnTo>
                    <a:pt x="75" y="1173"/>
                  </a:lnTo>
                  <a:lnTo>
                    <a:pt x="75" y="1169"/>
                  </a:lnTo>
                  <a:lnTo>
                    <a:pt x="79" y="1169"/>
                  </a:lnTo>
                  <a:lnTo>
                    <a:pt x="79" y="1165"/>
                  </a:lnTo>
                  <a:lnTo>
                    <a:pt x="82" y="1165"/>
                  </a:lnTo>
                  <a:lnTo>
                    <a:pt x="82" y="1161"/>
                  </a:lnTo>
                  <a:lnTo>
                    <a:pt x="86" y="1161"/>
                  </a:lnTo>
                  <a:lnTo>
                    <a:pt x="86" y="1157"/>
                  </a:lnTo>
                  <a:lnTo>
                    <a:pt x="86" y="1153"/>
                  </a:lnTo>
                  <a:lnTo>
                    <a:pt x="90" y="1153"/>
                  </a:lnTo>
                  <a:lnTo>
                    <a:pt x="90" y="1149"/>
                  </a:lnTo>
                  <a:lnTo>
                    <a:pt x="94" y="1149"/>
                  </a:lnTo>
                  <a:lnTo>
                    <a:pt x="94" y="1145"/>
                  </a:lnTo>
                  <a:lnTo>
                    <a:pt x="98" y="1145"/>
                  </a:lnTo>
                  <a:lnTo>
                    <a:pt x="102" y="1145"/>
                  </a:lnTo>
                  <a:lnTo>
                    <a:pt x="102" y="1141"/>
                  </a:lnTo>
                  <a:lnTo>
                    <a:pt x="106" y="1141"/>
                  </a:lnTo>
                  <a:lnTo>
                    <a:pt x="110" y="1141"/>
                  </a:lnTo>
                  <a:lnTo>
                    <a:pt x="110" y="1137"/>
                  </a:lnTo>
                  <a:lnTo>
                    <a:pt x="114" y="1137"/>
                  </a:lnTo>
                  <a:lnTo>
                    <a:pt x="118" y="1137"/>
                  </a:lnTo>
                  <a:lnTo>
                    <a:pt x="118" y="1134"/>
                  </a:lnTo>
                  <a:lnTo>
                    <a:pt x="122" y="1134"/>
                  </a:lnTo>
                  <a:lnTo>
                    <a:pt x="125" y="1134"/>
                  </a:lnTo>
                  <a:lnTo>
                    <a:pt x="125" y="1130"/>
                  </a:lnTo>
                  <a:lnTo>
                    <a:pt x="129" y="1130"/>
                  </a:lnTo>
                  <a:lnTo>
                    <a:pt x="133" y="1130"/>
                  </a:lnTo>
                  <a:lnTo>
                    <a:pt x="133" y="1126"/>
                  </a:lnTo>
                  <a:lnTo>
                    <a:pt x="129" y="1126"/>
                  </a:lnTo>
                  <a:lnTo>
                    <a:pt x="129" y="1122"/>
                  </a:lnTo>
                  <a:lnTo>
                    <a:pt x="129" y="1118"/>
                  </a:lnTo>
                  <a:lnTo>
                    <a:pt x="129" y="1122"/>
                  </a:lnTo>
                  <a:lnTo>
                    <a:pt x="129" y="1118"/>
                  </a:lnTo>
                  <a:lnTo>
                    <a:pt x="125" y="1118"/>
                  </a:lnTo>
                  <a:lnTo>
                    <a:pt x="125" y="1114"/>
                  </a:lnTo>
                  <a:lnTo>
                    <a:pt x="125" y="1110"/>
                  </a:lnTo>
                  <a:lnTo>
                    <a:pt x="129" y="1110"/>
                  </a:lnTo>
                  <a:lnTo>
                    <a:pt x="129" y="1106"/>
                  </a:lnTo>
                  <a:lnTo>
                    <a:pt x="125" y="1106"/>
                  </a:lnTo>
                  <a:lnTo>
                    <a:pt x="129" y="1106"/>
                  </a:lnTo>
                  <a:lnTo>
                    <a:pt x="129" y="1102"/>
                  </a:lnTo>
                  <a:lnTo>
                    <a:pt x="129" y="1098"/>
                  </a:lnTo>
                  <a:lnTo>
                    <a:pt x="133" y="1098"/>
                  </a:lnTo>
                  <a:lnTo>
                    <a:pt x="133" y="1094"/>
                  </a:lnTo>
                  <a:lnTo>
                    <a:pt x="129" y="1094"/>
                  </a:lnTo>
                  <a:lnTo>
                    <a:pt x="133" y="1094"/>
                  </a:lnTo>
                  <a:lnTo>
                    <a:pt x="133" y="1091"/>
                  </a:lnTo>
                  <a:lnTo>
                    <a:pt x="129" y="1091"/>
                  </a:lnTo>
                  <a:lnTo>
                    <a:pt x="133" y="1091"/>
                  </a:lnTo>
                  <a:lnTo>
                    <a:pt x="129" y="1091"/>
                  </a:lnTo>
                  <a:lnTo>
                    <a:pt x="129" y="1087"/>
                  </a:lnTo>
                  <a:lnTo>
                    <a:pt x="129" y="1083"/>
                  </a:lnTo>
                  <a:lnTo>
                    <a:pt x="133" y="1083"/>
                  </a:lnTo>
                  <a:lnTo>
                    <a:pt x="129" y="1083"/>
                  </a:lnTo>
                  <a:lnTo>
                    <a:pt x="129" y="1079"/>
                  </a:lnTo>
                  <a:lnTo>
                    <a:pt x="133" y="1079"/>
                  </a:lnTo>
                  <a:lnTo>
                    <a:pt x="133" y="1075"/>
                  </a:lnTo>
                  <a:lnTo>
                    <a:pt x="137" y="1075"/>
                  </a:lnTo>
                  <a:lnTo>
                    <a:pt x="141" y="1075"/>
                  </a:lnTo>
                  <a:lnTo>
                    <a:pt x="141" y="1071"/>
                  </a:lnTo>
                  <a:lnTo>
                    <a:pt x="145" y="1071"/>
                  </a:lnTo>
                  <a:lnTo>
                    <a:pt x="149" y="1071"/>
                  </a:lnTo>
                  <a:lnTo>
                    <a:pt x="149" y="1067"/>
                  </a:lnTo>
                  <a:lnTo>
                    <a:pt x="153" y="1067"/>
                  </a:lnTo>
                  <a:lnTo>
                    <a:pt x="157" y="1067"/>
                  </a:lnTo>
                  <a:lnTo>
                    <a:pt x="157" y="1063"/>
                  </a:lnTo>
                  <a:lnTo>
                    <a:pt x="157" y="1059"/>
                  </a:lnTo>
                  <a:lnTo>
                    <a:pt x="161" y="1059"/>
                  </a:lnTo>
                  <a:lnTo>
                    <a:pt x="161" y="1055"/>
                  </a:lnTo>
                  <a:lnTo>
                    <a:pt x="161" y="1051"/>
                  </a:lnTo>
                  <a:lnTo>
                    <a:pt x="165" y="1051"/>
                  </a:lnTo>
                  <a:lnTo>
                    <a:pt x="165" y="1048"/>
                  </a:lnTo>
                  <a:lnTo>
                    <a:pt x="168" y="1048"/>
                  </a:lnTo>
                  <a:lnTo>
                    <a:pt x="168" y="1044"/>
                  </a:lnTo>
                  <a:lnTo>
                    <a:pt x="172" y="1044"/>
                  </a:lnTo>
                  <a:lnTo>
                    <a:pt x="176" y="1044"/>
                  </a:lnTo>
                  <a:lnTo>
                    <a:pt x="180" y="1044"/>
                  </a:lnTo>
                  <a:lnTo>
                    <a:pt x="180" y="1040"/>
                  </a:lnTo>
                  <a:lnTo>
                    <a:pt x="184" y="1040"/>
                  </a:lnTo>
                  <a:lnTo>
                    <a:pt x="188" y="1040"/>
                  </a:lnTo>
                  <a:lnTo>
                    <a:pt x="188" y="1036"/>
                  </a:lnTo>
                  <a:lnTo>
                    <a:pt x="188" y="1032"/>
                  </a:lnTo>
                  <a:lnTo>
                    <a:pt x="192" y="1032"/>
                  </a:lnTo>
                  <a:lnTo>
                    <a:pt x="192" y="1028"/>
                  </a:lnTo>
                  <a:lnTo>
                    <a:pt x="192" y="1024"/>
                  </a:lnTo>
                  <a:lnTo>
                    <a:pt x="196" y="1024"/>
                  </a:lnTo>
                  <a:lnTo>
                    <a:pt x="196" y="1020"/>
                  </a:lnTo>
                  <a:lnTo>
                    <a:pt x="196" y="1016"/>
                  </a:lnTo>
                  <a:lnTo>
                    <a:pt x="200" y="1012"/>
                  </a:lnTo>
                  <a:lnTo>
                    <a:pt x="200" y="1008"/>
                  </a:lnTo>
                  <a:lnTo>
                    <a:pt x="200" y="1005"/>
                  </a:lnTo>
                  <a:lnTo>
                    <a:pt x="196" y="1005"/>
                  </a:lnTo>
                  <a:lnTo>
                    <a:pt x="196" y="1001"/>
                  </a:lnTo>
                  <a:lnTo>
                    <a:pt x="192" y="1001"/>
                  </a:lnTo>
                  <a:lnTo>
                    <a:pt x="192" y="997"/>
                  </a:lnTo>
                  <a:lnTo>
                    <a:pt x="192" y="993"/>
                  </a:lnTo>
                  <a:lnTo>
                    <a:pt x="192" y="989"/>
                  </a:lnTo>
                  <a:lnTo>
                    <a:pt x="188" y="989"/>
                  </a:lnTo>
                  <a:lnTo>
                    <a:pt x="188" y="985"/>
                  </a:lnTo>
                  <a:lnTo>
                    <a:pt x="188" y="981"/>
                  </a:lnTo>
                  <a:lnTo>
                    <a:pt x="188" y="977"/>
                  </a:lnTo>
                  <a:lnTo>
                    <a:pt x="188" y="973"/>
                  </a:lnTo>
                  <a:lnTo>
                    <a:pt x="188" y="977"/>
                  </a:lnTo>
                  <a:lnTo>
                    <a:pt x="188" y="973"/>
                  </a:lnTo>
                  <a:lnTo>
                    <a:pt x="188" y="969"/>
                  </a:lnTo>
                  <a:lnTo>
                    <a:pt x="188" y="965"/>
                  </a:lnTo>
                  <a:lnTo>
                    <a:pt x="188" y="962"/>
                  </a:lnTo>
                  <a:lnTo>
                    <a:pt x="184" y="962"/>
                  </a:lnTo>
                  <a:lnTo>
                    <a:pt x="184" y="958"/>
                  </a:lnTo>
                  <a:lnTo>
                    <a:pt x="184" y="954"/>
                  </a:lnTo>
                  <a:lnTo>
                    <a:pt x="180" y="954"/>
                  </a:lnTo>
                  <a:lnTo>
                    <a:pt x="180" y="950"/>
                  </a:lnTo>
                  <a:lnTo>
                    <a:pt x="180" y="946"/>
                  </a:lnTo>
                  <a:lnTo>
                    <a:pt x="176" y="946"/>
                  </a:lnTo>
                  <a:lnTo>
                    <a:pt x="176" y="942"/>
                  </a:lnTo>
                  <a:lnTo>
                    <a:pt x="176" y="938"/>
                  </a:lnTo>
                  <a:lnTo>
                    <a:pt x="176" y="934"/>
                  </a:lnTo>
                  <a:lnTo>
                    <a:pt x="176" y="930"/>
                  </a:lnTo>
                  <a:lnTo>
                    <a:pt x="176" y="926"/>
                  </a:lnTo>
                  <a:lnTo>
                    <a:pt x="180" y="926"/>
                  </a:lnTo>
                  <a:lnTo>
                    <a:pt x="180" y="922"/>
                  </a:lnTo>
                  <a:lnTo>
                    <a:pt x="176" y="922"/>
                  </a:lnTo>
                  <a:lnTo>
                    <a:pt x="176" y="919"/>
                  </a:lnTo>
                  <a:lnTo>
                    <a:pt x="180" y="919"/>
                  </a:lnTo>
                  <a:lnTo>
                    <a:pt x="180" y="915"/>
                  </a:lnTo>
                  <a:lnTo>
                    <a:pt x="176" y="915"/>
                  </a:lnTo>
                  <a:lnTo>
                    <a:pt x="176" y="911"/>
                  </a:lnTo>
                  <a:lnTo>
                    <a:pt x="176" y="907"/>
                  </a:lnTo>
                  <a:lnTo>
                    <a:pt x="176" y="903"/>
                  </a:lnTo>
                  <a:lnTo>
                    <a:pt x="176" y="899"/>
                  </a:lnTo>
                  <a:lnTo>
                    <a:pt x="172" y="899"/>
                  </a:lnTo>
                  <a:lnTo>
                    <a:pt x="176" y="895"/>
                  </a:lnTo>
                  <a:lnTo>
                    <a:pt x="176" y="891"/>
                  </a:lnTo>
                  <a:lnTo>
                    <a:pt x="176" y="887"/>
                  </a:lnTo>
                  <a:lnTo>
                    <a:pt x="176" y="883"/>
                  </a:lnTo>
                  <a:lnTo>
                    <a:pt x="172" y="883"/>
                  </a:lnTo>
                  <a:lnTo>
                    <a:pt x="176" y="883"/>
                  </a:lnTo>
                  <a:lnTo>
                    <a:pt x="176" y="879"/>
                  </a:lnTo>
                  <a:lnTo>
                    <a:pt x="172" y="879"/>
                  </a:lnTo>
                  <a:lnTo>
                    <a:pt x="172" y="876"/>
                  </a:lnTo>
                  <a:lnTo>
                    <a:pt x="172" y="872"/>
                  </a:lnTo>
                  <a:lnTo>
                    <a:pt x="172" y="868"/>
                  </a:lnTo>
                  <a:lnTo>
                    <a:pt x="168" y="868"/>
                  </a:lnTo>
                  <a:lnTo>
                    <a:pt x="168" y="864"/>
                  </a:lnTo>
                  <a:lnTo>
                    <a:pt x="168" y="860"/>
                  </a:lnTo>
                  <a:lnTo>
                    <a:pt x="168" y="856"/>
                  </a:lnTo>
                  <a:lnTo>
                    <a:pt x="168" y="852"/>
                  </a:lnTo>
                  <a:lnTo>
                    <a:pt x="168" y="848"/>
                  </a:lnTo>
                  <a:lnTo>
                    <a:pt x="165" y="848"/>
                  </a:lnTo>
                  <a:lnTo>
                    <a:pt x="165" y="844"/>
                  </a:lnTo>
                  <a:lnTo>
                    <a:pt x="161" y="844"/>
                  </a:lnTo>
                  <a:lnTo>
                    <a:pt x="161" y="840"/>
                  </a:lnTo>
                  <a:lnTo>
                    <a:pt x="157" y="840"/>
                  </a:lnTo>
                  <a:lnTo>
                    <a:pt x="153" y="840"/>
                  </a:lnTo>
                  <a:lnTo>
                    <a:pt x="153" y="836"/>
                  </a:lnTo>
                  <a:lnTo>
                    <a:pt x="153" y="833"/>
                  </a:lnTo>
                  <a:lnTo>
                    <a:pt x="153" y="829"/>
                  </a:lnTo>
                  <a:lnTo>
                    <a:pt x="149" y="829"/>
                  </a:lnTo>
                  <a:lnTo>
                    <a:pt x="153" y="829"/>
                  </a:lnTo>
                  <a:lnTo>
                    <a:pt x="149" y="829"/>
                  </a:lnTo>
                  <a:lnTo>
                    <a:pt x="149" y="825"/>
                  </a:lnTo>
                  <a:lnTo>
                    <a:pt x="153" y="825"/>
                  </a:lnTo>
                  <a:lnTo>
                    <a:pt x="153" y="821"/>
                  </a:lnTo>
                  <a:lnTo>
                    <a:pt x="149" y="821"/>
                  </a:lnTo>
                  <a:lnTo>
                    <a:pt x="149" y="817"/>
                  </a:lnTo>
                  <a:lnTo>
                    <a:pt x="153" y="817"/>
                  </a:lnTo>
                  <a:lnTo>
                    <a:pt x="153" y="813"/>
                  </a:lnTo>
                  <a:lnTo>
                    <a:pt x="157" y="813"/>
                  </a:lnTo>
                  <a:lnTo>
                    <a:pt x="157" y="809"/>
                  </a:lnTo>
                  <a:lnTo>
                    <a:pt x="153" y="809"/>
                  </a:lnTo>
                  <a:lnTo>
                    <a:pt x="153" y="805"/>
                  </a:lnTo>
                  <a:lnTo>
                    <a:pt x="149" y="805"/>
                  </a:lnTo>
                  <a:lnTo>
                    <a:pt x="149" y="801"/>
                  </a:lnTo>
                  <a:lnTo>
                    <a:pt x="145" y="797"/>
                  </a:lnTo>
                  <a:lnTo>
                    <a:pt x="145" y="793"/>
                  </a:lnTo>
                  <a:lnTo>
                    <a:pt x="145" y="790"/>
                  </a:lnTo>
                  <a:lnTo>
                    <a:pt x="145" y="786"/>
                  </a:lnTo>
                  <a:lnTo>
                    <a:pt x="145" y="782"/>
                  </a:lnTo>
                  <a:lnTo>
                    <a:pt x="145" y="778"/>
                  </a:lnTo>
                  <a:lnTo>
                    <a:pt x="145" y="774"/>
                  </a:lnTo>
                  <a:lnTo>
                    <a:pt x="149" y="774"/>
                  </a:lnTo>
                  <a:lnTo>
                    <a:pt x="149" y="770"/>
                  </a:lnTo>
                  <a:lnTo>
                    <a:pt x="149" y="766"/>
                  </a:lnTo>
                  <a:lnTo>
                    <a:pt x="153" y="766"/>
                  </a:lnTo>
                  <a:lnTo>
                    <a:pt x="153" y="762"/>
                  </a:lnTo>
                  <a:lnTo>
                    <a:pt x="157" y="762"/>
                  </a:lnTo>
                  <a:lnTo>
                    <a:pt x="157" y="758"/>
                  </a:lnTo>
                  <a:lnTo>
                    <a:pt x="157" y="754"/>
                  </a:lnTo>
                  <a:lnTo>
                    <a:pt x="157" y="750"/>
                  </a:lnTo>
                  <a:lnTo>
                    <a:pt x="157" y="747"/>
                  </a:lnTo>
                  <a:lnTo>
                    <a:pt x="153" y="747"/>
                  </a:lnTo>
                  <a:lnTo>
                    <a:pt x="153" y="743"/>
                  </a:lnTo>
                  <a:lnTo>
                    <a:pt x="157" y="743"/>
                  </a:lnTo>
                  <a:lnTo>
                    <a:pt x="157" y="747"/>
                  </a:lnTo>
                  <a:lnTo>
                    <a:pt x="157" y="743"/>
                  </a:lnTo>
                  <a:lnTo>
                    <a:pt x="153" y="743"/>
                  </a:lnTo>
                  <a:lnTo>
                    <a:pt x="153" y="739"/>
                  </a:lnTo>
                  <a:lnTo>
                    <a:pt x="153" y="735"/>
                  </a:lnTo>
                  <a:lnTo>
                    <a:pt x="153" y="731"/>
                  </a:lnTo>
                  <a:lnTo>
                    <a:pt x="153" y="727"/>
                  </a:lnTo>
                  <a:lnTo>
                    <a:pt x="149" y="727"/>
                  </a:lnTo>
                  <a:lnTo>
                    <a:pt x="149" y="723"/>
                  </a:lnTo>
                  <a:lnTo>
                    <a:pt x="149" y="719"/>
                  </a:lnTo>
                  <a:lnTo>
                    <a:pt x="149" y="715"/>
                  </a:lnTo>
                  <a:lnTo>
                    <a:pt x="149" y="711"/>
                  </a:lnTo>
                  <a:lnTo>
                    <a:pt x="149" y="707"/>
                  </a:lnTo>
                  <a:lnTo>
                    <a:pt x="149" y="704"/>
                  </a:lnTo>
                  <a:lnTo>
                    <a:pt x="149" y="700"/>
                  </a:lnTo>
                  <a:lnTo>
                    <a:pt x="149" y="696"/>
                  </a:lnTo>
                  <a:lnTo>
                    <a:pt x="153" y="696"/>
                  </a:lnTo>
                  <a:lnTo>
                    <a:pt x="153" y="692"/>
                  </a:lnTo>
                  <a:lnTo>
                    <a:pt x="153" y="688"/>
                  </a:lnTo>
                  <a:lnTo>
                    <a:pt x="149" y="688"/>
                  </a:lnTo>
                  <a:lnTo>
                    <a:pt x="149" y="684"/>
                  </a:lnTo>
                  <a:lnTo>
                    <a:pt x="153" y="684"/>
                  </a:lnTo>
                  <a:lnTo>
                    <a:pt x="153" y="680"/>
                  </a:lnTo>
                  <a:lnTo>
                    <a:pt x="153" y="676"/>
                  </a:lnTo>
                  <a:lnTo>
                    <a:pt x="149" y="676"/>
                  </a:lnTo>
                  <a:lnTo>
                    <a:pt x="153" y="676"/>
                  </a:lnTo>
                  <a:lnTo>
                    <a:pt x="149" y="676"/>
                  </a:lnTo>
                  <a:lnTo>
                    <a:pt x="149" y="672"/>
                  </a:lnTo>
                  <a:lnTo>
                    <a:pt x="153" y="672"/>
                  </a:lnTo>
                  <a:lnTo>
                    <a:pt x="153" y="668"/>
                  </a:lnTo>
                  <a:lnTo>
                    <a:pt x="149" y="668"/>
                  </a:lnTo>
                  <a:lnTo>
                    <a:pt x="149" y="664"/>
                  </a:lnTo>
                  <a:lnTo>
                    <a:pt x="153" y="664"/>
                  </a:lnTo>
                  <a:lnTo>
                    <a:pt x="153" y="661"/>
                  </a:lnTo>
                  <a:lnTo>
                    <a:pt x="149" y="661"/>
                  </a:lnTo>
                  <a:lnTo>
                    <a:pt x="149" y="657"/>
                  </a:lnTo>
                  <a:lnTo>
                    <a:pt x="149" y="653"/>
                  </a:lnTo>
                  <a:lnTo>
                    <a:pt x="149" y="649"/>
                  </a:lnTo>
                  <a:lnTo>
                    <a:pt x="149" y="645"/>
                  </a:lnTo>
                  <a:lnTo>
                    <a:pt x="149" y="641"/>
                  </a:lnTo>
                  <a:lnTo>
                    <a:pt x="149" y="637"/>
                  </a:lnTo>
                  <a:lnTo>
                    <a:pt x="149" y="633"/>
                  </a:lnTo>
                  <a:lnTo>
                    <a:pt x="149" y="629"/>
                  </a:lnTo>
                  <a:lnTo>
                    <a:pt x="149" y="625"/>
                  </a:lnTo>
                  <a:lnTo>
                    <a:pt x="145" y="625"/>
                  </a:lnTo>
                  <a:lnTo>
                    <a:pt x="145" y="621"/>
                  </a:lnTo>
                  <a:lnTo>
                    <a:pt x="145" y="618"/>
                  </a:lnTo>
                  <a:lnTo>
                    <a:pt x="145" y="614"/>
                  </a:lnTo>
                  <a:lnTo>
                    <a:pt x="145" y="610"/>
                  </a:lnTo>
                  <a:lnTo>
                    <a:pt x="145" y="606"/>
                  </a:lnTo>
                  <a:lnTo>
                    <a:pt x="149" y="606"/>
                  </a:lnTo>
                  <a:lnTo>
                    <a:pt x="149" y="602"/>
                  </a:lnTo>
                  <a:lnTo>
                    <a:pt x="145" y="602"/>
                  </a:lnTo>
                  <a:lnTo>
                    <a:pt x="145" y="598"/>
                  </a:lnTo>
                  <a:lnTo>
                    <a:pt x="145" y="594"/>
                  </a:lnTo>
                  <a:lnTo>
                    <a:pt x="145" y="590"/>
                  </a:lnTo>
                  <a:lnTo>
                    <a:pt x="145" y="586"/>
                  </a:lnTo>
                  <a:lnTo>
                    <a:pt x="149" y="586"/>
                  </a:lnTo>
                  <a:lnTo>
                    <a:pt x="145" y="586"/>
                  </a:lnTo>
                  <a:lnTo>
                    <a:pt x="145" y="582"/>
                  </a:lnTo>
                  <a:lnTo>
                    <a:pt x="149" y="582"/>
                  </a:lnTo>
                  <a:lnTo>
                    <a:pt x="145" y="582"/>
                  </a:lnTo>
                  <a:lnTo>
                    <a:pt x="149" y="582"/>
                  </a:lnTo>
                  <a:lnTo>
                    <a:pt x="149" y="578"/>
                  </a:lnTo>
                  <a:lnTo>
                    <a:pt x="145" y="578"/>
                  </a:lnTo>
                  <a:lnTo>
                    <a:pt x="145" y="575"/>
                  </a:lnTo>
                  <a:lnTo>
                    <a:pt x="141" y="575"/>
                  </a:lnTo>
                  <a:lnTo>
                    <a:pt x="141" y="571"/>
                  </a:lnTo>
                  <a:lnTo>
                    <a:pt x="141" y="567"/>
                  </a:lnTo>
                  <a:lnTo>
                    <a:pt x="137" y="567"/>
                  </a:lnTo>
                  <a:lnTo>
                    <a:pt x="137" y="563"/>
                  </a:lnTo>
                  <a:lnTo>
                    <a:pt x="137" y="559"/>
                  </a:lnTo>
                  <a:lnTo>
                    <a:pt x="137" y="555"/>
                  </a:lnTo>
                  <a:lnTo>
                    <a:pt x="141" y="555"/>
                  </a:lnTo>
                  <a:lnTo>
                    <a:pt x="141" y="551"/>
                  </a:lnTo>
                  <a:lnTo>
                    <a:pt x="141" y="547"/>
                  </a:lnTo>
                  <a:lnTo>
                    <a:pt x="137" y="547"/>
                  </a:lnTo>
                  <a:lnTo>
                    <a:pt x="141" y="547"/>
                  </a:lnTo>
                  <a:lnTo>
                    <a:pt x="141" y="543"/>
                  </a:lnTo>
                  <a:lnTo>
                    <a:pt x="137" y="543"/>
                  </a:lnTo>
                  <a:lnTo>
                    <a:pt x="137" y="539"/>
                  </a:lnTo>
                  <a:lnTo>
                    <a:pt x="141" y="539"/>
                  </a:lnTo>
                  <a:lnTo>
                    <a:pt x="141" y="535"/>
                  </a:lnTo>
                  <a:lnTo>
                    <a:pt x="141" y="532"/>
                  </a:lnTo>
                  <a:lnTo>
                    <a:pt x="141" y="528"/>
                  </a:lnTo>
                  <a:lnTo>
                    <a:pt x="141" y="524"/>
                  </a:lnTo>
                  <a:lnTo>
                    <a:pt x="137" y="524"/>
                  </a:lnTo>
                  <a:lnTo>
                    <a:pt x="137" y="520"/>
                  </a:lnTo>
                  <a:lnTo>
                    <a:pt x="133" y="520"/>
                  </a:lnTo>
                  <a:lnTo>
                    <a:pt x="133" y="516"/>
                  </a:lnTo>
                  <a:lnTo>
                    <a:pt x="129" y="516"/>
                  </a:lnTo>
                  <a:lnTo>
                    <a:pt x="129" y="512"/>
                  </a:lnTo>
                  <a:lnTo>
                    <a:pt x="129" y="508"/>
                  </a:lnTo>
                  <a:lnTo>
                    <a:pt x="129" y="504"/>
                  </a:lnTo>
                  <a:lnTo>
                    <a:pt x="133" y="504"/>
                  </a:lnTo>
                  <a:lnTo>
                    <a:pt x="133" y="500"/>
                  </a:lnTo>
                  <a:lnTo>
                    <a:pt x="133" y="496"/>
                  </a:lnTo>
                  <a:lnTo>
                    <a:pt x="137" y="496"/>
                  </a:lnTo>
                  <a:lnTo>
                    <a:pt x="137" y="493"/>
                  </a:lnTo>
                  <a:lnTo>
                    <a:pt x="141" y="493"/>
                  </a:lnTo>
                  <a:lnTo>
                    <a:pt x="141" y="489"/>
                  </a:lnTo>
                  <a:lnTo>
                    <a:pt x="145" y="489"/>
                  </a:lnTo>
                  <a:lnTo>
                    <a:pt x="149" y="489"/>
                  </a:lnTo>
                  <a:lnTo>
                    <a:pt x="149" y="485"/>
                  </a:lnTo>
                  <a:lnTo>
                    <a:pt x="153" y="485"/>
                  </a:lnTo>
                  <a:lnTo>
                    <a:pt x="153" y="481"/>
                  </a:lnTo>
                  <a:lnTo>
                    <a:pt x="157" y="481"/>
                  </a:lnTo>
                  <a:lnTo>
                    <a:pt x="153" y="481"/>
                  </a:lnTo>
                  <a:lnTo>
                    <a:pt x="153" y="477"/>
                  </a:lnTo>
                  <a:lnTo>
                    <a:pt x="149" y="477"/>
                  </a:lnTo>
                  <a:lnTo>
                    <a:pt x="149" y="473"/>
                  </a:lnTo>
                  <a:lnTo>
                    <a:pt x="145" y="473"/>
                  </a:lnTo>
                  <a:lnTo>
                    <a:pt x="145" y="469"/>
                  </a:lnTo>
                  <a:lnTo>
                    <a:pt x="145" y="465"/>
                  </a:lnTo>
                  <a:lnTo>
                    <a:pt x="145" y="461"/>
                  </a:lnTo>
                  <a:lnTo>
                    <a:pt x="145" y="457"/>
                  </a:lnTo>
                  <a:lnTo>
                    <a:pt x="145" y="453"/>
                  </a:lnTo>
                  <a:lnTo>
                    <a:pt x="149" y="453"/>
                  </a:lnTo>
                  <a:lnTo>
                    <a:pt x="149" y="450"/>
                  </a:lnTo>
                  <a:lnTo>
                    <a:pt x="153" y="450"/>
                  </a:lnTo>
                  <a:lnTo>
                    <a:pt x="153" y="446"/>
                  </a:lnTo>
                  <a:lnTo>
                    <a:pt x="157" y="446"/>
                  </a:lnTo>
                  <a:lnTo>
                    <a:pt x="161" y="446"/>
                  </a:lnTo>
                  <a:lnTo>
                    <a:pt x="161" y="442"/>
                  </a:lnTo>
                  <a:lnTo>
                    <a:pt x="165" y="442"/>
                  </a:lnTo>
                  <a:lnTo>
                    <a:pt x="168" y="442"/>
                  </a:lnTo>
                  <a:lnTo>
                    <a:pt x="172" y="442"/>
                  </a:lnTo>
                  <a:lnTo>
                    <a:pt x="172" y="446"/>
                  </a:lnTo>
                  <a:lnTo>
                    <a:pt x="176" y="446"/>
                  </a:lnTo>
                  <a:lnTo>
                    <a:pt x="172" y="446"/>
                  </a:lnTo>
                  <a:lnTo>
                    <a:pt x="172" y="442"/>
                  </a:lnTo>
                  <a:lnTo>
                    <a:pt x="172" y="438"/>
                  </a:lnTo>
                  <a:lnTo>
                    <a:pt x="168" y="438"/>
                  </a:lnTo>
                  <a:lnTo>
                    <a:pt x="168" y="434"/>
                  </a:lnTo>
                  <a:lnTo>
                    <a:pt x="165" y="434"/>
                  </a:lnTo>
                  <a:lnTo>
                    <a:pt x="165" y="430"/>
                  </a:lnTo>
                  <a:lnTo>
                    <a:pt x="165" y="426"/>
                  </a:lnTo>
                  <a:lnTo>
                    <a:pt x="165" y="422"/>
                  </a:lnTo>
                  <a:lnTo>
                    <a:pt x="165" y="418"/>
                  </a:lnTo>
                  <a:lnTo>
                    <a:pt x="168" y="418"/>
                  </a:lnTo>
                  <a:lnTo>
                    <a:pt x="165" y="418"/>
                  </a:lnTo>
                  <a:lnTo>
                    <a:pt x="165" y="414"/>
                  </a:lnTo>
                  <a:lnTo>
                    <a:pt x="161" y="414"/>
                  </a:lnTo>
                  <a:lnTo>
                    <a:pt x="161" y="410"/>
                  </a:lnTo>
                  <a:lnTo>
                    <a:pt x="161" y="407"/>
                  </a:lnTo>
                  <a:lnTo>
                    <a:pt x="161" y="403"/>
                  </a:lnTo>
                  <a:lnTo>
                    <a:pt x="157" y="403"/>
                  </a:lnTo>
                  <a:lnTo>
                    <a:pt x="153" y="403"/>
                  </a:lnTo>
                  <a:lnTo>
                    <a:pt x="153" y="399"/>
                  </a:lnTo>
                  <a:lnTo>
                    <a:pt x="149" y="399"/>
                  </a:lnTo>
                  <a:lnTo>
                    <a:pt x="149" y="395"/>
                  </a:lnTo>
                  <a:lnTo>
                    <a:pt x="145" y="395"/>
                  </a:lnTo>
                  <a:lnTo>
                    <a:pt x="145" y="391"/>
                  </a:lnTo>
                  <a:lnTo>
                    <a:pt x="145" y="395"/>
                  </a:lnTo>
                  <a:lnTo>
                    <a:pt x="145" y="391"/>
                  </a:lnTo>
                  <a:lnTo>
                    <a:pt x="145" y="395"/>
                  </a:lnTo>
                  <a:lnTo>
                    <a:pt x="145" y="391"/>
                  </a:lnTo>
                  <a:lnTo>
                    <a:pt x="141" y="391"/>
                  </a:lnTo>
                  <a:lnTo>
                    <a:pt x="141" y="387"/>
                  </a:lnTo>
                  <a:lnTo>
                    <a:pt x="141" y="383"/>
                  </a:lnTo>
                  <a:lnTo>
                    <a:pt x="137" y="383"/>
                  </a:lnTo>
                  <a:lnTo>
                    <a:pt x="133" y="383"/>
                  </a:lnTo>
                  <a:lnTo>
                    <a:pt x="133" y="379"/>
                  </a:lnTo>
                  <a:lnTo>
                    <a:pt x="129" y="379"/>
                  </a:lnTo>
                  <a:lnTo>
                    <a:pt x="129" y="375"/>
                  </a:lnTo>
                  <a:lnTo>
                    <a:pt x="129" y="371"/>
                  </a:lnTo>
                  <a:lnTo>
                    <a:pt x="133" y="371"/>
                  </a:lnTo>
                  <a:lnTo>
                    <a:pt x="133" y="367"/>
                  </a:lnTo>
                  <a:lnTo>
                    <a:pt x="129" y="367"/>
                  </a:lnTo>
                  <a:lnTo>
                    <a:pt x="129" y="364"/>
                  </a:lnTo>
                  <a:lnTo>
                    <a:pt x="125" y="364"/>
                  </a:lnTo>
                  <a:lnTo>
                    <a:pt x="125" y="360"/>
                  </a:lnTo>
                  <a:lnTo>
                    <a:pt x="122" y="360"/>
                  </a:lnTo>
                  <a:lnTo>
                    <a:pt x="122" y="356"/>
                  </a:lnTo>
                  <a:lnTo>
                    <a:pt x="118" y="356"/>
                  </a:lnTo>
                  <a:lnTo>
                    <a:pt x="118" y="352"/>
                  </a:lnTo>
                  <a:lnTo>
                    <a:pt x="114" y="352"/>
                  </a:lnTo>
                  <a:lnTo>
                    <a:pt x="110" y="352"/>
                  </a:lnTo>
                  <a:lnTo>
                    <a:pt x="110" y="348"/>
                  </a:lnTo>
                  <a:lnTo>
                    <a:pt x="106" y="348"/>
                  </a:lnTo>
                  <a:lnTo>
                    <a:pt x="102" y="348"/>
                  </a:lnTo>
                  <a:lnTo>
                    <a:pt x="102" y="344"/>
                  </a:lnTo>
                  <a:lnTo>
                    <a:pt x="98" y="344"/>
                  </a:lnTo>
                  <a:lnTo>
                    <a:pt x="98" y="340"/>
                  </a:lnTo>
                  <a:lnTo>
                    <a:pt x="98" y="336"/>
                  </a:lnTo>
                  <a:lnTo>
                    <a:pt x="94" y="336"/>
                  </a:lnTo>
                  <a:lnTo>
                    <a:pt x="94" y="332"/>
                  </a:lnTo>
                  <a:lnTo>
                    <a:pt x="94" y="328"/>
                  </a:lnTo>
                  <a:lnTo>
                    <a:pt x="90" y="328"/>
                  </a:lnTo>
                  <a:lnTo>
                    <a:pt x="90" y="324"/>
                  </a:lnTo>
                  <a:lnTo>
                    <a:pt x="86" y="324"/>
                  </a:lnTo>
                  <a:lnTo>
                    <a:pt x="82" y="324"/>
                  </a:lnTo>
                  <a:lnTo>
                    <a:pt x="82" y="321"/>
                  </a:lnTo>
                  <a:lnTo>
                    <a:pt x="79" y="321"/>
                  </a:lnTo>
                  <a:lnTo>
                    <a:pt x="79" y="317"/>
                  </a:lnTo>
                  <a:lnTo>
                    <a:pt x="79" y="313"/>
                  </a:lnTo>
                  <a:lnTo>
                    <a:pt x="79" y="309"/>
                  </a:lnTo>
                  <a:lnTo>
                    <a:pt x="75" y="309"/>
                  </a:lnTo>
                  <a:lnTo>
                    <a:pt x="75" y="305"/>
                  </a:lnTo>
                  <a:lnTo>
                    <a:pt x="71" y="305"/>
                  </a:lnTo>
                  <a:lnTo>
                    <a:pt x="71" y="301"/>
                  </a:lnTo>
                  <a:lnTo>
                    <a:pt x="67" y="301"/>
                  </a:lnTo>
                  <a:lnTo>
                    <a:pt x="67" y="297"/>
                  </a:lnTo>
                  <a:lnTo>
                    <a:pt x="63" y="297"/>
                  </a:lnTo>
                  <a:lnTo>
                    <a:pt x="63" y="293"/>
                  </a:lnTo>
                  <a:lnTo>
                    <a:pt x="59" y="293"/>
                  </a:lnTo>
                  <a:lnTo>
                    <a:pt x="55" y="293"/>
                  </a:lnTo>
                  <a:lnTo>
                    <a:pt x="55" y="289"/>
                  </a:lnTo>
                  <a:lnTo>
                    <a:pt x="55" y="285"/>
                  </a:lnTo>
                  <a:lnTo>
                    <a:pt x="51" y="285"/>
                  </a:lnTo>
                  <a:lnTo>
                    <a:pt x="51" y="281"/>
                  </a:lnTo>
                  <a:lnTo>
                    <a:pt x="51" y="278"/>
                  </a:lnTo>
                  <a:lnTo>
                    <a:pt x="51" y="274"/>
                  </a:lnTo>
                  <a:lnTo>
                    <a:pt x="51" y="270"/>
                  </a:lnTo>
                  <a:lnTo>
                    <a:pt x="51" y="266"/>
                  </a:lnTo>
                  <a:lnTo>
                    <a:pt x="51" y="262"/>
                  </a:lnTo>
                  <a:lnTo>
                    <a:pt x="47" y="262"/>
                  </a:lnTo>
                  <a:lnTo>
                    <a:pt x="47" y="258"/>
                  </a:lnTo>
                  <a:lnTo>
                    <a:pt x="43" y="258"/>
                  </a:lnTo>
                  <a:lnTo>
                    <a:pt x="43" y="254"/>
                  </a:lnTo>
                  <a:lnTo>
                    <a:pt x="39" y="254"/>
                  </a:lnTo>
                  <a:lnTo>
                    <a:pt x="39" y="250"/>
                  </a:lnTo>
                  <a:lnTo>
                    <a:pt x="36" y="250"/>
                  </a:lnTo>
                  <a:lnTo>
                    <a:pt x="36" y="246"/>
                  </a:lnTo>
                  <a:lnTo>
                    <a:pt x="36" y="242"/>
                  </a:lnTo>
                  <a:lnTo>
                    <a:pt x="32" y="242"/>
                  </a:lnTo>
                  <a:lnTo>
                    <a:pt x="32" y="238"/>
                  </a:lnTo>
                  <a:lnTo>
                    <a:pt x="32" y="235"/>
                  </a:lnTo>
                  <a:lnTo>
                    <a:pt x="32" y="231"/>
                  </a:lnTo>
                  <a:lnTo>
                    <a:pt x="28" y="231"/>
                  </a:lnTo>
                  <a:lnTo>
                    <a:pt x="28" y="227"/>
                  </a:lnTo>
                  <a:lnTo>
                    <a:pt x="24" y="227"/>
                  </a:lnTo>
                  <a:lnTo>
                    <a:pt x="24" y="223"/>
                  </a:lnTo>
                  <a:lnTo>
                    <a:pt x="24" y="219"/>
                  </a:lnTo>
                  <a:lnTo>
                    <a:pt x="24" y="215"/>
                  </a:lnTo>
                  <a:lnTo>
                    <a:pt x="24" y="211"/>
                  </a:lnTo>
                  <a:lnTo>
                    <a:pt x="28" y="211"/>
                  </a:lnTo>
                  <a:lnTo>
                    <a:pt x="28" y="207"/>
                  </a:lnTo>
                  <a:lnTo>
                    <a:pt x="28" y="203"/>
                  </a:lnTo>
                  <a:lnTo>
                    <a:pt x="28" y="199"/>
                  </a:lnTo>
                  <a:lnTo>
                    <a:pt x="28" y="195"/>
                  </a:lnTo>
                  <a:lnTo>
                    <a:pt x="28" y="192"/>
                  </a:lnTo>
                  <a:lnTo>
                    <a:pt x="24" y="192"/>
                  </a:lnTo>
                  <a:lnTo>
                    <a:pt x="24" y="188"/>
                  </a:lnTo>
                  <a:lnTo>
                    <a:pt x="20" y="188"/>
                  </a:lnTo>
                  <a:lnTo>
                    <a:pt x="20" y="184"/>
                  </a:lnTo>
                  <a:lnTo>
                    <a:pt x="16" y="184"/>
                  </a:lnTo>
                  <a:lnTo>
                    <a:pt x="16" y="180"/>
                  </a:lnTo>
                  <a:lnTo>
                    <a:pt x="16" y="176"/>
                  </a:lnTo>
                  <a:lnTo>
                    <a:pt x="12" y="176"/>
                  </a:lnTo>
                  <a:lnTo>
                    <a:pt x="12" y="172"/>
                  </a:lnTo>
                  <a:lnTo>
                    <a:pt x="12" y="168"/>
                  </a:lnTo>
                  <a:lnTo>
                    <a:pt x="8" y="168"/>
                  </a:lnTo>
                  <a:lnTo>
                    <a:pt x="8" y="164"/>
                  </a:lnTo>
                  <a:lnTo>
                    <a:pt x="4" y="164"/>
                  </a:lnTo>
                  <a:lnTo>
                    <a:pt x="4" y="160"/>
                  </a:lnTo>
                  <a:lnTo>
                    <a:pt x="8" y="160"/>
                  </a:lnTo>
                  <a:lnTo>
                    <a:pt x="8" y="156"/>
                  </a:lnTo>
                  <a:lnTo>
                    <a:pt x="4" y="156"/>
                  </a:lnTo>
                  <a:lnTo>
                    <a:pt x="4" y="152"/>
                  </a:lnTo>
                  <a:lnTo>
                    <a:pt x="8" y="152"/>
                  </a:lnTo>
                  <a:lnTo>
                    <a:pt x="8" y="149"/>
                  </a:lnTo>
                  <a:lnTo>
                    <a:pt x="4" y="149"/>
                  </a:lnTo>
                  <a:lnTo>
                    <a:pt x="4" y="145"/>
                  </a:lnTo>
                  <a:lnTo>
                    <a:pt x="4" y="141"/>
                  </a:lnTo>
                  <a:lnTo>
                    <a:pt x="4" y="137"/>
                  </a:lnTo>
                  <a:lnTo>
                    <a:pt x="4" y="133"/>
                  </a:lnTo>
                  <a:lnTo>
                    <a:pt x="4" y="129"/>
                  </a:lnTo>
                  <a:lnTo>
                    <a:pt x="4" y="125"/>
                  </a:lnTo>
                  <a:lnTo>
                    <a:pt x="0" y="125"/>
                  </a:lnTo>
                  <a:lnTo>
                    <a:pt x="0" y="121"/>
                  </a:lnTo>
                  <a:lnTo>
                    <a:pt x="0" y="117"/>
                  </a:lnTo>
                  <a:lnTo>
                    <a:pt x="4" y="117"/>
                  </a:lnTo>
                  <a:lnTo>
                    <a:pt x="4" y="113"/>
                  </a:lnTo>
                  <a:lnTo>
                    <a:pt x="8" y="113"/>
                  </a:lnTo>
                  <a:lnTo>
                    <a:pt x="8" y="109"/>
                  </a:lnTo>
                  <a:lnTo>
                    <a:pt x="12" y="109"/>
                  </a:lnTo>
                  <a:lnTo>
                    <a:pt x="12" y="106"/>
                  </a:lnTo>
                  <a:lnTo>
                    <a:pt x="16" y="106"/>
                  </a:lnTo>
                  <a:lnTo>
                    <a:pt x="20" y="106"/>
                  </a:lnTo>
                  <a:lnTo>
                    <a:pt x="24" y="106"/>
                  </a:lnTo>
                  <a:lnTo>
                    <a:pt x="24" y="102"/>
                  </a:lnTo>
                  <a:lnTo>
                    <a:pt x="24" y="98"/>
                  </a:lnTo>
                  <a:lnTo>
                    <a:pt x="28" y="86"/>
                  </a:lnTo>
                  <a:lnTo>
                    <a:pt x="32" y="82"/>
                  </a:lnTo>
                  <a:lnTo>
                    <a:pt x="32" y="70"/>
                  </a:lnTo>
                  <a:lnTo>
                    <a:pt x="36" y="63"/>
                  </a:lnTo>
                  <a:lnTo>
                    <a:pt x="32" y="55"/>
                  </a:lnTo>
                  <a:lnTo>
                    <a:pt x="32" y="51"/>
                  </a:lnTo>
                  <a:lnTo>
                    <a:pt x="28" y="43"/>
                  </a:lnTo>
                  <a:lnTo>
                    <a:pt x="24" y="39"/>
                  </a:lnTo>
                  <a:lnTo>
                    <a:pt x="32" y="27"/>
                  </a:lnTo>
                  <a:lnTo>
                    <a:pt x="36" y="20"/>
                  </a:lnTo>
                  <a:lnTo>
                    <a:pt x="43" y="12"/>
                  </a:lnTo>
                  <a:lnTo>
                    <a:pt x="59" y="4"/>
                  </a:lnTo>
                  <a:lnTo>
                    <a:pt x="67" y="0"/>
                  </a:lnTo>
                  <a:lnTo>
                    <a:pt x="71" y="4"/>
                  </a:lnTo>
                  <a:lnTo>
                    <a:pt x="75" y="8"/>
                  </a:lnTo>
                  <a:lnTo>
                    <a:pt x="79" y="12"/>
                  </a:lnTo>
                  <a:lnTo>
                    <a:pt x="79" y="16"/>
                  </a:lnTo>
                  <a:lnTo>
                    <a:pt x="82" y="16"/>
                  </a:lnTo>
                  <a:lnTo>
                    <a:pt x="86" y="16"/>
                  </a:lnTo>
                  <a:lnTo>
                    <a:pt x="94" y="23"/>
                  </a:lnTo>
                  <a:lnTo>
                    <a:pt x="98" y="27"/>
                  </a:lnTo>
                  <a:lnTo>
                    <a:pt x="102" y="31"/>
                  </a:lnTo>
                  <a:lnTo>
                    <a:pt x="114" y="43"/>
                  </a:lnTo>
                  <a:lnTo>
                    <a:pt x="118" y="47"/>
                  </a:lnTo>
                  <a:lnTo>
                    <a:pt x="122" y="51"/>
                  </a:lnTo>
                  <a:lnTo>
                    <a:pt x="125" y="55"/>
                  </a:lnTo>
                  <a:lnTo>
                    <a:pt x="129" y="55"/>
                  </a:lnTo>
                  <a:lnTo>
                    <a:pt x="141" y="70"/>
                  </a:lnTo>
                  <a:lnTo>
                    <a:pt x="145" y="70"/>
                  </a:lnTo>
                  <a:lnTo>
                    <a:pt x="161" y="86"/>
                  </a:lnTo>
                  <a:lnTo>
                    <a:pt x="161" y="90"/>
                  </a:lnTo>
                  <a:lnTo>
                    <a:pt x="165" y="90"/>
                  </a:lnTo>
                  <a:lnTo>
                    <a:pt x="172" y="102"/>
                  </a:lnTo>
                  <a:close/>
                </a:path>
              </a:pathLst>
            </a:custGeom>
            <a:solidFill>
              <a:schemeClr val="accent6">
                <a:lumMod val="40000"/>
                <a:lumOff val="60000"/>
              </a:schemeClr>
            </a:solidFill>
            <a:ln w="9525">
              <a:solidFill>
                <a:schemeClr val="bg1">
                  <a:lumMod val="85000"/>
                </a:schemeClr>
              </a:solidFill>
              <a:round/>
              <a:headEnd/>
              <a:tailEnd/>
            </a:ln>
          </p:spPr>
          <p:txBody>
            <a:bodyPr/>
            <a:lstStyle/>
            <a:p>
              <a:endParaRPr lang="en-US"/>
            </a:p>
          </p:txBody>
        </p:sp>
        <p:sp>
          <p:nvSpPr>
            <p:cNvPr id="160" name="Freeform 34"/>
            <p:cNvSpPr>
              <a:spLocks/>
            </p:cNvSpPr>
            <p:nvPr/>
          </p:nvSpPr>
          <p:spPr bwMode="auto">
            <a:xfrm>
              <a:off x="2213" y="1654"/>
              <a:ext cx="51" cy="62"/>
            </a:xfrm>
            <a:custGeom>
              <a:avLst/>
              <a:gdLst>
                <a:gd name="T0" fmla="*/ 20 w 51"/>
                <a:gd name="T1" fmla="*/ 62 h 62"/>
                <a:gd name="T2" fmla="*/ 16 w 51"/>
                <a:gd name="T3" fmla="*/ 62 h 62"/>
                <a:gd name="T4" fmla="*/ 12 w 51"/>
                <a:gd name="T5" fmla="*/ 62 h 62"/>
                <a:gd name="T6" fmla="*/ 12 w 51"/>
                <a:gd name="T7" fmla="*/ 59 h 62"/>
                <a:gd name="T8" fmla="*/ 8 w 51"/>
                <a:gd name="T9" fmla="*/ 59 h 62"/>
                <a:gd name="T10" fmla="*/ 8 w 51"/>
                <a:gd name="T11" fmla="*/ 55 h 62"/>
                <a:gd name="T12" fmla="*/ 4 w 51"/>
                <a:gd name="T13" fmla="*/ 55 h 62"/>
                <a:gd name="T14" fmla="*/ 4 w 51"/>
                <a:gd name="T15" fmla="*/ 51 h 62"/>
                <a:gd name="T16" fmla="*/ 4 w 51"/>
                <a:gd name="T17" fmla="*/ 47 h 62"/>
                <a:gd name="T18" fmla="*/ 0 w 51"/>
                <a:gd name="T19" fmla="*/ 43 h 62"/>
                <a:gd name="T20" fmla="*/ 0 w 51"/>
                <a:gd name="T21" fmla="*/ 39 h 62"/>
                <a:gd name="T22" fmla="*/ 4 w 51"/>
                <a:gd name="T23" fmla="*/ 35 h 62"/>
                <a:gd name="T24" fmla="*/ 4 w 51"/>
                <a:gd name="T25" fmla="*/ 31 h 62"/>
                <a:gd name="T26" fmla="*/ 8 w 51"/>
                <a:gd name="T27" fmla="*/ 27 h 62"/>
                <a:gd name="T28" fmla="*/ 8 w 51"/>
                <a:gd name="T29" fmla="*/ 23 h 62"/>
                <a:gd name="T30" fmla="*/ 8 w 51"/>
                <a:gd name="T31" fmla="*/ 19 h 62"/>
                <a:gd name="T32" fmla="*/ 12 w 51"/>
                <a:gd name="T33" fmla="*/ 19 h 62"/>
                <a:gd name="T34" fmla="*/ 12 w 51"/>
                <a:gd name="T35" fmla="*/ 16 h 62"/>
                <a:gd name="T36" fmla="*/ 12 w 51"/>
                <a:gd name="T37" fmla="*/ 12 h 62"/>
                <a:gd name="T38" fmla="*/ 12 w 51"/>
                <a:gd name="T39" fmla="*/ 8 h 62"/>
                <a:gd name="T40" fmla="*/ 16 w 51"/>
                <a:gd name="T41" fmla="*/ 8 h 62"/>
                <a:gd name="T42" fmla="*/ 16 w 51"/>
                <a:gd name="T43" fmla="*/ 4 h 62"/>
                <a:gd name="T44" fmla="*/ 16 w 51"/>
                <a:gd name="T45" fmla="*/ 0 h 62"/>
                <a:gd name="T46" fmla="*/ 20 w 51"/>
                <a:gd name="T47" fmla="*/ 0 h 62"/>
                <a:gd name="T48" fmla="*/ 24 w 51"/>
                <a:gd name="T49" fmla="*/ 0 h 62"/>
                <a:gd name="T50" fmla="*/ 27 w 51"/>
                <a:gd name="T51" fmla="*/ 4 h 62"/>
                <a:gd name="T52" fmla="*/ 31 w 51"/>
                <a:gd name="T53" fmla="*/ 4 h 62"/>
                <a:gd name="T54" fmla="*/ 31 w 51"/>
                <a:gd name="T55" fmla="*/ 8 h 62"/>
                <a:gd name="T56" fmla="*/ 35 w 51"/>
                <a:gd name="T57" fmla="*/ 8 h 62"/>
                <a:gd name="T58" fmla="*/ 39 w 51"/>
                <a:gd name="T59" fmla="*/ 8 h 62"/>
                <a:gd name="T60" fmla="*/ 43 w 51"/>
                <a:gd name="T61" fmla="*/ 12 h 62"/>
                <a:gd name="T62" fmla="*/ 47 w 51"/>
                <a:gd name="T63" fmla="*/ 12 h 62"/>
                <a:gd name="T64" fmla="*/ 51 w 51"/>
                <a:gd name="T65" fmla="*/ 12 h 62"/>
                <a:gd name="T66" fmla="*/ 51 w 51"/>
                <a:gd name="T67" fmla="*/ 16 h 62"/>
                <a:gd name="T68" fmla="*/ 51 w 51"/>
                <a:gd name="T69" fmla="*/ 19 h 62"/>
                <a:gd name="T70" fmla="*/ 51 w 51"/>
                <a:gd name="T71" fmla="*/ 23 h 62"/>
                <a:gd name="T72" fmla="*/ 51 w 51"/>
                <a:gd name="T73" fmla="*/ 27 h 62"/>
                <a:gd name="T74" fmla="*/ 51 w 51"/>
                <a:gd name="T75" fmla="*/ 31 h 62"/>
                <a:gd name="T76" fmla="*/ 47 w 51"/>
                <a:gd name="T77" fmla="*/ 31 h 62"/>
                <a:gd name="T78" fmla="*/ 47 w 51"/>
                <a:gd name="T79" fmla="*/ 35 h 62"/>
                <a:gd name="T80" fmla="*/ 47 w 51"/>
                <a:gd name="T81" fmla="*/ 39 h 62"/>
                <a:gd name="T82" fmla="*/ 47 w 51"/>
                <a:gd name="T83" fmla="*/ 43 h 62"/>
                <a:gd name="T84" fmla="*/ 43 w 51"/>
                <a:gd name="T85" fmla="*/ 43 h 62"/>
                <a:gd name="T86" fmla="*/ 43 w 51"/>
                <a:gd name="T87" fmla="*/ 47 h 62"/>
                <a:gd name="T88" fmla="*/ 39 w 51"/>
                <a:gd name="T89" fmla="*/ 51 h 62"/>
                <a:gd name="T90" fmla="*/ 35 w 51"/>
                <a:gd name="T91" fmla="*/ 55 h 62"/>
                <a:gd name="T92" fmla="*/ 31 w 51"/>
                <a:gd name="T93" fmla="*/ 55 h 62"/>
                <a:gd name="T94" fmla="*/ 31 w 51"/>
                <a:gd name="T95" fmla="*/ 59 h 62"/>
                <a:gd name="T96" fmla="*/ 27 w 51"/>
                <a:gd name="T97" fmla="*/ 59 h 62"/>
                <a:gd name="T98" fmla="*/ 24 w 51"/>
                <a:gd name="T99" fmla="*/ 59 h 62"/>
                <a:gd name="T100" fmla="*/ 20 w 51"/>
                <a:gd name="T101" fmla="*/ 59 h 62"/>
                <a:gd name="T102" fmla="*/ 20 w 51"/>
                <a:gd name="T103" fmla="*/ 62 h 6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
                <a:gd name="T157" fmla="*/ 0 h 62"/>
                <a:gd name="T158" fmla="*/ 51 w 51"/>
                <a:gd name="T159" fmla="*/ 62 h 6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 h="62">
                  <a:moveTo>
                    <a:pt x="20" y="62"/>
                  </a:moveTo>
                  <a:lnTo>
                    <a:pt x="16" y="62"/>
                  </a:lnTo>
                  <a:lnTo>
                    <a:pt x="12" y="62"/>
                  </a:lnTo>
                  <a:lnTo>
                    <a:pt x="12" y="59"/>
                  </a:lnTo>
                  <a:lnTo>
                    <a:pt x="8" y="59"/>
                  </a:lnTo>
                  <a:lnTo>
                    <a:pt x="8" y="55"/>
                  </a:lnTo>
                  <a:lnTo>
                    <a:pt x="4" y="55"/>
                  </a:lnTo>
                  <a:lnTo>
                    <a:pt x="4" y="51"/>
                  </a:lnTo>
                  <a:lnTo>
                    <a:pt x="4" y="47"/>
                  </a:lnTo>
                  <a:lnTo>
                    <a:pt x="0" y="43"/>
                  </a:lnTo>
                  <a:lnTo>
                    <a:pt x="0" y="39"/>
                  </a:lnTo>
                  <a:lnTo>
                    <a:pt x="4" y="35"/>
                  </a:lnTo>
                  <a:lnTo>
                    <a:pt x="4" y="31"/>
                  </a:lnTo>
                  <a:lnTo>
                    <a:pt x="8" y="27"/>
                  </a:lnTo>
                  <a:lnTo>
                    <a:pt x="8" y="23"/>
                  </a:lnTo>
                  <a:lnTo>
                    <a:pt x="8" y="19"/>
                  </a:lnTo>
                  <a:lnTo>
                    <a:pt x="12" y="19"/>
                  </a:lnTo>
                  <a:lnTo>
                    <a:pt x="12" y="16"/>
                  </a:lnTo>
                  <a:lnTo>
                    <a:pt x="12" y="12"/>
                  </a:lnTo>
                  <a:lnTo>
                    <a:pt x="12" y="8"/>
                  </a:lnTo>
                  <a:lnTo>
                    <a:pt x="16" y="8"/>
                  </a:lnTo>
                  <a:lnTo>
                    <a:pt x="16" y="4"/>
                  </a:lnTo>
                  <a:lnTo>
                    <a:pt x="16" y="0"/>
                  </a:lnTo>
                  <a:lnTo>
                    <a:pt x="20" y="0"/>
                  </a:lnTo>
                  <a:lnTo>
                    <a:pt x="24" y="0"/>
                  </a:lnTo>
                  <a:lnTo>
                    <a:pt x="27" y="4"/>
                  </a:lnTo>
                  <a:lnTo>
                    <a:pt x="31" y="4"/>
                  </a:lnTo>
                  <a:lnTo>
                    <a:pt x="31" y="8"/>
                  </a:lnTo>
                  <a:lnTo>
                    <a:pt x="35" y="8"/>
                  </a:lnTo>
                  <a:lnTo>
                    <a:pt x="39" y="8"/>
                  </a:lnTo>
                  <a:lnTo>
                    <a:pt x="43" y="12"/>
                  </a:lnTo>
                  <a:lnTo>
                    <a:pt x="47" y="12"/>
                  </a:lnTo>
                  <a:lnTo>
                    <a:pt x="51" y="12"/>
                  </a:lnTo>
                  <a:lnTo>
                    <a:pt x="51" y="16"/>
                  </a:lnTo>
                  <a:lnTo>
                    <a:pt x="51" y="19"/>
                  </a:lnTo>
                  <a:lnTo>
                    <a:pt x="51" y="23"/>
                  </a:lnTo>
                  <a:lnTo>
                    <a:pt x="51" y="27"/>
                  </a:lnTo>
                  <a:lnTo>
                    <a:pt x="51" y="31"/>
                  </a:lnTo>
                  <a:lnTo>
                    <a:pt x="47" y="31"/>
                  </a:lnTo>
                  <a:lnTo>
                    <a:pt x="47" y="35"/>
                  </a:lnTo>
                  <a:lnTo>
                    <a:pt x="47" y="39"/>
                  </a:lnTo>
                  <a:lnTo>
                    <a:pt x="47" y="43"/>
                  </a:lnTo>
                  <a:lnTo>
                    <a:pt x="43" y="43"/>
                  </a:lnTo>
                  <a:lnTo>
                    <a:pt x="43" y="47"/>
                  </a:lnTo>
                  <a:lnTo>
                    <a:pt x="39" y="51"/>
                  </a:lnTo>
                  <a:lnTo>
                    <a:pt x="35" y="55"/>
                  </a:lnTo>
                  <a:lnTo>
                    <a:pt x="31" y="55"/>
                  </a:lnTo>
                  <a:lnTo>
                    <a:pt x="31" y="59"/>
                  </a:lnTo>
                  <a:lnTo>
                    <a:pt x="27" y="59"/>
                  </a:lnTo>
                  <a:lnTo>
                    <a:pt x="24" y="59"/>
                  </a:lnTo>
                  <a:lnTo>
                    <a:pt x="20" y="59"/>
                  </a:lnTo>
                  <a:lnTo>
                    <a:pt x="20" y="62"/>
                  </a:lnTo>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61" name="Freeform 35"/>
            <p:cNvSpPr>
              <a:spLocks/>
            </p:cNvSpPr>
            <p:nvPr/>
          </p:nvSpPr>
          <p:spPr bwMode="auto">
            <a:xfrm>
              <a:off x="2162" y="1642"/>
              <a:ext cx="47" cy="51"/>
            </a:xfrm>
            <a:custGeom>
              <a:avLst/>
              <a:gdLst>
                <a:gd name="T0" fmla="*/ 28 w 47"/>
                <a:gd name="T1" fmla="*/ 51 h 51"/>
                <a:gd name="T2" fmla="*/ 24 w 47"/>
                <a:gd name="T3" fmla="*/ 51 h 51"/>
                <a:gd name="T4" fmla="*/ 20 w 47"/>
                <a:gd name="T5" fmla="*/ 47 h 51"/>
                <a:gd name="T6" fmla="*/ 20 w 47"/>
                <a:gd name="T7" fmla="*/ 43 h 51"/>
                <a:gd name="T8" fmla="*/ 16 w 47"/>
                <a:gd name="T9" fmla="*/ 39 h 51"/>
                <a:gd name="T10" fmla="*/ 16 w 47"/>
                <a:gd name="T11" fmla="*/ 35 h 51"/>
                <a:gd name="T12" fmla="*/ 12 w 47"/>
                <a:gd name="T13" fmla="*/ 31 h 51"/>
                <a:gd name="T14" fmla="*/ 8 w 47"/>
                <a:gd name="T15" fmla="*/ 31 h 51"/>
                <a:gd name="T16" fmla="*/ 8 w 47"/>
                <a:gd name="T17" fmla="*/ 28 h 51"/>
                <a:gd name="T18" fmla="*/ 4 w 47"/>
                <a:gd name="T19" fmla="*/ 28 h 51"/>
                <a:gd name="T20" fmla="*/ 0 w 47"/>
                <a:gd name="T21" fmla="*/ 24 h 51"/>
                <a:gd name="T22" fmla="*/ 0 w 47"/>
                <a:gd name="T23" fmla="*/ 20 h 51"/>
                <a:gd name="T24" fmla="*/ 0 w 47"/>
                <a:gd name="T25" fmla="*/ 16 h 51"/>
                <a:gd name="T26" fmla="*/ 4 w 47"/>
                <a:gd name="T27" fmla="*/ 12 h 51"/>
                <a:gd name="T28" fmla="*/ 4 w 47"/>
                <a:gd name="T29" fmla="*/ 8 h 51"/>
                <a:gd name="T30" fmla="*/ 8 w 47"/>
                <a:gd name="T31" fmla="*/ 8 h 51"/>
                <a:gd name="T32" fmla="*/ 8 w 47"/>
                <a:gd name="T33" fmla="*/ 4 h 51"/>
                <a:gd name="T34" fmla="*/ 12 w 47"/>
                <a:gd name="T35" fmla="*/ 4 h 51"/>
                <a:gd name="T36" fmla="*/ 16 w 47"/>
                <a:gd name="T37" fmla="*/ 0 h 51"/>
                <a:gd name="T38" fmla="*/ 20 w 47"/>
                <a:gd name="T39" fmla="*/ 0 h 51"/>
                <a:gd name="T40" fmla="*/ 24 w 47"/>
                <a:gd name="T41" fmla="*/ 0 h 51"/>
                <a:gd name="T42" fmla="*/ 28 w 47"/>
                <a:gd name="T43" fmla="*/ 0 h 51"/>
                <a:gd name="T44" fmla="*/ 32 w 47"/>
                <a:gd name="T45" fmla="*/ 0 h 51"/>
                <a:gd name="T46" fmla="*/ 35 w 47"/>
                <a:gd name="T47" fmla="*/ 4 h 51"/>
                <a:gd name="T48" fmla="*/ 39 w 47"/>
                <a:gd name="T49" fmla="*/ 4 h 51"/>
                <a:gd name="T50" fmla="*/ 39 w 47"/>
                <a:gd name="T51" fmla="*/ 8 h 51"/>
                <a:gd name="T52" fmla="*/ 43 w 47"/>
                <a:gd name="T53" fmla="*/ 8 h 51"/>
                <a:gd name="T54" fmla="*/ 43 w 47"/>
                <a:gd name="T55" fmla="*/ 12 h 51"/>
                <a:gd name="T56" fmla="*/ 43 w 47"/>
                <a:gd name="T57" fmla="*/ 16 h 51"/>
                <a:gd name="T58" fmla="*/ 47 w 47"/>
                <a:gd name="T59" fmla="*/ 20 h 51"/>
                <a:gd name="T60" fmla="*/ 47 w 47"/>
                <a:gd name="T61" fmla="*/ 24 h 51"/>
                <a:gd name="T62" fmla="*/ 47 w 47"/>
                <a:gd name="T63" fmla="*/ 28 h 51"/>
                <a:gd name="T64" fmla="*/ 47 w 47"/>
                <a:gd name="T65" fmla="*/ 31 h 51"/>
                <a:gd name="T66" fmla="*/ 47 w 47"/>
                <a:gd name="T67" fmla="*/ 35 h 51"/>
                <a:gd name="T68" fmla="*/ 43 w 47"/>
                <a:gd name="T69" fmla="*/ 35 h 51"/>
                <a:gd name="T70" fmla="*/ 43 w 47"/>
                <a:gd name="T71" fmla="*/ 39 h 51"/>
                <a:gd name="T72" fmla="*/ 39 w 47"/>
                <a:gd name="T73" fmla="*/ 39 h 51"/>
                <a:gd name="T74" fmla="*/ 39 w 47"/>
                <a:gd name="T75" fmla="*/ 43 h 51"/>
                <a:gd name="T76" fmla="*/ 35 w 47"/>
                <a:gd name="T77" fmla="*/ 43 h 51"/>
                <a:gd name="T78" fmla="*/ 35 w 47"/>
                <a:gd name="T79" fmla="*/ 47 h 51"/>
                <a:gd name="T80" fmla="*/ 32 w 47"/>
                <a:gd name="T81" fmla="*/ 47 h 51"/>
                <a:gd name="T82" fmla="*/ 28 w 47"/>
                <a:gd name="T83" fmla="*/ 51 h 5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7"/>
                <a:gd name="T127" fmla="*/ 0 h 51"/>
                <a:gd name="T128" fmla="*/ 47 w 47"/>
                <a:gd name="T129" fmla="*/ 51 h 5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7" h="51">
                  <a:moveTo>
                    <a:pt x="28" y="51"/>
                  </a:moveTo>
                  <a:lnTo>
                    <a:pt x="24" y="51"/>
                  </a:lnTo>
                  <a:lnTo>
                    <a:pt x="20" y="47"/>
                  </a:lnTo>
                  <a:lnTo>
                    <a:pt x="20" y="43"/>
                  </a:lnTo>
                  <a:lnTo>
                    <a:pt x="16" y="39"/>
                  </a:lnTo>
                  <a:lnTo>
                    <a:pt x="16" y="35"/>
                  </a:lnTo>
                  <a:lnTo>
                    <a:pt x="12" y="31"/>
                  </a:lnTo>
                  <a:lnTo>
                    <a:pt x="8" y="31"/>
                  </a:lnTo>
                  <a:lnTo>
                    <a:pt x="8" y="28"/>
                  </a:lnTo>
                  <a:lnTo>
                    <a:pt x="4" y="28"/>
                  </a:lnTo>
                  <a:lnTo>
                    <a:pt x="0" y="24"/>
                  </a:lnTo>
                  <a:lnTo>
                    <a:pt x="0" y="20"/>
                  </a:lnTo>
                  <a:lnTo>
                    <a:pt x="0" y="16"/>
                  </a:lnTo>
                  <a:lnTo>
                    <a:pt x="4" y="12"/>
                  </a:lnTo>
                  <a:lnTo>
                    <a:pt x="4" y="8"/>
                  </a:lnTo>
                  <a:lnTo>
                    <a:pt x="8" y="8"/>
                  </a:lnTo>
                  <a:lnTo>
                    <a:pt x="8" y="4"/>
                  </a:lnTo>
                  <a:lnTo>
                    <a:pt x="12" y="4"/>
                  </a:lnTo>
                  <a:lnTo>
                    <a:pt x="16" y="0"/>
                  </a:lnTo>
                  <a:lnTo>
                    <a:pt x="20" y="0"/>
                  </a:lnTo>
                  <a:lnTo>
                    <a:pt x="24" y="0"/>
                  </a:lnTo>
                  <a:lnTo>
                    <a:pt x="28" y="0"/>
                  </a:lnTo>
                  <a:lnTo>
                    <a:pt x="32" y="0"/>
                  </a:lnTo>
                  <a:lnTo>
                    <a:pt x="35" y="4"/>
                  </a:lnTo>
                  <a:lnTo>
                    <a:pt x="39" y="4"/>
                  </a:lnTo>
                  <a:lnTo>
                    <a:pt x="39" y="8"/>
                  </a:lnTo>
                  <a:lnTo>
                    <a:pt x="43" y="8"/>
                  </a:lnTo>
                  <a:lnTo>
                    <a:pt x="43" y="12"/>
                  </a:lnTo>
                  <a:lnTo>
                    <a:pt x="43" y="16"/>
                  </a:lnTo>
                  <a:lnTo>
                    <a:pt x="47" y="20"/>
                  </a:lnTo>
                  <a:lnTo>
                    <a:pt x="47" y="24"/>
                  </a:lnTo>
                  <a:lnTo>
                    <a:pt x="47" y="28"/>
                  </a:lnTo>
                  <a:lnTo>
                    <a:pt x="47" y="31"/>
                  </a:lnTo>
                  <a:lnTo>
                    <a:pt x="47" y="35"/>
                  </a:lnTo>
                  <a:lnTo>
                    <a:pt x="43" y="35"/>
                  </a:lnTo>
                  <a:lnTo>
                    <a:pt x="43" y="39"/>
                  </a:lnTo>
                  <a:lnTo>
                    <a:pt x="39" y="39"/>
                  </a:lnTo>
                  <a:lnTo>
                    <a:pt x="39" y="43"/>
                  </a:lnTo>
                  <a:lnTo>
                    <a:pt x="35" y="43"/>
                  </a:lnTo>
                  <a:lnTo>
                    <a:pt x="35" y="47"/>
                  </a:lnTo>
                  <a:lnTo>
                    <a:pt x="32" y="47"/>
                  </a:lnTo>
                  <a:lnTo>
                    <a:pt x="28" y="51"/>
                  </a:lnTo>
                </a:path>
              </a:pathLst>
            </a:custGeom>
            <a:solidFill>
              <a:schemeClr val="tx2">
                <a:lumMod val="50000"/>
              </a:schemeClr>
            </a:solidFill>
            <a:ln w="4">
              <a:solidFill>
                <a:schemeClr val="bg1">
                  <a:lumMod val="85000"/>
                </a:schemeClr>
              </a:solidFill>
              <a:prstDash val="solid"/>
              <a:round/>
              <a:headEnd/>
              <a:tailEnd/>
            </a:ln>
          </p:spPr>
          <p:txBody>
            <a:bodyPr/>
            <a:lstStyle/>
            <a:p>
              <a:endParaRPr lang="en-US"/>
            </a:p>
          </p:txBody>
        </p:sp>
        <p:sp>
          <p:nvSpPr>
            <p:cNvPr id="162" name="Freeform 36"/>
            <p:cNvSpPr>
              <a:spLocks/>
            </p:cNvSpPr>
            <p:nvPr/>
          </p:nvSpPr>
          <p:spPr bwMode="auto">
            <a:xfrm>
              <a:off x="1986" y="595"/>
              <a:ext cx="512" cy="2196"/>
            </a:xfrm>
            <a:custGeom>
              <a:avLst/>
              <a:gdLst>
                <a:gd name="T0" fmla="*/ 145 w 512"/>
                <a:gd name="T1" fmla="*/ 117 h 2196"/>
                <a:gd name="T2" fmla="*/ 161 w 512"/>
                <a:gd name="T3" fmla="*/ 187 h 2196"/>
                <a:gd name="T4" fmla="*/ 176 w 512"/>
                <a:gd name="T5" fmla="*/ 293 h 2196"/>
                <a:gd name="T6" fmla="*/ 172 w 512"/>
                <a:gd name="T7" fmla="*/ 375 h 2196"/>
                <a:gd name="T8" fmla="*/ 204 w 512"/>
                <a:gd name="T9" fmla="*/ 457 h 2196"/>
                <a:gd name="T10" fmla="*/ 215 w 512"/>
                <a:gd name="T11" fmla="*/ 559 h 2196"/>
                <a:gd name="T12" fmla="*/ 208 w 512"/>
                <a:gd name="T13" fmla="*/ 629 h 2196"/>
                <a:gd name="T14" fmla="*/ 266 w 512"/>
                <a:gd name="T15" fmla="*/ 711 h 2196"/>
                <a:gd name="T16" fmla="*/ 329 w 512"/>
                <a:gd name="T17" fmla="*/ 766 h 2196"/>
                <a:gd name="T18" fmla="*/ 262 w 512"/>
                <a:gd name="T19" fmla="*/ 867 h 2196"/>
                <a:gd name="T20" fmla="*/ 137 w 512"/>
                <a:gd name="T21" fmla="*/ 1078 h 2196"/>
                <a:gd name="T22" fmla="*/ 141 w 512"/>
                <a:gd name="T23" fmla="*/ 1348 h 2196"/>
                <a:gd name="T24" fmla="*/ 172 w 512"/>
                <a:gd name="T25" fmla="*/ 1544 h 2196"/>
                <a:gd name="T26" fmla="*/ 168 w 512"/>
                <a:gd name="T27" fmla="*/ 1704 h 2196"/>
                <a:gd name="T28" fmla="*/ 317 w 512"/>
                <a:gd name="T29" fmla="*/ 1766 h 2196"/>
                <a:gd name="T30" fmla="*/ 309 w 512"/>
                <a:gd name="T31" fmla="*/ 1802 h 2196"/>
                <a:gd name="T32" fmla="*/ 309 w 512"/>
                <a:gd name="T33" fmla="*/ 1837 h 2196"/>
                <a:gd name="T34" fmla="*/ 309 w 512"/>
                <a:gd name="T35" fmla="*/ 1864 h 2196"/>
                <a:gd name="T36" fmla="*/ 364 w 512"/>
                <a:gd name="T37" fmla="*/ 1868 h 2196"/>
                <a:gd name="T38" fmla="*/ 411 w 512"/>
                <a:gd name="T39" fmla="*/ 1888 h 2196"/>
                <a:gd name="T40" fmla="*/ 426 w 512"/>
                <a:gd name="T41" fmla="*/ 1938 h 2196"/>
                <a:gd name="T42" fmla="*/ 438 w 512"/>
                <a:gd name="T43" fmla="*/ 1985 h 2196"/>
                <a:gd name="T44" fmla="*/ 458 w 512"/>
                <a:gd name="T45" fmla="*/ 2028 h 2196"/>
                <a:gd name="T46" fmla="*/ 469 w 512"/>
                <a:gd name="T47" fmla="*/ 2075 h 2196"/>
                <a:gd name="T48" fmla="*/ 481 w 512"/>
                <a:gd name="T49" fmla="*/ 2114 h 2196"/>
                <a:gd name="T50" fmla="*/ 505 w 512"/>
                <a:gd name="T51" fmla="*/ 2157 h 2196"/>
                <a:gd name="T52" fmla="*/ 489 w 512"/>
                <a:gd name="T53" fmla="*/ 2192 h 2196"/>
                <a:gd name="T54" fmla="*/ 477 w 512"/>
                <a:gd name="T55" fmla="*/ 2177 h 2196"/>
                <a:gd name="T56" fmla="*/ 442 w 512"/>
                <a:gd name="T57" fmla="*/ 2146 h 2196"/>
                <a:gd name="T58" fmla="*/ 415 w 512"/>
                <a:gd name="T59" fmla="*/ 2114 h 2196"/>
                <a:gd name="T60" fmla="*/ 395 w 512"/>
                <a:gd name="T61" fmla="*/ 2083 h 2196"/>
                <a:gd name="T62" fmla="*/ 364 w 512"/>
                <a:gd name="T63" fmla="*/ 2075 h 2196"/>
                <a:gd name="T64" fmla="*/ 348 w 512"/>
                <a:gd name="T65" fmla="*/ 2036 h 2196"/>
                <a:gd name="T66" fmla="*/ 329 w 512"/>
                <a:gd name="T67" fmla="*/ 2005 h 2196"/>
                <a:gd name="T68" fmla="*/ 297 w 512"/>
                <a:gd name="T69" fmla="*/ 2017 h 2196"/>
                <a:gd name="T70" fmla="*/ 309 w 512"/>
                <a:gd name="T71" fmla="*/ 2056 h 2196"/>
                <a:gd name="T72" fmla="*/ 290 w 512"/>
                <a:gd name="T73" fmla="*/ 2071 h 2196"/>
                <a:gd name="T74" fmla="*/ 290 w 512"/>
                <a:gd name="T75" fmla="*/ 2114 h 2196"/>
                <a:gd name="T76" fmla="*/ 247 w 512"/>
                <a:gd name="T77" fmla="*/ 2134 h 2196"/>
                <a:gd name="T78" fmla="*/ 227 w 512"/>
                <a:gd name="T79" fmla="*/ 2103 h 2196"/>
                <a:gd name="T80" fmla="*/ 192 w 512"/>
                <a:gd name="T81" fmla="*/ 2071 h 2196"/>
                <a:gd name="T82" fmla="*/ 168 w 512"/>
                <a:gd name="T83" fmla="*/ 2036 h 2196"/>
                <a:gd name="T84" fmla="*/ 157 w 512"/>
                <a:gd name="T85" fmla="*/ 1981 h 2196"/>
                <a:gd name="T86" fmla="*/ 184 w 512"/>
                <a:gd name="T87" fmla="*/ 1942 h 2196"/>
                <a:gd name="T88" fmla="*/ 200 w 512"/>
                <a:gd name="T89" fmla="*/ 1895 h 2196"/>
                <a:gd name="T90" fmla="*/ 200 w 512"/>
                <a:gd name="T91" fmla="*/ 1852 h 2196"/>
                <a:gd name="T92" fmla="*/ 172 w 512"/>
                <a:gd name="T93" fmla="*/ 1829 h 2196"/>
                <a:gd name="T94" fmla="*/ 145 w 512"/>
                <a:gd name="T95" fmla="*/ 1798 h 2196"/>
                <a:gd name="T96" fmla="*/ 106 w 512"/>
                <a:gd name="T97" fmla="*/ 1790 h 2196"/>
                <a:gd name="T98" fmla="*/ 86 w 512"/>
                <a:gd name="T99" fmla="*/ 1743 h 2196"/>
                <a:gd name="T100" fmla="*/ 59 w 512"/>
                <a:gd name="T101" fmla="*/ 1704 h 2196"/>
                <a:gd name="T102" fmla="*/ 75 w 512"/>
                <a:gd name="T103" fmla="*/ 1661 h 2196"/>
                <a:gd name="T104" fmla="*/ 75 w 512"/>
                <a:gd name="T105" fmla="*/ 1602 h 2196"/>
                <a:gd name="T106" fmla="*/ 71 w 512"/>
                <a:gd name="T107" fmla="*/ 1548 h 2196"/>
                <a:gd name="T108" fmla="*/ 63 w 512"/>
                <a:gd name="T109" fmla="*/ 1512 h 2196"/>
                <a:gd name="T110" fmla="*/ 59 w 512"/>
                <a:gd name="T111" fmla="*/ 1473 h 2196"/>
                <a:gd name="T112" fmla="*/ 39 w 512"/>
                <a:gd name="T113" fmla="*/ 1438 h 2196"/>
                <a:gd name="T114" fmla="*/ 28 w 512"/>
                <a:gd name="T115" fmla="*/ 1399 h 2196"/>
                <a:gd name="T116" fmla="*/ 4 w 512"/>
                <a:gd name="T117" fmla="*/ 1356 h 2196"/>
                <a:gd name="T118" fmla="*/ 12 w 512"/>
                <a:gd name="T119" fmla="*/ 1305 h 21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12"/>
                <a:gd name="T181" fmla="*/ 0 h 2196"/>
                <a:gd name="T182" fmla="*/ 512 w 512"/>
                <a:gd name="T183" fmla="*/ 2196 h 21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12" h="2196">
                  <a:moveTo>
                    <a:pt x="43" y="0"/>
                  </a:moveTo>
                  <a:lnTo>
                    <a:pt x="63" y="15"/>
                  </a:lnTo>
                  <a:lnTo>
                    <a:pt x="67" y="23"/>
                  </a:lnTo>
                  <a:lnTo>
                    <a:pt x="71" y="27"/>
                  </a:lnTo>
                  <a:lnTo>
                    <a:pt x="71" y="35"/>
                  </a:lnTo>
                  <a:lnTo>
                    <a:pt x="75" y="39"/>
                  </a:lnTo>
                  <a:lnTo>
                    <a:pt x="79" y="43"/>
                  </a:lnTo>
                  <a:lnTo>
                    <a:pt x="86" y="50"/>
                  </a:lnTo>
                  <a:lnTo>
                    <a:pt x="102" y="70"/>
                  </a:lnTo>
                  <a:lnTo>
                    <a:pt x="102" y="74"/>
                  </a:lnTo>
                  <a:lnTo>
                    <a:pt x="118" y="90"/>
                  </a:lnTo>
                  <a:lnTo>
                    <a:pt x="129" y="101"/>
                  </a:lnTo>
                  <a:lnTo>
                    <a:pt x="129" y="105"/>
                  </a:lnTo>
                  <a:lnTo>
                    <a:pt x="137" y="109"/>
                  </a:lnTo>
                  <a:lnTo>
                    <a:pt x="141" y="113"/>
                  </a:lnTo>
                  <a:lnTo>
                    <a:pt x="141" y="117"/>
                  </a:lnTo>
                  <a:lnTo>
                    <a:pt x="145" y="117"/>
                  </a:lnTo>
                  <a:lnTo>
                    <a:pt x="145" y="121"/>
                  </a:lnTo>
                  <a:lnTo>
                    <a:pt x="149" y="125"/>
                  </a:lnTo>
                  <a:lnTo>
                    <a:pt x="153" y="125"/>
                  </a:lnTo>
                  <a:lnTo>
                    <a:pt x="153" y="133"/>
                  </a:lnTo>
                  <a:lnTo>
                    <a:pt x="157" y="133"/>
                  </a:lnTo>
                  <a:lnTo>
                    <a:pt x="157" y="136"/>
                  </a:lnTo>
                  <a:lnTo>
                    <a:pt x="161" y="140"/>
                  </a:lnTo>
                  <a:lnTo>
                    <a:pt x="165" y="156"/>
                  </a:lnTo>
                  <a:lnTo>
                    <a:pt x="168" y="160"/>
                  </a:lnTo>
                  <a:lnTo>
                    <a:pt x="165" y="160"/>
                  </a:lnTo>
                  <a:lnTo>
                    <a:pt x="165" y="164"/>
                  </a:lnTo>
                  <a:lnTo>
                    <a:pt x="168" y="164"/>
                  </a:lnTo>
                  <a:lnTo>
                    <a:pt x="165" y="172"/>
                  </a:lnTo>
                  <a:lnTo>
                    <a:pt x="157" y="176"/>
                  </a:lnTo>
                  <a:lnTo>
                    <a:pt x="157" y="179"/>
                  </a:lnTo>
                  <a:lnTo>
                    <a:pt x="161" y="183"/>
                  </a:lnTo>
                  <a:lnTo>
                    <a:pt x="161" y="187"/>
                  </a:lnTo>
                  <a:lnTo>
                    <a:pt x="161" y="191"/>
                  </a:lnTo>
                  <a:lnTo>
                    <a:pt x="165" y="195"/>
                  </a:lnTo>
                  <a:lnTo>
                    <a:pt x="165" y="199"/>
                  </a:lnTo>
                  <a:lnTo>
                    <a:pt x="168" y="207"/>
                  </a:lnTo>
                  <a:lnTo>
                    <a:pt x="172" y="211"/>
                  </a:lnTo>
                  <a:lnTo>
                    <a:pt x="172" y="215"/>
                  </a:lnTo>
                  <a:lnTo>
                    <a:pt x="176" y="222"/>
                  </a:lnTo>
                  <a:lnTo>
                    <a:pt x="176" y="230"/>
                  </a:lnTo>
                  <a:lnTo>
                    <a:pt x="172" y="242"/>
                  </a:lnTo>
                  <a:lnTo>
                    <a:pt x="176" y="254"/>
                  </a:lnTo>
                  <a:lnTo>
                    <a:pt x="180" y="254"/>
                  </a:lnTo>
                  <a:lnTo>
                    <a:pt x="180" y="258"/>
                  </a:lnTo>
                  <a:lnTo>
                    <a:pt x="180" y="269"/>
                  </a:lnTo>
                  <a:lnTo>
                    <a:pt x="180" y="273"/>
                  </a:lnTo>
                  <a:lnTo>
                    <a:pt x="180" y="277"/>
                  </a:lnTo>
                  <a:lnTo>
                    <a:pt x="176" y="285"/>
                  </a:lnTo>
                  <a:lnTo>
                    <a:pt x="176" y="293"/>
                  </a:lnTo>
                  <a:lnTo>
                    <a:pt x="172" y="297"/>
                  </a:lnTo>
                  <a:lnTo>
                    <a:pt x="172" y="312"/>
                  </a:lnTo>
                  <a:lnTo>
                    <a:pt x="168" y="312"/>
                  </a:lnTo>
                  <a:lnTo>
                    <a:pt x="168" y="324"/>
                  </a:lnTo>
                  <a:lnTo>
                    <a:pt x="168" y="328"/>
                  </a:lnTo>
                  <a:lnTo>
                    <a:pt x="172" y="340"/>
                  </a:lnTo>
                  <a:lnTo>
                    <a:pt x="176" y="336"/>
                  </a:lnTo>
                  <a:lnTo>
                    <a:pt x="180" y="340"/>
                  </a:lnTo>
                  <a:lnTo>
                    <a:pt x="180" y="344"/>
                  </a:lnTo>
                  <a:lnTo>
                    <a:pt x="184" y="348"/>
                  </a:lnTo>
                  <a:lnTo>
                    <a:pt x="184" y="351"/>
                  </a:lnTo>
                  <a:lnTo>
                    <a:pt x="180" y="355"/>
                  </a:lnTo>
                  <a:lnTo>
                    <a:pt x="172" y="363"/>
                  </a:lnTo>
                  <a:lnTo>
                    <a:pt x="172" y="367"/>
                  </a:lnTo>
                  <a:lnTo>
                    <a:pt x="172" y="371"/>
                  </a:lnTo>
                  <a:lnTo>
                    <a:pt x="176" y="375"/>
                  </a:lnTo>
                  <a:lnTo>
                    <a:pt x="172" y="375"/>
                  </a:lnTo>
                  <a:lnTo>
                    <a:pt x="172" y="379"/>
                  </a:lnTo>
                  <a:lnTo>
                    <a:pt x="176" y="383"/>
                  </a:lnTo>
                  <a:lnTo>
                    <a:pt x="176" y="387"/>
                  </a:lnTo>
                  <a:lnTo>
                    <a:pt x="176" y="391"/>
                  </a:lnTo>
                  <a:lnTo>
                    <a:pt x="180" y="394"/>
                  </a:lnTo>
                  <a:lnTo>
                    <a:pt x="192" y="402"/>
                  </a:lnTo>
                  <a:lnTo>
                    <a:pt x="196" y="406"/>
                  </a:lnTo>
                  <a:lnTo>
                    <a:pt x="192" y="406"/>
                  </a:lnTo>
                  <a:lnTo>
                    <a:pt x="188" y="414"/>
                  </a:lnTo>
                  <a:lnTo>
                    <a:pt x="196" y="422"/>
                  </a:lnTo>
                  <a:lnTo>
                    <a:pt x="200" y="426"/>
                  </a:lnTo>
                  <a:lnTo>
                    <a:pt x="200" y="430"/>
                  </a:lnTo>
                  <a:lnTo>
                    <a:pt x="200" y="433"/>
                  </a:lnTo>
                  <a:lnTo>
                    <a:pt x="204" y="441"/>
                  </a:lnTo>
                  <a:lnTo>
                    <a:pt x="204" y="445"/>
                  </a:lnTo>
                  <a:lnTo>
                    <a:pt x="208" y="449"/>
                  </a:lnTo>
                  <a:lnTo>
                    <a:pt x="204" y="457"/>
                  </a:lnTo>
                  <a:lnTo>
                    <a:pt x="204" y="461"/>
                  </a:lnTo>
                  <a:lnTo>
                    <a:pt x="204" y="465"/>
                  </a:lnTo>
                  <a:lnTo>
                    <a:pt x="208" y="469"/>
                  </a:lnTo>
                  <a:lnTo>
                    <a:pt x="211" y="473"/>
                  </a:lnTo>
                  <a:lnTo>
                    <a:pt x="219" y="480"/>
                  </a:lnTo>
                  <a:lnTo>
                    <a:pt x="219" y="484"/>
                  </a:lnTo>
                  <a:lnTo>
                    <a:pt x="219" y="488"/>
                  </a:lnTo>
                  <a:lnTo>
                    <a:pt x="215" y="492"/>
                  </a:lnTo>
                  <a:lnTo>
                    <a:pt x="215" y="500"/>
                  </a:lnTo>
                  <a:lnTo>
                    <a:pt x="219" y="512"/>
                  </a:lnTo>
                  <a:lnTo>
                    <a:pt x="215" y="519"/>
                  </a:lnTo>
                  <a:lnTo>
                    <a:pt x="215" y="523"/>
                  </a:lnTo>
                  <a:lnTo>
                    <a:pt x="215" y="531"/>
                  </a:lnTo>
                  <a:lnTo>
                    <a:pt x="215" y="539"/>
                  </a:lnTo>
                  <a:lnTo>
                    <a:pt x="215" y="551"/>
                  </a:lnTo>
                  <a:lnTo>
                    <a:pt x="219" y="555"/>
                  </a:lnTo>
                  <a:lnTo>
                    <a:pt x="215" y="559"/>
                  </a:lnTo>
                  <a:lnTo>
                    <a:pt x="215" y="562"/>
                  </a:lnTo>
                  <a:lnTo>
                    <a:pt x="215" y="566"/>
                  </a:lnTo>
                  <a:lnTo>
                    <a:pt x="211" y="570"/>
                  </a:lnTo>
                  <a:lnTo>
                    <a:pt x="211" y="574"/>
                  </a:lnTo>
                  <a:lnTo>
                    <a:pt x="204" y="578"/>
                  </a:lnTo>
                  <a:lnTo>
                    <a:pt x="204" y="586"/>
                  </a:lnTo>
                  <a:lnTo>
                    <a:pt x="200" y="590"/>
                  </a:lnTo>
                  <a:lnTo>
                    <a:pt x="196" y="594"/>
                  </a:lnTo>
                  <a:lnTo>
                    <a:pt x="196" y="602"/>
                  </a:lnTo>
                  <a:lnTo>
                    <a:pt x="196" y="613"/>
                  </a:lnTo>
                  <a:lnTo>
                    <a:pt x="200" y="617"/>
                  </a:lnTo>
                  <a:lnTo>
                    <a:pt x="200" y="621"/>
                  </a:lnTo>
                  <a:lnTo>
                    <a:pt x="204" y="621"/>
                  </a:lnTo>
                  <a:lnTo>
                    <a:pt x="208" y="621"/>
                  </a:lnTo>
                  <a:lnTo>
                    <a:pt x="211" y="621"/>
                  </a:lnTo>
                  <a:lnTo>
                    <a:pt x="211" y="629"/>
                  </a:lnTo>
                  <a:lnTo>
                    <a:pt x="208" y="629"/>
                  </a:lnTo>
                  <a:lnTo>
                    <a:pt x="211" y="633"/>
                  </a:lnTo>
                  <a:lnTo>
                    <a:pt x="208" y="641"/>
                  </a:lnTo>
                  <a:lnTo>
                    <a:pt x="211" y="641"/>
                  </a:lnTo>
                  <a:lnTo>
                    <a:pt x="208" y="645"/>
                  </a:lnTo>
                  <a:lnTo>
                    <a:pt x="211" y="648"/>
                  </a:lnTo>
                  <a:lnTo>
                    <a:pt x="211" y="652"/>
                  </a:lnTo>
                  <a:lnTo>
                    <a:pt x="215" y="656"/>
                  </a:lnTo>
                  <a:lnTo>
                    <a:pt x="223" y="656"/>
                  </a:lnTo>
                  <a:lnTo>
                    <a:pt x="235" y="664"/>
                  </a:lnTo>
                  <a:lnTo>
                    <a:pt x="239" y="668"/>
                  </a:lnTo>
                  <a:lnTo>
                    <a:pt x="243" y="672"/>
                  </a:lnTo>
                  <a:lnTo>
                    <a:pt x="247" y="680"/>
                  </a:lnTo>
                  <a:lnTo>
                    <a:pt x="251" y="684"/>
                  </a:lnTo>
                  <a:lnTo>
                    <a:pt x="254" y="688"/>
                  </a:lnTo>
                  <a:lnTo>
                    <a:pt x="258" y="695"/>
                  </a:lnTo>
                  <a:lnTo>
                    <a:pt x="262" y="703"/>
                  </a:lnTo>
                  <a:lnTo>
                    <a:pt x="266" y="711"/>
                  </a:lnTo>
                  <a:lnTo>
                    <a:pt x="270" y="719"/>
                  </a:lnTo>
                  <a:lnTo>
                    <a:pt x="274" y="719"/>
                  </a:lnTo>
                  <a:lnTo>
                    <a:pt x="278" y="723"/>
                  </a:lnTo>
                  <a:lnTo>
                    <a:pt x="282" y="727"/>
                  </a:lnTo>
                  <a:lnTo>
                    <a:pt x="282" y="731"/>
                  </a:lnTo>
                  <a:lnTo>
                    <a:pt x="278" y="734"/>
                  </a:lnTo>
                  <a:lnTo>
                    <a:pt x="274" y="734"/>
                  </a:lnTo>
                  <a:lnTo>
                    <a:pt x="274" y="738"/>
                  </a:lnTo>
                  <a:lnTo>
                    <a:pt x="278" y="742"/>
                  </a:lnTo>
                  <a:lnTo>
                    <a:pt x="278" y="746"/>
                  </a:lnTo>
                  <a:lnTo>
                    <a:pt x="278" y="750"/>
                  </a:lnTo>
                  <a:lnTo>
                    <a:pt x="286" y="746"/>
                  </a:lnTo>
                  <a:lnTo>
                    <a:pt x="290" y="746"/>
                  </a:lnTo>
                  <a:lnTo>
                    <a:pt x="301" y="750"/>
                  </a:lnTo>
                  <a:lnTo>
                    <a:pt x="317" y="758"/>
                  </a:lnTo>
                  <a:lnTo>
                    <a:pt x="325" y="762"/>
                  </a:lnTo>
                  <a:lnTo>
                    <a:pt x="329" y="766"/>
                  </a:lnTo>
                  <a:lnTo>
                    <a:pt x="329" y="770"/>
                  </a:lnTo>
                  <a:lnTo>
                    <a:pt x="337" y="774"/>
                  </a:lnTo>
                  <a:lnTo>
                    <a:pt x="340" y="785"/>
                  </a:lnTo>
                  <a:lnTo>
                    <a:pt x="344" y="789"/>
                  </a:lnTo>
                  <a:lnTo>
                    <a:pt x="344" y="797"/>
                  </a:lnTo>
                  <a:lnTo>
                    <a:pt x="344" y="805"/>
                  </a:lnTo>
                  <a:lnTo>
                    <a:pt x="348" y="820"/>
                  </a:lnTo>
                  <a:lnTo>
                    <a:pt x="352" y="836"/>
                  </a:lnTo>
                  <a:lnTo>
                    <a:pt x="352" y="844"/>
                  </a:lnTo>
                  <a:lnTo>
                    <a:pt x="352" y="848"/>
                  </a:lnTo>
                  <a:lnTo>
                    <a:pt x="356" y="852"/>
                  </a:lnTo>
                  <a:lnTo>
                    <a:pt x="360" y="863"/>
                  </a:lnTo>
                  <a:lnTo>
                    <a:pt x="325" y="863"/>
                  </a:lnTo>
                  <a:lnTo>
                    <a:pt x="313" y="863"/>
                  </a:lnTo>
                  <a:lnTo>
                    <a:pt x="309" y="863"/>
                  </a:lnTo>
                  <a:lnTo>
                    <a:pt x="290" y="863"/>
                  </a:lnTo>
                  <a:lnTo>
                    <a:pt x="262" y="867"/>
                  </a:lnTo>
                  <a:lnTo>
                    <a:pt x="258" y="867"/>
                  </a:lnTo>
                  <a:lnTo>
                    <a:pt x="251" y="867"/>
                  </a:lnTo>
                  <a:lnTo>
                    <a:pt x="247" y="867"/>
                  </a:lnTo>
                  <a:lnTo>
                    <a:pt x="243" y="867"/>
                  </a:lnTo>
                  <a:lnTo>
                    <a:pt x="215" y="867"/>
                  </a:lnTo>
                  <a:lnTo>
                    <a:pt x="215" y="879"/>
                  </a:lnTo>
                  <a:lnTo>
                    <a:pt x="211" y="891"/>
                  </a:lnTo>
                  <a:lnTo>
                    <a:pt x="211" y="906"/>
                  </a:lnTo>
                  <a:lnTo>
                    <a:pt x="196" y="946"/>
                  </a:lnTo>
                  <a:lnTo>
                    <a:pt x="192" y="953"/>
                  </a:lnTo>
                  <a:lnTo>
                    <a:pt x="188" y="973"/>
                  </a:lnTo>
                  <a:lnTo>
                    <a:pt x="180" y="981"/>
                  </a:lnTo>
                  <a:lnTo>
                    <a:pt x="172" y="1000"/>
                  </a:lnTo>
                  <a:lnTo>
                    <a:pt x="157" y="1047"/>
                  </a:lnTo>
                  <a:lnTo>
                    <a:pt x="153" y="1055"/>
                  </a:lnTo>
                  <a:lnTo>
                    <a:pt x="145" y="1063"/>
                  </a:lnTo>
                  <a:lnTo>
                    <a:pt x="137" y="1078"/>
                  </a:lnTo>
                  <a:lnTo>
                    <a:pt x="125" y="1106"/>
                  </a:lnTo>
                  <a:lnTo>
                    <a:pt x="114" y="1137"/>
                  </a:lnTo>
                  <a:lnTo>
                    <a:pt x="110" y="1153"/>
                  </a:lnTo>
                  <a:lnTo>
                    <a:pt x="110" y="1164"/>
                  </a:lnTo>
                  <a:lnTo>
                    <a:pt x="106" y="1180"/>
                  </a:lnTo>
                  <a:lnTo>
                    <a:pt x="106" y="1200"/>
                  </a:lnTo>
                  <a:lnTo>
                    <a:pt x="110" y="1223"/>
                  </a:lnTo>
                  <a:lnTo>
                    <a:pt x="110" y="1227"/>
                  </a:lnTo>
                  <a:lnTo>
                    <a:pt x="110" y="1235"/>
                  </a:lnTo>
                  <a:lnTo>
                    <a:pt x="118" y="1262"/>
                  </a:lnTo>
                  <a:lnTo>
                    <a:pt x="125" y="1278"/>
                  </a:lnTo>
                  <a:lnTo>
                    <a:pt x="125" y="1286"/>
                  </a:lnTo>
                  <a:lnTo>
                    <a:pt x="129" y="1301"/>
                  </a:lnTo>
                  <a:lnTo>
                    <a:pt x="133" y="1309"/>
                  </a:lnTo>
                  <a:lnTo>
                    <a:pt x="133" y="1317"/>
                  </a:lnTo>
                  <a:lnTo>
                    <a:pt x="141" y="1336"/>
                  </a:lnTo>
                  <a:lnTo>
                    <a:pt x="141" y="1348"/>
                  </a:lnTo>
                  <a:lnTo>
                    <a:pt x="149" y="1372"/>
                  </a:lnTo>
                  <a:lnTo>
                    <a:pt x="157" y="1391"/>
                  </a:lnTo>
                  <a:lnTo>
                    <a:pt x="157" y="1395"/>
                  </a:lnTo>
                  <a:lnTo>
                    <a:pt x="161" y="1403"/>
                  </a:lnTo>
                  <a:lnTo>
                    <a:pt x="161" y="1415"/>
                  </a:lnTo>
                  <a:lnTo>
                    <a:pt x="161" y="1419"/>
                  </a:lnTo>
                  <a:lnTo>
                    <a:pt x="153" y="1438"/>
                  </a:lnTo>
                  <a:lnTo>
                    <a:pt x="153" y="1442"/>
                  </a:lnTo>
                  <a:lnTo>
                    <a:pt x="153" y="1450"/>
                  </a:lnTo>
                  <a:lnTo>
                    <a:pt x="153" y="1454"/>
                  </a:lnTo>
                  <a:lnTo>
                    <a:pt x="153" y="1458"/>
                  </a:lnTo>
                  <a:lnTo>
                    <a:pt x="157" y="1477"/>
                  </a:lnTo>
                  <a:lnTo>
                    <a:pt x="165" y="1497"/>
                  </a:lnTo>
                  <a:lnTo>
                    <a:pt x="165" y="1505"/>
                  </a:lnTo>
                  <a:lnTo>
                    <a:pt x="165" y="1508"/>
                  </a:lnTo>
                  <a:lnTo>
                    <a:pt x="168" y="1512"/>
                  </a:lnTo>
                  <a:lnTo>
                    <a:pt x="172" y="1544"/>
                  </a:lnTo>
                  <a:lnTo>
                    <a:pt x="172" y="1551"/>
                  </a:lnTo>
                  <a:lnTo>
                    <a:pt x="172" y="1559"/>
                  </a:lnTo>
                  <a:lnTo>
                    <a:pt x="168" y="1563"/>
                  </a:lnTo>
                  <a:lnTo>
                    <a:pt x="168" y="1567"/>
                  </a:lnTo>
                  <a:lnTo>
                    <a:pt x="168" y="1575"/>
                  </a:lnTo>
                  <a:lnTo>
                    <a:pt x="165" y="1598"/>
                  </a:lnTo>
                  <a:lnTo>
                    <a:pt x="168" y="1602"/>
                  </a:lnTo>
                  <a:lnTo>
                    <a:pt x="168" y="1622"/>
                  </a:lnTo>
                  <a:lnTo>
                    <a:pt x="168" y="1645"/>
                  </a:lnTo>
                  <a:lnTo>
                    <a:pt x="165" y="1657"/>
                  </a:lnTo>
                  <a:lnTo>
                    <a:pt x="165" y="1669"/>
                  </a:lnTo>
                  <a:lnTo>
                    <a:pt x="161" y="1680"/>
                  </a:lnTo>
                  <a:lnTo>
                    <a:pt x="161" y="1688"/>
                  </a:lnTo>
                  <a:lnTo>
                    <a:pt x="161" y="1696"/>
                  </a:lnTo>
                  <a:lnTo>
                    <a:pt x="161" y="1700"/>
                  </a:lnTo>
                  <a:lnTo>
                    <a:pt x="165" y="1704"/>
                  </a:lnTo>
                  <a:lnTo>
                    <a:pt x="168" y="1704"/>
                  </a:lnTo>
                  <a:lnTo>
                    <a:pt x="168" y="1712"/>
                  </a:lnTo>
                  <a:lnTo>
                    <a:pt x="172" y="1712"/>
                  </a:lnTo>
                  <a:lnTo>
                    <a:pt x="176" y="1716"/>
                  </a:lnTo>
                  <a:lnTo>
                    <a:pt x="184" y="1731"/>
                  </a:lnTo>
                  <a:lnTo>
                    <a:pt x="192" y="1751"/>
                  </a:lnTo>
                  <a:lnTo>
                    <a:pt x="196" y="1755"/>
                  </a:lnTo>
                  <a:lnTo>
                    <a:pt x="231" y="1755"/>
                  </a:lnTo>
                  <a:lnTo>
                    <a:pt x="235" y="1755"/>
                  </a:lnTo>
                  <a:lnTo>
                    <a:pt x="266" y="1755"/>
                  </a:lnTo>
                  <a:lnTo>
                    <a:pt x="290" y="1755"/>
                  </a:lnTo>
                  <a:lnTo>
                    <a:pt x="301" y="1755"/>
                  </a:lnTo>
                  <a:lnTo>
                    <a:pt x="309" y="1755"/>
                  </a:lnTo>
                  <a:lnTo>
                    <a:pt x="313" y="1755"/>
                  </a:lnTo>
                  <a:lnTo>
                    <a:pt x="317" y="1755"/>
                  </a:lnTo>
                  <a:lnTo>
                    <a:pt x="317" y="1759"/>
                  </a:lnTo>
                  <a:lnTo>
                    <a:pt x="317" y="1763"/>
                  </a:lnTo>
                  <a:lnTo>
                    <a:pt x="317" y="1766"/>
                  </a:lnTo>
                  <a:lnTo>
                    <a:pt x="317" y="1770"/>
                  </a:lnTo>
                  <a:lnTo>
                    <a:pt x="317" y="1774"/>
                  </a:lnTo>
                  <a:lnTo>
                    <a:pt x="317" y="1778"/>
                  </a:lnTo>
                  <a:lnTo>
                    <a:pt x="313" y="1778"/>
                  </a:lnTo>
                  <a:lnTo>
                    <a:pt x="313" y="1782"/>
                  </a:lnTo>
                  <a:lnTo>
                    <a:pt x="313" y="1786"/>
                  </a:lnTo>
                  <a:lnTo>
                    <a:pt x="309" y="1786"/>
                  </a:lnTo>
                  <a:lnTo>
                    <a:pt x="309" y="1790"/>
                  </a:lnTo>
                  <a:lnTo>
                    <a:pt x="313" y="1790"/>
                  </a:lnTo>
                  <a:lnTo>
                    <a:pt x="313" y="1794"/>
                  </a:lnTo>
                  <a:lnTo>
                    <a:pt x="309" y="1794"/>
                  </a:lnTo>
                  <a:lnTo>
                    <a:pt x="313" y="1794"/>
                  </a:lnTo>
                  <a:lnTo>
                    <a:pt x="309" y="1794"/>
                  </a:lnTo>
                  <a:lnTo>
                    <a:pt x="309" y="1798"/>
                  </a:lnTo>
                  <a:lnTo>
                    <a:pt x="313" y="1798"/>
                  </a:lnTo>
                  <a:lnTo>
                    <a:pt x="309" y="1798"/>
                  </a:lnTo>
                  <a:lnTo>
                    <a:pt x="309" y="1802"/>
                  </a:lnTo>
                  <a:lnTo>
                    <a:pt x="309" y="1806"/>
                  </a:lnTo>
                  <a:lnTo>
                    <a:pt x="309" y="1809"/>
                  </a:lnTo>
                  <a:lnTo>
                    <a:pt x="309" y="1813"/>
                  </a:lnTo>
                  <a:lnTo>
                    <a:pt x="309" y="1817"/>
                  </a:lnTo>
                  <a:lnTo>
                    <a:pt x="313" y="1817"/>
                  </a:lnTo>
                  <a:lnTo>
                    <a:pt x="313" y="1821"/>
                  </a:lnTo>
                  <a:lnTo>
                    <a:pt x="309" y="1821"/>
                  </a:lnTo>
                  <a:lnTo>
                    <a:pt x="313" y="1821"/>
                  </a:lnTo>
                  <a:lnTo>
                    <a:pt x="313" y="1825"/>
                  </a:lnTo>
                  <a:lnTo>
                    <a:pt x="309" y="1825"/>
                  </a:lnTo>
                  <a:lnTo>
                    <a:pt x="313" y="1825"/>
                  </a:lnTo>
                  <a:lnTo>
                    <a:pt x="313" y="1829"/>
                  </a:lnTo>
                  <a:lnTo>
                    <a:pt x="313" y="1833"/>
                  </a:lnTo>
                  <a:lnTo>
                    <a:pt x="309" y="1833"/>
                  </a:lnTo>
                  <a:lnTo>
                    <a:pt x="313" y="1833"/>
                  </a:lnTo>
                  <a:lnTo>
                    <a:pt x="313" y="1837"/>
                  </a:lnTo>
                  <a:lnTo>
                    <a:pt x="309" y="1837"/>
                  </a:lnTo>
                  <a:lnTo>
                    <a:pt x="309" y="1841"/>
                  </a:lnTo>
                  <a:lnTo>
                    <a:pt x="305" y="1841"/>
                  </a:lnTo>
                  <a:lnTo>
                    <a:pt x="305" y="1845"/>
                  </a:lnTo>
                  <a:lnTo>
                    <a:pt x="301" y="1845"/>
                  </a:lnTo>
                  <a:lnTo>
                    <a:pt x="305" y="1845"/>
                  </a:lnTo>
                  <a:lnTo>
                    <a:pt x="305" y="1849"/>
                  </a:lnTo>
                  <a:lnTo>
                    <a:pt x="305" y="1852"/>
                  </a:lnTo>
                  <a:lnTo>
                    <a:pt x="309" y="1852"/>
                  </a:lnTo>
                  <a:lnTo>
                    <a:pt x="305" y="1852"/>
                  </a:lnTo>
                  <a:lnTo>
                    <a:pt x="309" y="1852"/>
                  </a:lnTo>
                  <a:lnTo>
                    <a:pt x="305" y="1852"/>
                  </a:lnTo>
                  <a:lnTo>
                    <a:pt x="309" y="1852"/>
                  </a:lnTo>
                  <a:lnTo>
                    <a:pt x="309" y="1856"/>
                  </a:lnTo>
                  <a:lnTo>
                    <a:pt x="309" y="1860"/>
                  </a:lnTo>
                  <a:lnTo>
                    <a:pt x="309" y="1856"/>
                  </a:lnTo>
                  <a:lnTo>
                    <a:pt x="309" y="1860"/>
                  </a:lnTo>
                  <a:lnTo>
                    <a:pt x="309" y="1864"/>
                  </a:lnTo>
                  <a:lnTo>
                    <a:pt x="313" y="1864"/>
                  </a:lnTo>
                  <a:lnTo>
                    <a:pt x="313" y="1868"/>
                  </a:lnTo>
                  <a:lnTo>
                    <a:pt x="317" y="1868"/>
                  </a:lnTo>
                  <a:lnTo>
                    <a:pt x="321" y="1868"/>
                  </a:lnTo>
                  <a:lnTo>
                    <a:pt x="325" y="1868"/>
                  </a:lnTo>
                  <a:lnTo>
                    <a:pt x="325" y="1872"/>
                  </a:lnTo>
                  <a:lnTo>
                    <a:pt x="329" y="1872"/>
                  </a:lnTo>
                  <a:lnTo>
                    <a:pt x="333" y="1872"/>
                  </a:lnTo>
                  <a:lnTo>
                    <a:pt x="337" y="1872"/>
                  </a:lnTo>
                  <a:lnTo>
                    <a:pt x="340" y="1872"/>
                  </a:lnTo>
                  <a:lnTo>
                    <a:pt x="344" y="1872"/>
                  </a:lnTo>
                  <a:lnTo>
                    <a:pt x="348" y="1872"/>
                  </a:lnTo>
                  <a:lnTo>
                    <a:pt x="348" y="1868"/>
                  </a:lnTo>
                  <a:lnTo>
                    <a:pt x="352" y="1868"/>
                  </a:lnTo>
                  <a:lnTo>
                    <a:pt x="356" y="1868"/>
                  </a:lnTo>
                  <a:lnTo>
                    <a:pt x="360" y="1868"/>
                  </a:lnTo>
                  <a:lnTo>
                    <a:pt x="364" y="1868"/>
                  </a:lnTo>
                  <a:lnTo>
                    <a:pt x="368" y="1868"/>
                  </a:lnTo>
                  <a:lnTo>
                    <a:pt x="372" y="1868"/>
                  </a:lnTo>
                  <a:lnTo>
                    <a:pt x="376" y="1868"/>
                  </a:lnTo>
                  <a:lnTo>
                    <a:pt x="380" y="1868"/>
                  </a:lnTo>
                  <a:lnTo>
                    <a:pt x="383" y="1868"/>
                  </a:lnTo>
                  <a:lnTo>
                    <a:pt x="387" y="1868"/>
                  </a:lnTo>
                  <a:lnTo>
                    <a:pt x="391" y="1868"/>
                  </a:lnTo>
                  <a:lnTo>
                    <a:pt x="395" y="1868"/>
                  </a:lnTo>
                  <a:lnTo>
                    <a:pt x="395" y="1872"/>
                  </a:lnTo>
                  <a:lnTo>
                    <a:pt x="399" y="1872"/>
                  </a:lnTo>
                  <a:lnTo>
                    <a:pt x="403" y="1872"/>
                  </a:lnTo>
                  <a:lnTo>
                    <a:pt x="407" y="1872"/>
                  </a:lnTo>
                  <a:lnTo>
                    <a:pt x="407" y="1876"/>
                  </a:lnTo>
                  <a:lnTo>
                    <a:pt x="407" y="1880"/>
                  </a:lnTo>
                  <a:lnTo>
                    <a:pt x="407" y="1884"/>
                  </a:lnTo>
                  <a:lnTo>
                    <a:pt x="411" y="1884"/>
                  </a:lnTo>
                  <a:lnTo>
                    <a:pt x="411" y="1888"/>
                  </a:lnTo>
                  <a:lnTo>
                    <a:pt x="411" y="1892"/>
                  </a:lnTo>
                  <a:lnTo>
                    <a:pt x="411" y="1895"/>
                  </a:lnTo>
                  <a:lnTo>
                    <a:pt x="411" y="1899"/>
                  </a:lnTo>
                  <a:lnTo>
                    <a:pt x="415" y="1899"/>
                  </a:lnTo>
                  <a:lnTo>
                    <a:pt x="415" y="1903"/>
                  </a:lnTo>
                  <a:lnTo>
                    <a:pt x="415" y="1907"/>
                  </a:lnTo>
                  <a:lnTo>
                    <a:pt x="415" y="1911"/>
                  </a:lnTo>
                  <a:lnTo>
                    <a:pt x="415" y="1915"/>
                  </a:lnTo>
                  <a:lnTo>
                    <a:pt x="415" y="1919"/>
                  </a:lnTo>
                  <a:lnTo>
                    <a:pt x="419" y="1919"/>
                  </a:lnTo>
                  <a:lnTo>
                    <a:pt x="419" y="1923"/>
                  </a:lnTo>
                  <a:lnTo>
                    <a:pt x="423" y="1923"/>
                  </a:lnTo>
                  <a:lnTo>
                    <a:pt x="423" y="1927"/>
                  </a:lnTo>
                  <a:lnTo>
                    <a:pt x="426" y="1927"/>
                  </a:lnTo>
                  <a:lnTo>
                    <a:pt x="426" y="1931"/>
                  </a:lnTo>
                  <a:lnTo>
                    <a:pt x="426" y="1935"/>
                  </a:lnTo>
                  <a:lnTo>
                    <a:pt x="426" y="1938"/>
                  </a:lnTo>
                  <a:lnTo>
                    <a:pt x="426" y="1942"/>
                  </a:lnTo>
                  <a:lnTo>
                    <a:pt x="430" y="1942"/>
                  </a:lnTo>
                  <a:lnTo>
                    <a:pt x="430" y="1946"/>
                  </a:lnTo>
                  <a:lnTo>
                    <a:pt x="430" y="1950"/>
                  </a:lnTo>
                  <a:lnTo>
                    <a:pt x="430" y="1954"/>
                  </a:lnTo>
                  <a:lnTo>
                    <a:pt x="434" y="1954"/>
                  </a:lnTo>
                  <a:lnTo>
                    <a:pt x="434" y="1958"/>
                  </a:lnTo>
                  <a:lnTo>
                    <a:pt x="434" y="1962"/>
                  </a:lnTo>
                  <a:lnTo>
                    <a:pt x="434" y="1966"/>
                  </a:lnTo>
                  <a:lnTo>
                    <a:pt x="434" y="1970"/>
                  </a:lnTo>
                  <a:lnTo>
                    <a:pt x="434" y="1974"/>
                  </a:lnTo>
                  <a:lnTo>
                    <a:pt x="434" y="1978"/>
                  </a:lnTo>
                  <a:lnTo>
                    <a:pt x="434" y="1981"/>
                  </a:lnTo>
                  <a:lnTo>
                    <a:pt x="434" y="1978"/>
                  </a:lnTo>
                  <a:lnTo>
                    <a:pt x="434" y="1981"/>
                  </a:lnTo>
                  <a:lnTo>
                    <a:pt x="438" y="1981"/>
                  </a:lnTo>
                  <a:lnTo>
                    <a:pt x="438" y="1985"/>
                  </a:lnTo>
                  <a:lnTo>
                    <a:pt x="442" y="1985"/>
                  </a:lnTo>
                  <a:lnTo>
                    <a:pt x="442" y="1989"/>
                  </a:lnTo>
                  <a:lnTo>
                    <a:pt x="442" y="1993"/>
                  </a:lnTo>
                  <a:lnTo>
                    <a:pt x="442" y="1997"/>
                  </a:lnTo>
                  <a:lnTo>
                    <a:pt x="446" y="2001"/>
                  </a:lnTo>
                  <a:lnTo>
                    <a:pt x="446" y="2005"/>
                  </a:lnTo>
                  <a:lnTo>
                    <a:pt x="450" y="2005"/>
                  </a:lnTo>
                  <a:lnTo>
                    <a:pt x="450" y="2009"/>
                  </a:lnTo>
                  <a:lnTo>
                    <a:pt x="454" y="2009"/>
                  </a:lnTo>
                  <a:lnTo>
                    <a:pt x="454" y="2013"/>
                  </a:lnTo>
                  <a:lnTo>
                    <a:pt x="454" y="2017"/>
                  </a:lnTo>
                  <a:lnTo>
                    <a:pt x="458" y="2017"/>
                  </a:lnTo>
                  <a:lnTo>
                    <a:pt x="462" y="2017"/>
                  </a:lnTo>
                  <a:lnTo>
                    <a:pt x="462" y="2020"/>
                  </a:lnTo>
                  <a:lnTo>
                    <a:pt x="462" y="2024"/>
                  </a:lnTo>
                  <a:lnTo>
                    <a:pt x="458" y="2024"/>
                  </a:lnTo>
                  <a:lnTo>
                    <a:pt x="458" y="2028"/>
                  </a:lnTo>
                  <a:lnTo>
                    <a:pt x="462" y="2028"/>
                  </a:lnTo>
                  <a:lnTo>
                    <a:pt x="462" y="2032"/>
                  </a:lnTo>
                  <a:lnTo>
                    <a:pt x="462" y="2036"/>
                  </a:lnTo>
                  <a:lnTo>
                    <a:pt x="458" y="2036"/>
                  </a:lnTo>
                  <a:lnTo>
                    <a:pt x="458" y="2040"/>
                  </a:lnTo>
                  <a:lnTo>
                    <a:pt x="458" y="2044"/>
                  </a:lnTo>
                  <a:lnTo>
                    <a:pt x="458" y="2048"/>
                  </a:lnTo>
                  <a:lnTo>
                    <a:pt x="458" y="2052"/>
                  </a:lnTo>
                  <a:lnTo>
                    <a:pt x="458" y="2056"/>
                  </a:lnTo>
                  <a:lnTo>
                    <a:pt x="462" y="2056"/>
                  </a:lnTo>
                  <a:lnTo>
                    <a:pt x="462" y="2060"/>
                  </a:lnTo>
                  <a:lnTo>
                    <a:pt x="466" y="2060"/>
                  </a:lnTo>
                  <a:lnTo>
                    <a:pt x="466" y="2063"/>
                  </a:lnTo>
                  <a:lnTo>
                    <a:pt x="466" y="2067"/>
                  </a:lnTo>
                  <a:lnTo>
                    <a:pt x="466" y="2071"/>
                  </a:lnTo>
                  <a:lnTo>
                    <a:pt x="466" y="2075"/>
                  </a:lnTo>
                  <a:lnTo>
                    <a:pt x="469" y="2075"/>
                  </a:lnTo>
                  <a:lnTo>
                    <a:pt x="466" y="2075"/>
                  </a:lnTo>
                  <a:lnTo>
                    <a:pt x="469" y="2075"/>
                  </a:lnTo>
                  <a:lnTo>
                    <a:pt x="469" y="2079"/>
                  </a:lnTo>
                  <a:lnTo>
                    <a:pt x="469" y="2083"/>
                  </a:lnTo>
                  <a:lnTo>
                    <a:pt x="473" y="2083"/>
                  </a:lnTo>
                  <a:lnTo>
                    <a:pt x="477" y="2083"/>
                  </a:lnTo>
                  <a:lnTo>
                    <a:pt x="481" y="2083"/>
                  </a:lnTo>
                  <a:lnTo>
                    <a:pt x="481" y="2087"/>
                  </a:lnTo>
                  <a:lnTo>
                    <a:pt x="481" y="2091"/>
                  </a:lnTo>
                  <a:lnTo>
                    <a:pt x="477" y="2091"/>
                  </a:lnTo>
                  <a:lnTo>
                    <a:pt x="481" y="2091"/>
                  </a:lnTo>
                  <a:lnTo>
                    <a:pt x="481" y="2095"/>
                  </a:lnTo>
                  <a:lnTo>
                    <a:pt x="481" y="2099"/>
                  </a:lnTo>
                  <a:lnTo>
                    <a:pt x="481" y="2103"/>
                  </a:lnTo>
                  <a:lnTo>
                    <a:pt x="481" y="2106"/>
                  </a:lnTo>
                  <a:lnTo>
                    <a:pt x="481" y="2110"/>
                  </a:lnTo>
                  <a:lnTo>
                    <a:pt x="481" y="2114"/>
                  </a:lnTo>
                  <a:lnTo>
                    <a:pt x="481" y="2118"/>
                  </a:lnTo>
                  <a:lnTo>
                    <a:pt x="485" y="2118"/>
                  </a:lnTo>
                  <a:lnTo>
                    <a:pt x="485" y="2122"/>
                  </a:lnTo>
                  <a:lnTo>
                    <a:pt x="489" y="2122"/>
                  </a:lnTo>
                  <a:lnTo>
                    <a:pt x="493" y="2122"/>
                  </a:lnTo>
                  <a:lnTo>
                    <a:pt x="493" y="2126"/>
                  </a:lnTo>
                  <a:lnTo>
                    <a:pt x="493" y="2130"/>
                  </a:lnTo>
                  <a:lnTo>
                    <a:pt x="493" y="2134"/>
                  </a:lnTo>
                  <a:lnTo>
                    <a:pt x="493" y="2138"/>
                  </a:lnTo>
                  <a:lnTo>
                    <a:pt x="497" y="2138"/>
                  </a:lnTo>
                  <a:lnTo>
                    <a:pt x="497" y="2142"/>
                  </a:lnTo>
                  <a:lnTo>
                    <a:pt x="497" y="2146"/>
                  </a:lnTo>
                  <a:lnTo>
                    <a:pt x="501" y="2146"/>
                  </a:lnTo>
                  <a:lnTo>
                    <a:pt x="501" y="2149"/>
                  </a:lnTo>
                  <a:lnTo>
                    <a:pt x="505" y="2149"/>
                  </a:lnTo>
                  <a:lnTo>
                    <a:pt x="505" y="2153"/>
                  </a:lnTo>
                  <a:lnTo>
                    <a:pt x="505" y="2157"/>
                  </a:lnTo>
                  <a:lnTo>
                    <a:pt x="509" y="2157"/>
                  </a:lnTo>
                  <a:lnTo>
                    <a:pt x="509" y="2161"/>
                  </a:lnTo>
                  <a:lnTo>
                    <a:pt x="512" y="2161"/>
                  </a:lnTo>
                  <a:lnTo>
                    <a:pt x="512" y="2165"/>
                  </a:lnTo>
                  <a:lnTo>
                    <a:pt x="512" y="2169"/>
                  </a:lnTo>
                  <a:lnTo>
                    <a:pt x="512" y="2173"/>
                  </a:lnTo>
                  <a:lnTo>
                    <a:pt x="509" y="2173"/>
                  </a:lnTo>
                  <a:lnTo>
                    <a:pt x="505" y="2173"/>
                  </a:lnTo>
                  <a:lnTo>
                    <a:pt x="505" y="2177"/>
                  </a:lnTo>
                  <a:lnTo>
                    <a:pt x="501" y="2177"/>
                  </a:lnTo>
                  <a:lnTo>
                    <a:pt x="501" y="2181"/>
                  </a:lnTo>
                  <a:lnTo>
                    <a:pt x="501" y="2185"/>
                  </a:lnTo>
                  <a:lnTo>
                    <a:pt x="497" y="2185"/>
                  </a:lnTo>
                  <a:lnTo>
                    <a:pt x="497" y="2189"/>
                  </a:lnTo>
                  <a:lnTo>
                    <a:pt x="493" y="2189"/>
                  </a:lnTo>
                  <a:lnTo>
                    <a:pt x="493" y="2192"/>
                  </a:lnTo>
                  <a:lnTo>
                    <a:pt x="489" y="2192"/>
                  </a:lnTo>
                  <a:lnTo>
                    <a:pt x="485" y="2192"/>
                  </a:lnTo>
                  <a:lnTo>
                    <a:pt x="485" y="2196"/>
                  </a:lnTo>
                  <a:lnTo>
                    <a:pt x="481" y="2196"/>
                  </a:lnTo>
                  <a:lnTo>
                    <a:pt x="485" y="2196"/>
                  </a:lnTo>
                  <a:lnTo>
                    <a:pt x="481" y="2196"/>
                  </a:lnTo>
                  <a:lnTo>
                    <a:pt x="481" y="2192"/>
                  </a:lnTo>
                  <a:lnTo>
                    <a:pt x="485" y="2192"/>
                  </a:lnTo>
                  <a:lnTo>
                    <a:pt x="481" y="2192"/>
                  </a:lnTo>
                  <a:lnTo>
                    <a:pt x="485" y="2192"/>
                  </a:lnTo>
                  <a:lnTo>
                    <a:pt x="481" y="2192"/>
                  </a:lnTo>
                  <a:lnTo>
                    <a:pt x="481" y="2189"/>
                  </a:lnTo>
                  <a:lnTo>
                    <a:pt x="477" y="2189"/>
                  </a:lnTo>
                  <a:lnTo>
                    <a:pt x="477" y="2185"/>
                  </a:lnTo>
                  <a:lnTo>
                    <a:pt x="477" y="2181"/>
                  </a:lnTo>
                  <a:lnTo>
                    <a:pt x="481" y="2181"/>
                  </a:lnTo>
                  <a:lnTo>
                    <a:pt x="477" y="2181"/>
                  </a:lnTo>
                  <a:lnTo>
                    <a:pt x="477" y="2177"/>
                  </a:lnTo>
                  <a:lnTo>
                    <a:pt x="473" y="2177"/>
                  </a:lnTo>
                  <a:lnTo>
                    <a:pt x="469" y="2177"/>
                  </a:lnTo>
                  <a:lnTo>
                    <a:pt x="469" y="2173"/>
                  </a:lnTo>
                  <a:lnTo>
                    <a:pt x="466" y="2173"/>
                  </a:lnTo>
                  <a:lnTo>
                    <a:pt x="462" y="2173"/>
                  </a:lnTo>
                  <a:lnTo>
                    <a:pt x="458" y="2173"/>
                  </a:lnTo>
                  <a:lnTo>
                    <a:pt x="458" y="2169"/>
                  </a:lnTo>
                  <a:lnTo>
                    <a:pt x="454" y="2169"/>
                  </a:lnTo>
                  <a:lnTo>
                    <a:pt x="454" y="2165"/>
                  </a:lnTo>
                  <a:lnTo>
                    <a:pt x="454" y="2161"/>
                  </a:lnTo>
                  <a:lnTo>
                    <a:pt x="454" y="2157"/>
                  </a:lnTo>
                  <a:lnTo>
                    <a:pt x="450" y="2157"/>
                  </a:lnTo>
                  <a:lnTo>
                    <a:pt x="450" y="2153"/>
                  </a:lnTo>
                  <a:lnTo>
                    <a:pt x="446" y="2153"/>
                  </a:lnTo>
                  <a:lnTo>
                    <a:pt x="446" y="2149"/>
                  </a:lnTo>
                  <a:lnTo>
                    <a:pt x="442" y="2149"/>
                  </a:lnTo>
                  <a:lnTo>
                    <a:pt x="442" y="2146"/>
                  </a:lnTo>
                  <a:lnTo>
                    <a:pt x="442" y="2142"/>
                  </a:lnTo>
                  <a:lnTo>
                    <a:pt x="442" y="2138"/>
                  </a:lnTo>
                  <a:lnTo>
                    <a:pt x="438" y="2138"/>
                  </a:lnTo>
                  <a:lnTo>
                    <a:pt x="434" y="2138"/>
                  </a:lnTo>
                  <a:lnTo>
                    <a:pt x="430" y="2138"/>
                  </a:lnTo>
                  <a:lnTo>
                    <a:pt x="426" y="2138"/>
                  </a:lnTo>
                  <a:lnTo>
                    <a:pt x="426" y="2134"/>
                  </a:lnTo>
                  <a:lnTo>
                    <a:pt x="426" y="2130"/>
                  </a:lnTo>
                  <a:lnTo>
                    <a:pt x="426" y="2126"/>
                  </a:lnTo>
                  <a:lnTo>
                    <a:pt x="423" y="2126"/>
                  </a:lnTo>
                  <a:lnTo>
                    <a:pt x="423" y="2122"/>
                  </a:lnTo>
                  <a:lnTo>
                    <a:pt x="419" y="2122"/>
                  </a:lnTo>
                  <a:lnTo>
                    <a:pt x="419" y="2118"/>
                  </a:lnTo>
                  <a:lnTo>
                    <a:pt x="415" y="2118"/>
                  </a:lnTo>
                  <a:lnTo>
                    <a:pt x="415" y="2114"/>
                  </a:lnTo>
                  <a:lnTo>
                    <a:pt x="419" y="2114"/>
                  </a:lnTo>
                  <a:lnTo>
                    <a:pt x="415" y="2114"/>
                  </a:lnTo>
                  <a:lnTo>
                    <a:pt x="415" y="2110"/>
                  </a:lnTo>
                  <a:lnTo>
                    <a:pt x="415" y="2106"/>
                  </a:lnTo>
                  <a:lnTo>
                    <a:pt x="415" y="2103"/>
                  </a:lnTo>
                  <a:lnTo>
                    <a:pt x="415" y="2099"/>
                  </a:lnTo>
                  <a:lnTo>
                    <a:pt x="411" y="2099"/>
                  </a:lnTo>
                  <a:lnTo>
                    <a:pt x="411" y="2095"/>
                  </a:lnTo>
                  <a:lnTo>
                    <a:pt x="411" y="2099"/>
                  </a:lnTo>
                  <a:lnTo>
                    <a:pt x="407" y="2099"/>
                  </a:lnTo>
                  <a:lnTo>
                    <a:pt x="407" y="2095"/>
                  </a:lnTo>
                  <a:lnTo>
                    <a:pt x="403" y="2095"/>
                  </a:lnTo>
                  <a:lnTo>
                    <a:pt x="403" y="2091"/>
                  </a:lnTo>
                  <a:lnTo>
                    <a:pt x="399" y="2091"/>
                  </a:lnTo>
                  <a:lnTo>
                    <a:pt x="395" y="2091"/>
                  </a:lnTo>
                  <a:lnTo>
                    <a:pt x="395" y="2087"/>
                  </a:lnTo>
                  <a:lnTo>
                    <a:pt x="395" y="2083"/>
                  </a:lnTo>
                  <a:lnTo>
                    <a:pt x="391" y="2083"/>
                  </a:lnTo>
                  <a:lnTo>
                    <a:pt x="395" y="2083"/>
                  </a:lnTo>
                  <a:lnTo>
                    <a:pt x="395" y="2079"/>
                  </a:lnTo>
                  <a:lnTo>
                    <a:pt x="391" y="2079"/>
                  </a:lnTo>
                  <a:lnTo>
                    <a:pt x="387" y="2079"/>
                  </a:lnTo>
                  <a:lnTo>
                    <a:pt x="387" y="2083"/>
                  </a:lnTo>
                  <a:lnTo>
                    <a:pt x="383" y="2083"/>
                  </a:lnTo>
                  <a:lnTo>
                    <a:pt x="380" y="2083"/>
                  </a:lnTo>
                  <a:lnTo>
                    <a:pt x="380" y="2079"/>
                  </a:lnTo>
                  <a:lnTo>
                    <a:pt x="376" y="2079"/>
                  </a:lnTo>
                  <a:lnTo>
                    <a:pt x="376" y="2075"/>
                  </a:lnTo>
                  <a:lnTo>
                    <a:pt x="380" y="2075"/>
                  </a:lnTo>
                  <a:lnTo>
                    <a:pt x="376" y="2071"/>
                  </a:lnTo>
                  <a:lnTo>
                    <a:pt x="372" y="2071"/>
                  </a:lnTo>
                  <a:lnTo>
                    <a:pt x="372" y="2075"/>
                  </a:lnTo>
                  <a:lnTo>
                    <a:pt x="368" y="2075"/>
                  </a:lnTo>
                  <a:lnTo>
                    <a:pt x="364" y="2075"/>
                  </a:lnTo>
                  <a:lnTo>
                    <a:pt x="368" y="2075"/>
                  </a:lnTo>
                  <a:lnTo>
                    <a:pt x="364" y="2075"/>
                  </a:lnTo>
                  <a:lnTo>
                    <a:pt x="360" y="2075"/>
                  </a:lnTo>
                  <a:lnTo>
                    <a:pt x="356" y="2075"/>
                  </a:lnTo>
                  <a:lnTo>
                    <a:pt x="356" y="2071"/>
                  </a:lnTo>
                  <a:lnTo>
                    <a:pt x="352" y="2071"/>
                  </a:lnTo>
                  <a:lnTo>
                    <a:pt x="348" y="2067"/>
                  </a:lnTo>
                  <a:lnTo>
                    <a:pt x="348" y="2063"/>
                  </a:lnTo>
                  <a:lnTo>
                    <a:pt x="348" y="2060"/>
                  </a:lnTo>
                  <a:lnTo>
                    <a:pt x="348" y="2056"/>
                  </a:lnTo>
                  <a:lnTo>
                    <a:pt x="348" y="2052"/>
                  </a:lnTo>
                  <a:lnTo>
                    <a:pt x="344" y="2052"/>
                  </a:lnTo>
                  <a:lnTo>
                    <a:pt x="344" y="2048"/>
                  </a:lnTo>
                  <a:lnTo>
                    <a:pt x="344" y="2044"/>
                  </a:lnTo>
                  <a:lnTo>
                    <a:pt x="344" y="2040"/>
                  </a:lnTo>
                  <a:lnTo>
                    <a:pt x="348" y="2040"/>
                  </a:lnTo>
                  <a:lnTo>
                    <a:pt x="344" y="2040"/>
                  </a:lnTo>
                  <a:lnTo>
                    <a:pt x="344" y="2036"/>
                  </a:lnTo>
                  <a:lnTo>
                    <a:pt x="348" y="2036"/>
                  </a:lnTo>
                  <a:lnTo>
                    <a:pt x="344" y="2036"/>
                  </a:lnTo>
                  <a:lnTo>
                    <a:pt x="344" y="2032"/>
                  </a:lnTo>
                  <a:lnTo>
                    <a:pt x="344" y="2028"/>
                  </a:lnTo>
                  <a:lnTo>
                    <a:pt x="344" y="2032"/>
                  </a:lnTo>
                  <a:lnTo>
                    <a:pt x="340" y="2032"/>
                  </a:lnTo>
                  <a:lnTo>
                    <a:pt x="340" y="2028"/>
                  </a:lnTo>
                  <a:lnTo>
                    <a:pt x="340" y="2024"/>
                  </a:lnTo>
                  <a:lnTo>
                    <a:pt x="337" y="2024"/>
                  </a:lnTo>
                  <a:lnTo>
                    <a:pt x="337" y="2020"/>
                  </a:lnTo>
                  <a:lnTo>
                    <a:pt x="340" y="2020"/>
                  </a:lnTo>
                  <a:lnTo>
                    <a:pt x="340" y="2017"/>
                  </a:lnTo>
                  <a:lnTo>
                    <a:pt x="337" y="2017"/>
                  </a:lnTo>
                  <a:lnTo>
                    <a:pt x="337" y="2013"/>
                  </a:lnTo>
                  <a:lnTo>
                    <a:pt x="333" y="2013"/>
                  </a:lnTo>
                  <a:lnTo>
                    <a:pt x="333" y="2009"/>
                  </a:lnTo>
                  <a:lnTo>
                    <a:pt x="329" y="2009"/>
                  </a:lnTo>
                  <a:lnTo>
                    <a:pt x="329" y="2005"/>
                  </a:lnTo>
                  <a:lnTo>
                    <a:pt x="325" y="2005"/>
                  </a:lnTo>
                  <a:lnTo>
                    <a:pt x="321" y="2005"/>
                  </a:lnTo>
                  <a:lnTo>
                    <a:pt x="321" y="2001"/>
                  </a:lnTo>
                  <a:lnTo>
                    <a:pt x="317" y="2001"/>
                  </a:lnTo>
                  <a:lnTo>
                    <a:pt x="317" y="1997"/>
                  </a:lnTo>
                  <a:lnTo>
                    <a:pt x="313" y="1997"/>
                  </a:lnTo>
                  <a:lnTo>
                    <a:pt x="309" y="1997"/>
                  </a:lnTo>
                  <a:lnTo>
                    <a:pt x="309" y="1993"/>
                  </a:lnTo>
                  <a:lnTo>
                    <a:pt x="309" y="1997"/>
                  </a:lnTo>
                  <a:lnTo>
                    <a:pt x="309" y="2001"/>
                  </a:lnTo>
                  <a:lnTo>
                    <a:pt x="309" y="2005"/>
                  </a:lnTo>
                  <a:lnTo>
                    <a:pt x="305" y="2005"/>
                  </a:lnTo>
                  <a:lnTo>
                    <a:pt x="305" y="2009"/>
                  </a:lnTo>
                  <a:lnTo>
                    <a:pt x="301" y="2009"/>
                  </a:lnTo>
                  <a:lnTo>
                    <a:pt x="301" y="2013"/>
                  </a:lnTo>
                  <a:lnTo>
                    <a:pt x="297" y="2013"/>
                  </a:lnTo>
                  <a:lnTo>
                    <a:pt x="297" y="2017"/>
                  </a:lnTo>
                  <a:lnTo>
                    <a:pt x="297" y="2020"/>
                  </a:lnTo>
                  <a:lnTo>
                    <a:pt x="301" y="2020"/>
                  </a:lnTo>
                  <a:lnTo>
                    <a:pt x="301" y="2024"/>
                  </a:lnTo>
                  <a:lnTo>
                    <a:pt x="301" y="2028"/>
                  </a:lnTo>
                  <a:lnTo>
                    <a:pt x="305" y="2028"/>
                  </a:lnTo>
                  <a:lnTo>
                    <a:pt x="305" y="2032"/>
                  </a:lnTo>
                  <a:lnTo>
                    <a:pt x="309" y="2032"/>
                  </a:lnTo>
                  <a:lnTo>
                    <a:pt x="309" y="2036"/>
                  </a:lnTo>
                  <a:lnTo>
                    <a:pt x="309" y="2040"/>
                  </a:lnTo>
                  <a:lnTo>
                    <a:pt x="313" y="2040"/>
                  </a:lnTo>
                  <a:lnTo>
                    <a:pt x="313" y="2044"/>
                  </a:lnTo>
                  <a:lnTo>
                    <a:pt x="313" y="2048"/>
                  </a:lnTo>
                  <a:lnTo>
                    <a:pt x="317" y="2048"/>
                  </a:lnTo>
                  <a:lnTo>
                    <a:pt x="317" y="2052"/>
                  </a:lnTo>
                  <a:lnTo>
                    <a:pt x="313" y="2052"/>
                  </a:lnTo>
                  <a:lnTo>
                    <a:pt x="309" y="2052"/>
                  </a:lnTo>
                  <a:lnTo>
                    <a:pt x="309" y="2056"/>
                  </a:lnTo>
                  <a:lnTo>
                    <a:pt x="309" y="2052"/>
                  </a:lnTo>
                  <a:lnTo>
                    <a:pt x="305" y="2052"/>
                  </a:lnTo>
                  <a:lnTo>
                    <a:pt x="305" y="2056"/>
                  </a:lnTo>
                  <a:lnTo>
                    <a:pt x="305" y="2052"/>
                  </a:lnTo>
                  <a:lnTo>
                    <a:pt x="305" y="2056"/>
                  </a:lnTo>
                  <a:lnTo>
                    <a:pt x="301" y="2056"/>
                  </a:lnTo>
                  <a:lnTo>
                    <a:pt x="301" y="2060"/>
                  </a:lnTo>
                  <a:lnTo>
                    <a:pt x="301" y="2056"/>
                  </a:lnTo>
                  <a:lnTo>
                    <a:pt x="301" y="2060"/>
                  </a:lnTo>
                  <a:lnTo>
                    <a:pt x="297" y="2060"/>
                  </a:lnTo>
                  <a:lnTo>
                    <a:pt x="294" y="2060"/>
                  </a:lnTo>
                  <a:lnTo>
                    <a:pt x="294" y="2063"/>
                  </a:lnTo>
                  <a:lnTo>
                    <a:pt x="294" y="2067"/>
                  </a:lnTo>
                  <a:lnTo>
                    <a:pt x="290" y="2067"/>
                  </a:lnTo>
                  <a:lnTo>
                    <a:pt x="290" y="2071"/>
                  </a:lnTo>
                  <a:lnTo>
                    <a:pt x="294" y="2071"/>
                  </a:lnTo>
                  <a:lnTo>
                    <a:pt x="290" y="2071"/>
                  </a:lnTo>
                  <a:lnTo>
                    <a:pt x="290" y="2075"/>
                  </a:lnTo>
                  <a:lnTo>
                    <a:pt x="294" y="2075"/>
                  </a:lnTo>
                  <a:lnTo>
                    <a:pt x="290" y="2075"/>
                  </a:lnTo>
                  <a:lnTo>
                    <a:pt x="290" y="2079"/>
                  </a:lnTo>
                  <a:lnTo>
                    <a:pt x="290" y="2083"/>
                  </a:lnTo>
                  <a:lnTo>
                    <a:pt x="290" y="2087"/>
                  </a:lnTo>
                  <a:lnTo>
                    <a:pt x="290" y="2083"/>
                  </a:lnTo>
                  <a:lnTo>
                    <a:pt x="294" y="2083"/>
                  </a:lnTo>
                  <a:lnTo>
                    <a:pt x="294" y="2087"/>
                  </a:lnTo>
                  <a:lnTo>
                    <a:pt x="294" y="2091"/>
                  </a:lnTo>
                  <a:lnTo>
                    <a:pt x="294" y="2095"/>
                  </a:lnTo>
                  <a:lnTo>
                    <a:pt x="294" y="2099"/>
                  </a:lnTo>
                  <a:lnTo>
                    <a:pt x="294" y="2103"/>
                  </a:lnTo>
                  <a:lnTo>
                    <a:pt x="290" y="2103"/>
                  </a:lnTo>
                  <a:lnTo>
                    <a:pt x="290" y="2106"/>
                  </a:lnTo>
                  <a:lnTo>
                    <a:pt x="290" y="2110"/>
                  </a:lnTo>
                  <a:lnTo>
                    <a:pt x="290" y="2114"/>
                  </a:lnTo>
                  <a:lnTo>
                    <a:pt x="290" y="2118"/>
                  </a:lnTo>
                  <a:lnTo>
                    <a:pt x="286" y="2118"/>
                  </a:lnTo>
                  <a:lnTo>
                    <a:pt x="282" y="2118"/>
                  </a:lnTo>
                  <a:lnTo>
                    <a:pt x="278" y="2122"/>
                  </a:lnTo>
                  <a:lnTo>
                    <a:pt x="274" y="2122"/>
                  </a:lnTo>
                  <a:lnTo>
                    <a:pt x="270" y="2122"/>
                  </a:lnTo>
                  <a:lnTo>
                    <a:pt x="270" y="2126"/>
                  </a:lnTo>
                  <a:lnTo>
                    <a:pt x="266" y="2126"/>
                  </a:lnTo>
                  <a:lnTo>
                    <a:pt x="262" y="2126"/>
                  </a:lnTo>
                  <a:lnTo>
                    <a:pt x="258" y="2126"/>
                  </a:lnTo>
                  <a:lnTo>
                    <a:pt x="254" y="2126"/>
                  </a:lnTo>
                  <a:lnTo>
                    <a:pt x="254" y="2130"/>
                  </a:lnTo>
                  <a:lnTo>
                    <a:pt x="254" y="2126"/>
                  </a:lnTo>
                  <a:lnTo>
                    <a:pt x="254" y="2130"/>
                  </a:lnTo>
                  <a:lnTo>
                    <a:pt x="251" y="2130"/>
                  </a:lnTo>
                  <a:lnTo>
                    <a:pt x="247" y="2130"/>
                  </a:lnTo>
                  <a:lnTo>
                    <a:pt x="247" y="2134"/>
                  </a:lnTo>
                  <a:lnTo>
                    <a:pt x="243" y="2134"/>
                  </a:lnTo>
                  <a:lnTo>
                    <a:pt x="239" y="2134"/>
                  </a:lnTo>
                  <a:lnTo>
                    <a:pt x="235" y="2134"/>
                  </a:lnTo>
                  <a:lnTo>
                    <a:pt x="235" y="2130"/>
                  </a:lnTo>
                  <a:lnTo>
                    <a:pt x="231" y="2130"/>
                  </a:lnTo>
                  <a:lnTo>
                    <a:pt x="231" y="2126"/>
                  </a:lnTo>
                  <a:lnTo>
                    <a:pt x="235" y="2126"/>
                  </a:lnTo>
                  <a:lnTo>
                    <a:pt x="235" y="2122"/>
                  </a:lnTo>
                  <a:lnTo>
                    <a:pt x="235" y="2118"/>
                  </a:lnTo>
                  <a:lnTo>
                    <a:pt x="235" y="2114"/>
                  </a:lnTo>
                  <a:lnTo>
                    <a:pt x="239" y="2114"/>
                  </a:lnTo>
                  <a:lnTo>
                    <a:pt x="239" y="2110"/>
                  </a:lnTo>
                  <a:lnTo>
                    <a:pt x="239" y="2106"/>
                  </a:lnTo>
                  <a:lnTo>
                    <a:pt x="235" y="2106"/>
                  </a:lnTo>
                  <a:lnTo>
                    <a:pt x="231" y="2106"/>
                  </a:lnTo>
                  <a:lnTo>
                    <a:pt x="231" y="2103"/>
                  </a:lnTo>
                  <a:lnTo>
                    <a:pt x="227" y="2103"/>
                  </a:lnTo>
                  <a:lnTo>
                    <a:pt x="223" y="2103"/>
                  </a:lnTo>
                  <a:lnTo>
                    <a:pt x="219" y="2103"/>
                  </a:lnTo>
                  <a:lnTo>
                    <a:pt x="215" y="2103"/>
                  </a:lnTo>
                  <a:lnTo>
                    <a:pt x="215" y="2099"/>
                  </a:lnTo>
                  <a:lnTo>
                    <a:pt x="211" y="2099"/>
                  </a:lnTo>
                  <a:lnTo>
                    <a:pt x="208" y="2099"/>
                  </a:lnTo>
                  <a:lnTo>
                    <a:pt x="208" y="2095"/>
                  </a:lnTo>
                  <a:lnTo>
                    <a:pt x="204" y="2095"/>
                  </a:lnTo>
                  <a:lnTo>
                    <a:pt x="204" y="2091"/>
                  </a:lnTo>
                  <a:lnTo>
                    <a:pt x="200" y="2091"/>
                  </a:lnTo>
                  <a:lnTo>
                    <a:pt x="200" y="2087"/>
                  </a:lnTo>
                  <a:lnTo>
                    <a:pt x="196" y="2087"/>
                  </a:lnTo>
                  <a:lnTo>
                    <a:pt x="196" y="2083"/>
                  </a:lnTo>
                  <a:lnTo>
                    <a:pt x="196" y="2079"/>
                  </a:lnTo>
                  <a:lnTo>
                    <a:pt x="196" y="2075"/>
                  </a:lnTo>
                  <a:lnTo>
                    <a:pt x="192" y="2075"/>
                  </a:lnTo>
                  <a:lnTo>
                    <a:pt x="192" y="2071"/>
                  </a:lnTo>
                  <a:lnTo>
                    <a:pt x="192" y="2067"/>
                  </a:lnTo>
                  <a:lnTo>
                    <a:pt x="188" y="2067"/>
                  </a:lnTo>
                  <a:lnTo>
                    <a:pt x="188" y="2063"/>
                  </a:lnTo>
                  <a:lnTo>
                    <a:pt x="184" y="2063"/>
                  </a:lnTo>
                  <a:lnTo>
                    <a:pt x="184" y="2060"/>
                  </a:lnTo>
                  <a:lnTo>
                    <a:pt x="184" y="2063"/>
                  </a:lnTo>
                  <a:lnTo>
                    <a:pt x="184" y="2060"/>
                  </a:lnTo>
                  <a:lnTo>
                    <a:pt x="180" y="2060"/>
                  </a:lnTo>
                  <a:lnTo>
                    <a:pt x="176" y="2060"/>
                  </a:lnTo>
                  <a:lnTo>
                    <a:pt x="176" y="2056"/>
                  </a:lnTo>
                  <a:lnTo>
                    <a:pt x="176" y="2052"/>
                  </a:lnTo>
                  <a:lnTo>
                    <a:pt x="176" y="2048"/>
                  </a:lnTo>
                  <a:lnTo>
                    <a:pt x="172" y="2048"/>
                  </a:lnTo>
                  <a:lnTo>
                    <a:pt x="172" y="2044"/>
                  </a:lnTo>
                  <a:lnTo>
                    <a:pt x="172" y="2040"/>
                  </a:lnTo>
                  <a:lnTo>
                    <a:pt x="168" y="2040"/>
                  </a:lnTo>
                  <a:lnTo>
                    <a:pt x="168" y="2036"/>
                  </a:lnTo>
                  <a:lnTo>
                    <a:pt x="168" y="2032"/>
                  </a:lnTo>
                  <a:lnTo>
                    <a:pt x="168" y="2028"/>
                  </a:lnTo>
                  <a:lnTo>
                    <a:pt x="165" y="2028"/>
                  </a:lnTo>
                  <a:lnTo>
                    <a:pt x="165" y="2024"/>
                  </a:lnTo>
                  <a:lnTo>
                    <a:pt x="165" y="2020"/>
                  </a:lnTo>
                  <a:lnTo>
                    <a:pt x="165" y="2017"/>
                  </a:lnTo>
                  <a:lnTo>
                    <a:pt x="165" y="2013"/>
                  </a:lnTo>
                  <a:lnTo>
                    <a:pt x="165" y="2009"/>
                  </a:lnTo>
                  <a:lnTo>
                    <a:pt x="165" y="2005"/>
                  </a:lnTo>
                  <a:lnTo>
                    <a:pt x="161" y="2005"/>
                  </a:lnTo>
                  <a:lnTo>
                    <a:pt x="161" y="2001"/>
                  </a:lnTo>
                  <a:lnTo>
                    <a:pt x="161" y="1997"/>
                  </a:lnTo>
                  <a:lnTo>
                    <a:pt x="161" y="1993"/>
                  </a:lnTo>
                  <a:lnTo>
                    <a:pt x="157" y="1993"/>
                  </a:lnTo>
                  <a:lnTo>
                    <a:pt x="157" y="1989"/>
                  </a:lnTo>
                  <a:lnTo>
                    <a:pt x="157" y="1985"/>
                  </a:lnTo>
                  <a:lnTo>
                    <a:pt x="157" y="1981"/>
                  </a:lnTo>
                  <a:lnTo>
                    <a:pt x="157" y="1978"/>
                  </a:lnTo>
                  <a:lnTo>
                    <a:pt x="161" y="1978"/>
                  </a:lnTo>
                  <a:lnTo>
                    <a:pt x="161" y="1974"/>
                  </a:lnTo>
                  <a:lnTo>
                    <a:pt x="165" y="1974"/>
                  </a:lnTo>
                  <a:lnTo>
                    <a:pt x="165" y="1970"/>
                  </a:lnTo>
                  <a:lnTo>
                    <a:pt x="168" y="1970"/>
                  </a:lnTo>
                  <a:lnTo>
                    <a:pt x="168" y="1966"/>
                  </a:lnTo>
                  <a:lnTo>
                    <a:pt x="172" y="1966"/>
                  </a:lnTo>
                  <a:lnTo>
                    <a:pt x="176" y="1966"/>
                  </a:lnTo>
                  <a:lnTo>
                    <a:pt x="176" y="1962"/>
                  </a:lnTo>
                  <a:lnTo>
                    <a:pt x="180" y="1962"/>
                  </a:lnTo>
                  <a:lnTo>
                    <a:pt x="180" y="1958"/>
                  </a:lnTo>
                  <a:lnTo>
                    <a:pt x="184" y="1958"/>
                  </a:lnTo>
                  <a:lnTo>
                    <a:pt x="184" y="1954"/>
                  </a:lnTo>
                  <a:lnTo>
                    <a:pt x="184" y="1950"/>
                  </a:lnTo>
                  <a:lnTo>
                    <a:pt x="184" y="1946"/>
                  </a:lnTo>
                  <a:lnTo>
                    <a:pt x="184" y="1942"/>
                  </a:lnTo>
                  <a:lnTo>
                    <a:pt x="188" y="1942"/>
                  </a:lnTo>
                  <a:lnTo>
                    <a:pt x="188" y="1938"/>
                  </a:lnTo>
                  <a:lnTo>
                    <a:pt x="188" y="1935"/>
                  </a:lnTo>
                  <a:lnTo>
                    <a:pt x="192" y="1935"/>
                  </a:lnTo>
                  <a:lnTo>
                    <a:pt x="192" y="1931"/>
                  </a:lnTo>
                  <a:lnTo>
                    <a:pt x="192" y="1927"/>
                  </a:lnTo>
                  <a:lnTo>
                    <a:pt x="188" y="1923"/>
                  </a:lnTo>
                  <a:lnTo>
                    <a:pt x="188" y="1919"/>
                  </a:lnTo>
                  <a:lnTo>
                    <a:pt x="188" y="1915"/>
                  </a:lnTo>
                  <a:lnTo>
                    <a:pt x="188" y="1911"/>
                  </a:lnTo>
                  <a:lnTo>
                    <a:pt x="192" y="1911"/>
                  </a:lnTo>
                  <a:lnTo>
                    <a:pt x="192" y="1907"/>
                  </a:lnTo>
                  <a:lnTo>
                    <a:pt x="196" y="1907"/>
                  </a:lnTo>
                  <a:lnTo>
                    <a:pt x="196" y="1903"/>
                  </a:lnTo>
                  <a:lnTo>
                    <a:pt x="196" y="1899"/>
                  </a:lnTo>
                  <a:lnTo>
                    <a:pt x="200" y="1899"/>
                  </a:lnTo>
                  <a:lnTo>
                    <a:pt x="200" y="1895"/>
                  </a:lnTo>
                  <a:lnTo>
                    <a:pt x="204" y="1895"/>
                  </a:lnTo>
                  <a:lnTo>
                    <a:pt x="204" y="1892"/>
                  </a:lnTo>
                  <a:lnTo>
                    <a:pt x="200" y="1892"/>
                  </a:lnTo>
                  <a:lnTo>
                    <a:pt x="200" y="1888"/>
                  </a:lnTo>
                  <a:lnTo>
                    <a:pt x="200" y="1884"/>
                  </a:lnTo>
                  <a:lnTo>
                    <a:pt x="200" y="1880"/>
                  </a:lnTo>
                  <a:lnTo>
                    <a:pt x="200" y="1876"/>
                  </a:lnTo>
                  <a:lnTo>
                    <a:pt x="200" y="1872"/>
                  </a:lnTo>
                  <a:lnTo>
                    <a:pt x="204" y="1872"/>
                  </a:lnTo>
                  <a:lnTo>
                    <a:pt x="204" y="1868"/>
                  </a:lnTo>
                  <a:lnTo>
                    <a:pt x="208" y="1868"/>
                  </a:lnTo>
                  <a:lnTo>
                    <a:pt x="208" y="1864"/>
                  </a:lnTo>
                  <a:lnTo>
                    <a:pt x="208" y="1860"/>
                  </a:lnTo>
                  <a:lnTo>
                    <a:pt x="204" y="1860"/>
                  </a:lnTo>
                  <a:lnTo>
                    <a:pt x="204" y="1856"/>
                  </a:lnTo>
                  <a:lnTo>
                    <a:pt x="200" y="1856"/>
                  </a:lnTo>
                  <a:lnTo>
                    <a:pt x="200" y="1852"/>
                  </a:lnTo>
                  <a:lnTo>
                    <a:pt x="196" y="1852"/>
                  </a:lnTo>
                  <a:lnTo>
                    <a:pt x="192" y="1852"/>
                  </a:lnTo>
                  <a:lnTo>
                    <a:pt x="192" y="1849"/>
                  </a:lnTo>
                  <a:lnTo>
                    <a:pt x="192" y="1845"/>
                  </a:lnTo>
                  <a:lnTo>
                    <a:pt x="192" y="1841"/>
                  </a:lnTo>
                  <a:lnTo>
                    <a:pt x="188" y="1841"/>
                  </a:lnTo>
                  <a:lnTo>
                    <a:pt x="188" y="1837"/>
                  </a:lnTo>
                  <a:lnTo>
                    <a:pt x="184" y="1837"/>
                  </a:lnTo>
                  <a:lnTo>
                    <a:pt x="184" y="1833"/>
                  </a:lnTo>
                  <a:lnTo>
                    <a:pt x="180" y="1833"/>
                  </a:lnTo>
                  <a:lnTo>
                    <a:pt x="180" y="1837"/>
                  </a:lnTo>
                  <a:lnTo>
                    <a:pt x="184" y="1837"/>
                  </a:lnTo>
                  <a:lnTo>
                    <a:pt x="180" y="1837"/>
                  </a:lnTo>
                  <a:lnTo>
                    <a:pt x="180" y="1833"/>
                  </a:lnTo>
                  <a:lnTo>
                    <a:pt x="176" y="1833"/>
                  </a:lnTo>
                  <a:lnTo>
                    <a:pt x="176" y="1829"/>
                  </a:lnTo>
                  <a:lnTo>
                    <a:pt x="172" y="1829"/>
                  </a:lnTo>
                  <a:lnTo>
                    <a:pt x="172" y="1825"/>
                  </a:lnTo>
                  <a:lnTo>
                    <a:pt x="168" y="1825"/>
                  </a:lnTo>
                  <a:lnTo>
                    <a:pt x="168" y="1821"/>
                  </a:lnTo>
                  <a:lnTo>
                    <a:pt x="168" y="1817"/>
                  </a:lnTo>
                  <a:lnTo>
                    <a:pt x="165" y="1817"/>
                  </a:lnTo>
                  <a:lnTo>
                    <a:pt x="168" y="1817"/>
                  </a:lnTo>
                  <a:lnTo>
                    <a:pt x="165" y="1817"/>
                  </a:lnTo>
                  <a:lnTo>
                    <a:pt x="165" y="1813"/>
                  </a:lnTo>
                  <a:lnTo>
                    <a:pt x="161" y="1813"/>
                  </a:lnTo>
                  <a:lnTo>
                    <a:pt x="161" y="1809"/>
                  </a:lnTo>
                  <a:lnTo>
                    <a:pt x="157" y="1809"/>
                  </a:lnTo>
                  <a:lnTo>
                    <a:pt x="157" y="1806"/>
                  </a:lnTo>
                  <a:lnTo>
                    <a:pt x="153" y="1806"/>
                  </a:lnTo>
                  <a:lnTo>
                    <a:pt x="153" y="1802"/>
                  </a:lnTo>
                  <a:lnTo>
                    <a:pt x="149" y="1802"/>
                  </a:lnTo>
                  <a:lnTo>
                    <a:pt x="145" y="1802"/>
                  </a:lnTo>
                  <a:lnTo>
                    <a:pt x="145" y="1798"/>
                  </a:lnTo>
                  <a:lnTo>
                    <a:pt x="145" y="1802"/>
                  </a:lnTo>
                  <a:lnTo>
                    <a:pt x="145" y="1798"/>
                  </a:lnTo>
                  <a:lnTo>
                    <a:pt x="141" y="1798"/>
                  </a:lnTo>
                  <a:lnTo>
                    <a:pt x="141" y="1802"/>
                  </a:lnTo>
                  <a:lnTo>
                    <a:pt x="141" y="1806"/>
                  </a:lnTo>
                  <a:lnTo>
                    <a:pt x="137" y="1806"/>
                  </a:lnTo>
                  <a:lnTo>
                    <a:pt x="133" y="1806"/>
                  </a:lnTo>
                  <a:lnTo>
                    <a:pt x="129" y="1806"/>
                  </a:lnTo>
                  <a:lnTo>
                    <a:pt x="125" y="1806"/>
                  </a:lnTo>
                  <a:lnTo>
                    <a:pt x="122" y="1806"/>
                  </a:lnTo>
                  <a:lnTo>
                    <a:pt x="118" y="1802"/>
                  </a:lnTo>
                  <a:lnTo>
                    <a:pt x="118" y="1798"/>
                  </a:lnTo>
                  <a:lnTo>
                    <a:pt x="114" y="1798"/>
                  </a:lnTo>
                  <a:lnTo>
                    <a:pt x="114" y="1794"/>
                  </a:lnTo>
                  <a:lnTo>
                    <a:pt x="110" y="1794"/>
                  </a:lnTo>
                  <a:lnTo>
                    <a:pt x="110" y="1790"/>
                  </a:lnTo>
                  <a:lnTo>
                    <a:pt x="106" y="1790"/>
                  </a:lnTo>
                  <a:lnTo>
                    <a:pt x="106" y="1786"/>
                  </a:lnTo>
                  <a:lnTo>
                    <a:pt x="106" y="1782"/>
                  </a:lnTo>
                  <a:lnTo>
                    <a:pt x="102" y="1782"/>
                  </a:lnTo>
                  <a:lnTo>
                    <a:pt x="102" y="1778"/>
                  </a:lnTo>
                  <a:lnTo>
                    <a:pt x="98" y="1778"/>
                  </a:lnTo>
                  <a:lnTo>
                    <a:pt x="98" y="1774"/>
                  </a:lnTo>
                  <a:lnTo>
                    <a:pt x="94" y="1774"/>
                  </a:lnTo>
                  <a:lnTo>
                    <a:pt x="94" y="1770"/>
                  </a:lnTo>
                  <a:lnTo>
                    <a:pt x="94" y="1766"/>
                  </a:lnTo>
                  <a:lnTo>
                    <a:pt x="94" y="1763"/>
                  </a:lnTo>
                  <a:lnTo>
                    <a:pt x="90" y="1763"/>
                  </a:lnTo>
                  <a:lnTo>
                    <a:pt x="90" y="1759"/>
                  </a:lnTo>
                  <a:lnTo>
                    <a:pt x="90" y="1755"/>
                  </a:lnTo>
                  <a:lnTo>
                    <a:pt x="90" y="1751"/>
                  </a:lnTo>
                  <a:lnTo>
                    <a:pt x="86" y="1751"/>
                  </a:lnTo>
                  <a:lnTo>
                    <a:pt x="86" y="1747"/>
                  </a:lnTo>
                  <a:lnTo>
                    <a:pt x="86" y="1743"/>
                  </a:lnTo>
                  <a:lnTo>
                    <a:pt x="86" y="1739"/>
                  </a:lnTo>
                  <a:lnTo>
                    <a:pt x="82" y="1739"/>
                  </a:lnTo>
                  <a:lnTo>
                    <a:pt x="79" y="1739"/>
                  </a:lnTo>
                  <a:lnTo>
                    <a:pt x="79" y="1735"/>
                  </a:lnTo>
                  <a:lnTo>
                    <a:pt x="75" y="1735"/>
                  </a:lnTo>
                  <a:lnTo>
                    <a:pt x="75" y="1731"/>
                  </a:lnTo>
                  <a:lnTo>
                    <a:pt x="75" y="1727"/>
                  </a:lnTo>
                  <a:lnTo>
                    <a:pt x="71" y="1727"/>
                  </a:lnTo>
                  <a:lnTo>
                    <a:pt x="71" y="1723"/>
                  </a:lnTo>
                  <a:lnTo>
                    <a:pt x="71" y="1720"/>
                  </a:lnTo>
                  <a:lnTo>
                    <a:pt x="67" y="1720"/>
                  </a:lnTo>
                  <a:lnTo>
                    <a:pt x="67" y="1716"/>
                  </a:lnTo>
                  <a:lnTo>
                    <a:pt x="67" y="1712"/>
                  </a:lnTo>
                  <a:lnTo>
                    <a:pt x="63" y="1712"/>
                  </a:lnTo>
                  <a:lnTo>
                    <a:pt x="63" y="1708"/>
                  </a:lnTo>
                  <a:lnTo>
                    <a:pt x="59" y="1708"/>
                  </a:lnTo>
                  <a:lnTo>
                    <a:pt x="59" y="1704"/>
                  </a:lnTo>
                  <a:lnTo>
                    <a:pt x="59" y="1700"/>
                  </a:lnTo>
                  <a:lnTo>
                    <a:pt x="63" y="1700"/>
                  </a:lnTo>
                  <a:lnTo>
                    <a:pt x="63" y="1696"/>
                  </a:lnTo>
                  <a:lnTo>
                    <a:pt x="59" y="1696"/>
                  </a:lnTo>
                  <a:lnTo>
                    <a:pt x="59" y="1692"/>
                  </a:lnTo>
                  <a:lnTo>
                    <a:pt x="59" y="1688"/>
                  </a:lnTo>
                  <a:lnTo>
                    <a:pt x="59" y="1684"/>
                  </a:lnTo>
                  <a:lnTo>
                    <a:pt x="59" y="1680"/>
                  </a:lnTo>
                  <a:lnTo>
                    <a:pt x="63" y="1680"/>
                  </a:lnTo>
                  <a:lnTo>
                    <a:pt x="63" y="1677"/>
                  </a:lnTo>
                  <a:lnTo>
                    <a:pt x="63" y="1673"/>
                  </a:lnTo>
                  <a:lnTo>
                    <a:pt x="67" y="1673"/>
                  </a:lnTo>
                  <a:lnTo>
                    <a:pt x="67" y="1669"/>
                  </a:lnTo>
                  <a:lnTo>
                    <a:pt x="71" y="1669"/>
                  </a:lnTo>
                  <a:lnTo>
                    <a:pt x="71" y="1665"/>
                  </a:lnTo>
                  <a:lnTo>
                    <a:pt x="75" y="1665"/>
                  </a:lnTo>
                  <a:lnTo>
                    <a:pt x="75" y="1661"/>
                  </a:lnTo>
                  <a:lnTo>
                    <a:pt x="79" y="1661"/>
                  </a:lnTo>
                  <a:lnTo>
                    <a:pt x="79" y="1657"/>
                  </a:lnTo>
                  <a:lnTo>
                    <a:pt x="79" y="1653"/>
                  </a:lnTo>
                  <a:lnTo>
                    <a:pt x="79" y="1649"/>
                  </a:lnTo>
                  <a:lnTo>
                    <a:pt x="79" y="1645"/>
                  </a:lnTo>
                  <a:lnTo>
                    <a:pt x="79" y="1641"/>
                  </a:lnTo>
                  <a:lnTo>
                    <a:pt x="79" y="1637"/>
                  </a:lnTo>
                  <a:lnTo>
                    <a:pt x="79" y="1634"/>
                  </a:lnTo>
                  <a:lnTo>
                    <a:pt x="79" y="1630"/>
                  </a:lnTo>
                  <a:lnTo>
                    <a:pt x="75" y="1630"/>
                  </a:lnTo>
                  <a:lnTo>
                    <a:pt x="75" y="1626"/>
                  </a:lnTo>
                  <a:lnTo>
                    <a:pt x="75" y="1622"/>
                  </a:lnTo>
                  <a:lnTo>
                    <a:pt x="75" y="1618"/>
                  </a:lnTo>
                  <a:lnTo>
                    <a:pt x="75" y="1614"/>
                  </a:lnTo>
                  <a:lnTo>
                    <a:pt x="75" y="1610"/>
                  </a:lnTo>
                  <a:lnTo>
                    <a:pt x="75" y="1606"/>
                  </a:lnTo>
                  <a:lnTo>
                    <a:pt x="75" y="1602"/>
                  </a:lnTo>
                  <a:lnTo>
                    <a:pt x="75" y="1598"/>
                  </a:lnTo>
                  <a:lnTo>
                    <a:pt x="75" y="1594"/>
                  </a:lnTo>
                  <a:lnTo>
                    <a:pt x="75" y="1591"/>
                  </a:lnTo>
                  <a:lnTo>
                    <a:pt x="75" y="1587"/>
                  </a:lnTo>
                  <a:lnTo>
                    <a:pt x="71" y="1587"/>
                  </a:lnTo>
                  <a:lnTo>
                    <a:pt x="71" y="1583"/>
                  </a:lnTo>
                  <a:lnTo>
                    <a:pt x="71" y="1579"/>
                  </a:lnTo>
                  <a:lnTo>
                    <a:pt x="71" y="1575"/>
                  </a:lnTo>
                  <a:lnTo>
                    <a:pt x="75" y="1575"/>
                  </a:lnTo>
                  <a:lnTo>
                    <a:pt x="71" y="1575"/>
                  </a:lnTo>
                  <a:lnTo>
                    <a:pt x="71" y="1571"/>
                  </a:lnTo>
                  <a:lnTo>
                    <a:pt x="71" y="1567"/>
                  </a:lnTo>
                  <a:lnTo>
                    <a:pt x="71" y="1563"/>
                  </a:lnTo>
                  <a:lnTo>
                    <a:pt x="71" y="1559"/>
                  </a:lnTo>
                  <a:lnTo>
                    <a:pt x="71" y="1555"/>
                  </a:lnTo>
                  <a:lnTo>
                    <a:pt x="71" y="1551"/>
                  </a:lnTo>
                  <a:lnTo>
                    <a:pt x="71" y="1548"/>
                  </a:lnTo>
                  <a:lnTo>
                    <a:pt x="71" y="1544"/>
                  </a:lnTo>
                  <a:lnTo>
                    <a:pt x="71" y="1540"/>
                  </a:lnTo>
                  <a:lnTo>
                    <a:pt x="75" y="1540"/>
                  </a:lnTo>
                  <a:lnTo>
                    <a:pt x="75" y="1536"/>
                  </a:lnTo>
                  <a:lnTo>
                    <a:pt x="71" y="1536"/>
                  </a:lnTo>
                  <a:lnTo>
                    <a:pt x="75" y="1536"/>
                  </a:lnTo>
                  <a:lnTo>
                    <a:pt x="75" y="1532"/>
                  </a:lnTo>
                  <a:lnTo>
                    <a:pt x="71" y="1532"/>
                  </a:lnTo>
                  <a:lnTo>
                    <a:pt x="71" y="1528"/>
                  </a:lnTo>
                  <a:lnTo>
                    <a:pt x="71" y="1524"/>
                  </a:lnTo>
                  <a:lnTo>
                    <a:pt x="67" y="1524"/>
                  </a:lnTo>
                  <a:lnTo>
                    <a:pt x="67" y="1520"/>
                  </a:lnTo>
                  <a:lnTo>
                    <a:pt x="63" y="1520"/>
                  </a:lnTo>
                  <a:lnTo>
                    <a:pt x="63" y="1516"/>
                  </a:lnTo>
                  <a:lnTo>
                    <a:pt x="63" y="1512"/>
                  </a:lnTo>
                  <a:lnTo>
                    <a:pt x="59" y="1512"/>
                  </a:lnTo>
                  <a:lnTo>
                    <a:pt x="63" y="1512"/>
                  </a:lnTo>
                  <a:lnTo>
                    <a:pt x="63" y="1508"/>
                  </a:lnTo>
                  <a:lnTo>
                    <a:pt x="63" y="1505"/>
                  </a:lnTo>
                  <a:lnTo>
                    <a:pt x="63" y="1501"/>
                  </a:lnTo>
                  <a:lnTo>
                    <a:pt x="67" y="1501"/>
                  </a:lnTo>
                  <a:lnTo>
                    <a:pt x="63" y="1501"/>
                  </a:lnTo>
                  <a:lnTo>
                    <a:pt x="63" y="1505"/>
                  </a:lnTo>
                  <a:lnTo>
                    <a:pt x="63" y="1501"/>
                  </a:lnTo>
                  <a:lnTo>
                    <a:pt x="63" y="1505"/>
                  </a:lnTo>
                  <a:lnTo>
                    <a:pt x="59" y="1505"/>
                  </a:lnTo>
                  <a:lnTo>
                    <a:pt x="59" y="1501"/>
                  </a:lnTo>
                  <a:lnTo>
                    <a:pt x="59" y="1497"/>
                  </a:lnTo>
                  <a:lnTo>
                    <a:pt x="59" y="1493"/>
                  </a:lnTo>
                  <a:lnTo>
                    <a:pt x="59" y="1489"/>
                  </a:lnTo>
                  <a:lnTo>
                    <a:pt x="59" y="1485"/>
                  </a:lnTo>
                  <a:lnTo>
                    <a:pt x="59" y="1481"/>
                  </a:lnTo>
                  <a:lnTo>
                    <a:pt x="59" y="1477"/>
                  </a:lnTo>
                  <a:lnTo>
                    <a:pt x="59" y="1473"/>
                  </a:lnTo>
                  <a:lnTo>
                    <a:pt x="55" y="1473"/>
                  </a:lnTo>
                  <a:lnTo>
                    <a:pt x="59" y="1473"/>
                  </a:lnTo>
                  <a:lnTo>
                    <a:pt x="55" y="1469"/>
                  </a:lnTo>
                  <a:lnTo>
                    <a:pt x="55" y="1465"/>
                  </a:lnTo>
                  <a:lnTo>
                    <a:pt x="51" y="1465"/>
                  </a:lnTo>
                  <a:lnTo>
                    <a:pt x="51" y="1462"/>
                  </a:lnTo>
                  <a:lnTo>
                    <a:pt x="47" y="1462"/>
                  </a:lnTo>
                  <a:lnTo>
                    <a:pt x="47" y="1458"/>
                  </a:lnTo>
                  <a:lnTo>
                    <a:pt x="43" y="1458"/>
                  </a:lnTo>
                  <a:lnTo>
                    <a:pt x="43" y="1454"/>
                  </a:lnTo>
                  <a:lnTo>
                    <a:pt x="39" y="1454"/>
                  </a:lnTo>
                  <a:lnTo>
                    <a:pt x="39" y="1450"/>
                  </a:lnTo>
                  <a:lnTo>
                    <a:pt x="39" y="1446"/>
                  </a:lnTo>
                  <a:lnTo>
                    <a:pt x="39" y="1442"/>
                  </a:lnTo>
                  <a:lnTo>
                    <a:pt x="39" y="1438"/>
                  </a:lnTo>
                  <a:lnTo>
                    <a:pt x="39" y="1434"/>
                  </a:lnTo>
                  <a:lnTo>
                    <a:pt x="39" y="1438"/>
                  </a:lnTo>
                  <a:lnTo>
                    <a:pt x="39" y="1434"/>
                  </a:lnTo>
                  <a:lnTo>
                    <a:pt x="43" y="1434"/>
                  </a:lnTo>
                  <a:lnTo>
                    <a:pt x="43" y="1430"/>
                  </a:lnTo>
                  <a:lnTo>
                    <a:pt x="43" y="1426"/>
                  </a:lnTo>
                  <a:lnTo>
                    <a:pt x="43" y="1422"/>
                  </a:lnTo>
                  <a:lnTo>
                    <a:pt x="43" y="1419"/>
                  </a:lnTo>
                  <a:lnTo>
                    <a:pt x="47" y="1419"/>
                  </a:lnTo>
                  <a:lnTo>
                    <a:pt x="47" y="1415"/>
                  </a:lnTo>
                  <a:lnTo>
                    <a:pt x="43" y="1415"/>
                  </a:lnTo>
                  <a:lnTo>
                    <a:pt x="43" y="1411"/>
                  </a:lnTo>
                  <a:lnTo>
                    <a:pt x="39" y="1411"/>
                  </a:lnTo>
                  <a:lnTo>
                    <a:pt x="36" y="1411"/>
                  </a:lnTo>
                  <a:lnTo>
                    <a:pt x="36" y="1407"/>
                  </a:lnTo>
                  <a:lnTo>
                    <a:pt x="32" y="1407"/>
                  </a:lnTo>
                  <a:lnTo>
                    <a:pt x="32" y="1403"/>
                  </a:lnTo>
                  <a:lnTo>
                    <a:pt x="28" y="1403"/>
                  </a:lnTo>
                  <a:lnTo>
                    <a:pt x="28" y="1399"/>
                  </a:lnTo>
                  <a:lnTo>
                    <a:pt x="24" y="1399"/>
                  </a:lnTo>
                  <a:lnTo>
                    <a:pt x="24" y="1395"/>
                  </a:lnTo>
                  <a:lnTo>
                    <a:pt x="20" y="1395"/>
                  </a:lnTo>
                  <a:lnTo>
                    <a:pt x="20" y="1391"/>
                  </a:lnTo>
                  <a:lnTo>
                    <a:pt x="16" y="1391"/>
                  </a:lnTo>
                  <a:lnTo>
                    <a:pt x="16" y="1387"/>
                  </a:lnTo>
                  <a:lnTo>
                    <a:pt x="12" y="1387"/>
                  </a:lnTo>
                  <a:lnTo>
                    <a:pt x="12" y="1383"/>
                  </a:lnTo>
                  <a:lnTo>
                    <a:pt x="12" y="1379"/>
                  </a:lnTo>
                  <a:lnTo>
                    <a:pt x="8" y="1379"/>
                  </a:lnTo>
                  <a:lnTo>
                    <a:pt x="8" y="1376"/>
                  </a:lnTo>
                  <a:lnTo>
                    <a:pt x="8" y="1372"/>
                  </a:lnTo>
                  <a:lnTo>
                    <a:pt x="8" y="1368"/>
                  </a:lnTo>
                  <a:lnTo>
                    <a:pt x="4" y="1368"/>
                  </a:lnTo>
                  <a:lnTo>
                    <a:pt x="4" y="1364"/>
                  </a:lnTo>
                  <a:lnTo>
                    <a:pt x="4" y="1360"/>
                  </a:lnTo>
                  <a:lnTo>
                    <a:pt x="4" y="1356"/>
                  </a:lnTo>
                  <a:lnTo>
                    <a:pt x="0" y="1356"/>
                  </a:lnTo>
                  <a:lnTo>
                    <a:pt x="0" y="1352"/>
                  </a:lnTo>
                  <a:lnTo>
                    <a:pt x="0" y="1348"/>
                  </a:lnTo>
                  <a:lnTo>
                    <a:pt x="0" y="1344"/>
                  </a:lnTo>
                  <a:lnTo>
                    <a:pt x="0" y="1340"/>
                  </a:lnTo>
                  <a:lnTo>
                    <a:pt x="0" y="1336"/>
                  </a:lnTo>
                  <a:lnTo>
                    <a:pt x="0" y="1333"/>
                  </a:lnTo>
                  <a:lnTo>
                    <a:pt x="0" y="1329"/>
                  </a:lnTo>
                  <a:lnTo>
                    <a:pt x="0" y="1325"/>
                  </a:lnTo>
                  <a:lnTo>
                    <a:pt x="4" y="1325"/>
                  </a:lnTo>
                  <a:lnTo>
                    <a:pt x="4" y="1321"/>
                  </a:lnTo>
                  <a:lnTo>
                    <a:pt x="4" y="1317"/>
                  </a:lnTo>
                  <a:lnTo>
                    <a:pt x="8" y="1317"/>
                  </a:lnTo>
                  <a:lnTo>
                    <a:pt x="8" y="1313"/>
                  </a:lnTo>
                  <a:lnTo>
                    <a:pt x="12" y="1313"/>
                  </a:lnTo>
                  <a:lnTo>
                    <a:pt x="12" y="1309"/>
                  </a:lnTo>
                  <a:lnTo>
                    <a:pt x="12" y="1305"/>
                  </a:lnTo>
                  <a:lnTo>
                    <a:pt x="12" y="1301"/>
                  </a:lnTo>
                  <a:lnTo>
                    <a:pt x="12" y="1297"/>
                  </a:lnTo>
                  <a:lnTo>
                    <a:pt x="8" y="1297"/>
                  </a:lnTo>
                  <a:lnTo>
                    <a:pt x="8" y="1293"/>
                  </a:lnTo>
                </a:path>
              </a:pathLst>
            </a:custGeom>
            <a:noFill/>
            <a:ln w="4">
              <a:solidFill>
                <a:schemeClr val="bg1">
                  <a:lumMod val="85000"/>
                </a:schemeClr>
              </a:solidFill>
              <a:prstDash val="solid"/>
              <a:round/>
              <a:headEnd/>
              <a:tailEnd/>
            </a:ln>
          </p:spPr>
          <p:txBody>
            <a:bodyPr/>
            <a:lstStyle/>
            <a:p>
              <a:endParaRPr lang="en-US"/>
            </a:p>
          </p:txBody>
        </p:sp>
        <p:sp>
          <p:nvSpPr>
            <p:cNvPr id="163" name="Freeform 37"/>
            <p:cNvSpPr>
              <a:spLocks/>
            </p:cNvSpPr>
            <p:nvPr/>
          </p:nvSpPr>
          <p:spPr bwMode="auto">
            <a:xfrm>
              <a:off x="1857" y="493"/>
              <a:ext cx="200" cy="1395"/>
            </a:xfrm>
            <a:custGeom>
              <a:avLst/>
              <a:gdLst>
                <a:gd name="T0" fmla="*/ 129 w 200"/>
                <a:gd name="T1" fmla="*/ 1368 h 1395"/>
                <a:gd name="T2" fmla="*/ 110 w 200"/>
                <a:gd name="T3" fmla="*/ 1349 h 1395"/>
                <a:gd name="T4" fmla="*/ 86 w 200"/>
                <a:gd name="T5" fmla="*/ 1341 h 1395"/>
                <a:gd name="T6" fmla="*/ 71 w 200"/>
                <a:gd name="T7" fmla="*/ 1317 h 1395"/>
                <a:gd name="T8" fmla="*/ 59 w 200"/>
                <a:gd name="T9" fmla="*/ 1290 h 1395"/>
                <a:gd name="T10" fmla="*/ 59 w 200"/>
                <a:gd name="T11" fmla="*/ 1251 h 1395"/>
                <a:gd name="T12" fmla="*/ 71 w 200"/>
                <a:gd name="T13" fmla="*/ 1223 h 1395"/>
                <a:gd name="T14" fmla="*/ 79 w 200"/>
                <a:gd name="T15" fmla="*/ 1200 h 1395"/>
                <a:gd name="T16" fmla="*/ 79 w 200"/>
                <a:gd name="T17" fmla="*/ 1169 h 1395"/>
                <a:gd name="T18" fmla="*/ 94 w 200"/>
                <a:gd name="T19" fmla="*/ 1145 h 1395"/>
                <a:gd name="T20" fmla="*/ 122 w 200"/>
                <a:gd name="T21" fmla="*/ 1134 h 1395"/>
                <a:gd name="T22" fmla="*/ 129 w 200"/>
                <a:gd name="T23" fmla="*/ 1118 h 1395"/>
                <a:gd name="T24" fmla="*/ 133 w 200"/>
                <a:gd name="T25" fmla="*/ 1098 h 1395"/>
                <a:gd name="T26" fmla="*/ 133 w 200"/>
                <a:gd name="T27" fmla="*/ 1083 h 1395"/>
                <a:gd name="T28" fmla="*/ 149 w 200"/>
                <a:gd name="T29" fmla="*/ 1067 h 1395"/>
                <a:gd name="T30" fmla="*/ 168 w 200"/>
                <a:gd name="T31" fmla="*/ 1048 h 1395"/>
                <a:gd name="T32" fmla="*/ 192 w 200"/>
                <a:gd name="T33" fmla="*/ 1032 h 1395"/>
                <a:gd name="T34" fmla="*/ 196 w 200"/>
                <a:gd name="T35" fmla="*/ 1001 h 1395"/>
                <a:gd name="T36" fmla="*/ 188 w 200"/>
                <a:gd name="T37" fmla="*/ 977 h 1395"/>
                <a:gd name="T38" fmla="*/ 180 w 200"/>
                <a:gd name="T39" fmla="*/ 946 h 1395"/>
                <a:gd name="T40" fmla="*/ 176 w 200"/>
                <a:gd name="T41" fmla="*/ 919 h 1395"/>
                <a:gd name="T42" fmla="*/ 176 w 200"/>
                <a:gd name="T43" fmla="*/ 891 h 1395"/>
                <a:gd name="T44" fmla="*/ 168 w 200"/>
                <a:gd name="T45" fmla="*/ 868 h 1395"/>
                <a:gd name="T46" fmla="*/ 157 w 200"/>
                <a:gd name="T47" fmla="*/ 840 h 1395"/>
                <a:gd name="T48" fmla="*/ 153 w 200"/>
                <a:gd name="T49" fmla="*/ 821 h 1395"/>
                <a:gd name="T50" fmla="*/ 149 w 200"/>
                <a:gd name="T51" fmla="*/ 801 h 1395"/>
                <a:gd name="T52" fmla="*/ 149 w 200"/>
                <a:gd name="T53" fmla="*/ 766 h 1395"/>
                <a:gd name="T54" fmla="*/ 157 w 200"/>
                <a:gd name="T55" fmla="*/ 743 h 1395"/>
                <a:gd name="T56" fmla="*/ 149 w 200"/>
                <a:gd name="T57" fmla="*/ 719 h 1395"/>
                <a:gd name="T58" fmla="*/ 149 w 200"/>
                <a:gd name="T59" fmla="*/ 688 h 1395"/>
                <a:gd name="T60" fmla="*/ 153 w 200"/>
                <a:gd name="T61" fmla="*/ 668 h 1395"/>
                <a:gd name="T62" fmla="*/ 149 w 200"/>
                <a:gd name="T63" fmla="*/ 641 h 1395"/>
                <a:gd name="T64" fmla="*/ 145 w 200"/>
                <a:gd name="T65" fmla="*/ 606 h 1395"/>
                <a:gd name="T66" fmla="*/ 145 w 200"/>
                <a:gd name="T67" fmla="*/ 582 h 1395"/>
                <a:gd name="T68" fmla="*/ 137 w 200"/>
                <a:gd name="T69" fmla="*/ 567 h 1395"/>
                <a:gd name="T70" fmla="*/ 137 w 200"/>
                <a:gd name="T71" fmla="*/ 543 h 1395"/>
                <a:gd name="T72" fmla="*/ 133 w 200"/>
                <a:gd name="T73" fmla="*/ 516 h 1395"/>
                <a:gd name="T74" fmla="*/ 141 w 200"/>
                <a:gd name="T75" fmla="*/ 493 h 1395"/>
                <a:gd name="T76" fmla="*/ 149 w 200"/>
                <a:gd name="T77" fmla="*/ 477 h 1395"/>
                <a:gd name="T78" fmla="*/ 153 w 200"/>
                <a:gd name="T79" fmla="*/ 450 h 1395"/>
                <a:gd name="T80" fmla="*/ 172 w 200"/>
                <a:gd name="T81" fmla="*/ 446 h 1395"/>
                <a:gd name="T82" fmla="*/ 168 w 200"/>
                <a:gd name="T83" fmla="*/ 418 h 1395"/>
                <a:gd name="T84" fmla="*/ 149 w 200"/>
                <a:gd name="T85" fmla="*/ 399 h 1395"/>
                <a:gd name="T86" fmla="*/ 141 w 200"/>
                <a:gd name="T87" fmla="*/ 383 h 1395"/>
                <a:gd name="T88" fmla="*/ 129 w 200"/>
                <a:gd name="T89" fmla="*/ 364 h 1395"/>
                <a:gd name="T90" fmla="*/ 106 w 200"/>
                <a:gd name="T91" fmla="*/ 348 h 1395"/>
                <a:gd name="T92" fmla="*/ 90 w 200"/>
                <a:gd name="T93" fmla="*/ 324 h 1395"/>
                <a:gd name="T94" fmla="*/ 71 w 200"/>
                <a:gd name="T95" fmla="*/ 305 h 1395"/>
                <a:gd name="T96" fmla="*/ 51 w 200"/>
                <a:gd name="T97" fmla="*/ 285 h 1395"/>
                <a:gd name="T98" fmla="*/ 43 w 200"/>
                <a:gd name="T99" fmla="*/ 254 h 1395"/>
                <a:gd name="T100" fmla="*/ 28 w 200"/>
                <a:gd name="T101" fmla="*/ 231 h 1395"/>
                <a:gd name="T102" fmla="*/ 28 w 200"/>
                <a:gd name="T103" fmla="*/ 199 h 1395"/>
                <a:gd name="T104" fmla="*/ 12 w 200"/>
                <a:gd name="T105" fmla="*/ 176 h 1395"/>
                <a:gd name="T106" fmla="*/ 4 w 200"/>
                <a:gd name="T107" fmla="*/ 152 h 1395"/>
                <a:gd name="T108" fmla="*/ 0 w 200"/>
                <a:gd name="T109" fmla="*/ 125 h 1395"/>
                <a:gd name="T110" fmla="*/ 20 w 200"/>
                <a:gd name="T111" fmla="*/ 106 h 1395"/>
                <a:gd name="T112" fmla="*/ 28 w 200"/>
                <a:gd name="T113" fmla="*/ 43 h 1395"/>
                <a:gd name="T114" fmla="*/ 79 w 200"/>
                <a:gd name="T115" fmla="*/ 16 h 1395"/>
                <a:gd name="T116" fmla="*/ 129 w 200"/>
                <a:gd name="T117" fmla="*/ 55 h 139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0"/>
                <a:gd name="T178" fmla="*/ 0 h 1395"/>
                <a:gd name="T179" fmla="*/ 200 w 200"/>
                <a:gd name="T180" fmla="*/ 1395 h 139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0" h="1395">
                  <a:moveTo>
                    <a:pt x="137" y="1395"/>
                  </a:moveTo>
                  <a:lnTo>
                    <a:pt x="137" y="1392"/>
                  </a:lnTo>
                  <a:lnTo>
                    <a:pt x="133" y="1392"/>
                  </a:lnTo>
                  <a:lnTo>
                    <a:pt x="133" y="1388"/>
                  </a:lnTo>
                  <a:lnTo>
                    <a:pt x="133" y="1384"/>
                  </a:lnTo>
                  <a:lnTo>
                    <a:pt x="133" y="1380"/>
                  </a:lnTo>
                  <a:lnTo>
                    <a:pt x="133" y="1376"/>
                  </a:lnTo>
                  <a:lnTo>
                    <a:pt x="133" y="1372"/>
                  </a:lnTo>
                  <a:lnTo>
                    <a:pt x="129" y="1372"/>
                  </a:lnTo>
                  <a:lnTo>
                    <a:pt x="129" y="1368"/>
                  </a:lnTo>
                  <a:lnTo>
                    <a:pt x="129" y="1364"/>
                  </a:lnTo>
                  <a:lnTo>
                    <a:pt x="129" y="1360"/>
                  </a:lnTo>
                  <a:lnTo>
                    <a:pt x="129" y="1356"/>
                  </a:lnTo>
                  <a:lnTo>
                    <a:pt x="125" y="1356"/>
                  </a:lnTo>
                  <a:lnTo>
                    <a:pt x="125" y="1352"/>
                  </a:lnTo>
                  <a:lnTo>
                    <a:pt x="122" y="1352"/>
                  </a:lnTo>
                  <a:lnTo>
                    <a:pt x="118" y="1352"/>
                  </a:lnTo>
                  <a:lnTo>
                    <a:pt x="114" y="1352"/>
                  </a:lnTo>
                  <a:lnTo>
                    <a:pt x="114" y="1349"/>
                  </a:lnTo>
                  <a:lnTo>
                    <a:pt x="110" y="1349"/>
                  </a:lnTo>
                  <a:lnTo>
                    <a:pt x="106" y="1349"/>
                  </a:lnTo>
                  <a:lnTo>
                    <a:pt x="106" y="1352"/>
                  </a:lnTo>
                  <a:lnTo>
                    <a:pt x="102" y="1352"/>
                  </a:lnTo>
                  <a:lnTo>
                    <a:pt x="102" y="1349"/>
                  </a:lnTo>
                  <a:lnTo>
                    <a:pt x="98" y="1349"/>
                  </a:lnTo>
                  <a:lnTo>
                    <a:pt x="98" y="1345"/>
                  </a:lnTo>
                  <a:lnTo>
                    <a:pt x="94" y="1345"/>
                  </a:lnTo>
                  <a:lnTo>
                    <a:pt x="90" y="1345"/>
                  </a:lnTo>
                  <a:lnTo>
                    <a:pt x="90" y="1341"/>
                  </a:lnTo>
                  <a:lnTo>
                    <a:pt x="86" y="1341"/>
                  </a:lnTo>
                  <a:lnTo>
                    <a:pt x="86" y="1337"/>
                  </a:lnTo>
                  <a:lnTo>
                    <a:pt x="82" y="1337"/>
                  </a:lnTo>
                  <a:lnTo>
                    <a:pt x="82" y="1333"/>
                  </a:lnTo>
                  <a:lnTo>
                    <a:pt x="82" y="1329"/>
                  </a:lnTo>
                  <a:lnTo>
                    <a:pt x="79" y="1329"/>
                  </a:lnTo>
                  <a:lnTo>
                    <a:pt x="79" y="1325"/>
                  </a:lnTo>
                  <a:lnTo>
                    <a:pt x="75" y="1325"/>
                  </a:lnTo>
                  <a:lnTo>
                    <a:pt x="75" y="1321"/>
                  </a:lnTo>
                  <a:lnTo>
                    <a:pt x="75" y="1317"/>
                  </a:lnTo>
                  <a:lnTo>
                    <a:pt x="71" y="1317"/>
                  </a:lnTo>
                  <a:lnTo>
                    <a:pt x="71" y="1313"/>
                  </a:lnTo>
                  <a:lnTo>
                    <a:pt x="71" y="1309"/>
                  </a:lnTo>
                  <a:lnTo>
                    <a:pt x="67" y="1309"/>
                  </a:lnTo>
                  <a:lnTo>
                    <a:pt x="67" y="1306"/>
                  </a:lnTo>
                  <a:lnTo>
                    <a:pt x="67" y="1302"/>
                  </a:lnTo>
                  <a:lnTo>
                    <a:pt x="67" y="1298"/>
                  </a:lnTo>
                  <a:lnTo>
                    <a:pt x="67" y="1294"/>
                  </a:lnTo>
                  <a:lnTo>
                    <a:pt x="63" y="1294"/>
                  </a:lnTo>
                  <a:lnTo>
                    <a:pt x="63" y="1290"/>
                  </a:lnTo>
                  <a:lnTo>
                    <a:pt x="59" y="1290"/>
                  </a:lnTo>
                  <a:lnTo>
                    <a:pt x="59" y="1286"/>
                  </a:lnTo>
                  <a:lnTo>
                    <a:pt x="59" y="1282"/>
                  </a:lnTo>
                  <a:lnTo>
                    <a:pt x="59" y="1278"/>
                  </a:lnTo>
                  <a:lnTo>
                    <a:pt x="59" y="1274"/>
                  </a:lnTo>
                  <a:lnTo>
                    <a:pt x="59" y="1270"/>
                  </a:lnTo>
                  <a:lnTo>
                    <a:pt x="59" y="1266"/>
                  </a:lnTo>
                  <a:lnTo>
                    <a:pt x="59" y="1263"/>
                  </a:lnTo>
                  <a:lnTo>
                    <a:pt x="59" y="1259"/>
                  </a:lnTo>
                  <a:lnTo>
                    <a:pt x="59" y="1255"/>
                  </a:lnTo>
                  <a:lnTo>
                    <a:pt x="59" y="1251"/>
                  </a:lnTo>
                  <a:lnTo>
                    <a:pt x="63" y="1251"/>
                  </a:lnTo>
                  <a:lnTo>
                    <a:pt x="63" y="1247"/>
                  </a:lnTo>
                  <a:lnTo>
                    <a:pt x="63" y="1243"/>
                  </a:lnTo>
                  <a:lnTo>
                    <a:pt x="63" y="1239"/>
                  </a:lnTo>
                  <a:lnTo>
                    <a:pt x="63" y="1235"/>
                  </a:lnTo>
                  <a:lnTo>
                    <a:pt x="67" y="1235"/>
                  </a:lnTo>
                  <a:lnTo>
                    <a:pt x="67" y="1231"/>
                  </a:lnTo>
                  <a:lnTo>
                    <a:pt x="67" y="1227"/>
                  </a:lnTo>
                  <a:lnTo>
                    <a:pt x="67" y="1223"/>
                  </a:lnTo>
                  <a:lnTo>
                    <a:pt x="71" y="1223"/>
                  </a:lnTo>
                  <a:lnTo>
                    <a:pt x="71" y="1220"/>
                  </a:lnTo>
                  <a:lnTo>
                    <a:pt x="71" y="1216"/>
                  </a:lnTo>
                  <a:lnTo>
                    <a:pt x="75" y="1216"/>
                  </a:lnTo>
                  <a:lnTo>
                    <a:pt x="75" y="1212"/>
                  </a:lnTo>
                  <a:lnTo>
                    <a:pt x="75" y="1208"/>
                  </a:lnTo>
                  <a:lnTo>
                    <a:pt x="79" y="1208"/>
                  </a:lnTo>
                  <a:lnTo>
                    <a:pt x="75" y="1208"/>
                  </a:lnTo>
                  <a:lnTo>
                    <a:pt x="75" y="1204"/>
                  </a:lnTo>
                  <a:lnTo>
                    <a:pt x="79" y="1204"/>
                  </a:lnTo>
                  <a:lnTo>
                    <a:pt x="79" y="1200"/>
                  </a:lnTo>
                  <a:lnTo>
                    <a:pt x="79" y="1196"/>
                  </a:lnTo>
                  <a:lnTo>
                    <a:pt x="75" y="1196"/>
                  </a:lnTo>
                  <a:lnTo>
                    <a:pt x="75" y="1192"/>
                  </a:lnTo>
                  <a:lnTo>
                    <a:pt x="75" y="1188"/>
                  </a:lnTo>
                  <a:lnTo>
                    <a:pt x="75" y="1184"/>
                  </a:lnTo>
                  <a:lnTo>
                    <a:pt x="75" y="1180"/>
                  </a:lnTo>
                  <a:lnTo>
                    <a:pt x="75" y="1177"/>
                  </a:lnTo>
                  <a:lnTo>
                    <a:pt x="75" y="1173"/>
                  </a:lnTo>
                  <a:lnTo>
                    <a:pt x="75" y="1169"/>
                  </a:lnTo>
                  <a:lnTo>
                    <a:pt x="79" y="1169"/>
                  </a:lnTo>
                  <a:lnTo>
                    <a:pt x="79" y="1165"/>
                  </a:lnTo>
                  <a:lnTo>
                    <a:pt x="82" y="1165"/>
                  </a:lnTo>
                  <a:lnTo>
                    <a:pt x="82" y="1161"/>
                  </a:lnTo>
                  <a:lnTo>
                    <a:pt x="86" y="1161"/>
                  </a:lnTo>
                  <a:lnTo>
                    <a:pt x="86" y="1157"/>
                  </a:lnTo>
                  <a:lnTo>
                    <a:pt x="86" y="1153"/>
                  </a:lnTo>
                  <a:lnTo>
                    <a:pt x="90" y="1153"/>
                  </a:lnTo>
                  <a:lnTo>
                    <a:pt x="90" y="1149"/>
                  </a:lnTo>
                  <a:lnTo>
                    <a:pt x="94" y="1149"/>
                  </a:lnTo>
                  <a:lnTo>
                    <a:pt x="94" y="1145"/>
                  </a:lnTo>
                  <a:lnTo>
                    <a:pt x="98" y="1145"/>
                  </a:lnTo>
                  <a:lnTo>
                    <a:pt x="102" y="1145"/>
                  </a:lnTo>
                  <a:lnTo>
                    <a:pt x="102" y="1141"/>
                  </a:lnTo>
                  <a:lnTo>
                    <a:pt x="106" y="1141"/>
                  </a:lnTo>
                  <a:lnTo>
                    <a:pt x="110" y="1141"/>
                  </a:lnTo>
                  <a:lnTo>
                    <a:pt x="110" y="1137"/>
                  </a:lnTo>
                  <a:lnTo>
                    <a:pt x="114" y="1137"/>
                  </a:lnTo>
                  <a:lnTo>
                    <a:pt x="118" y="1137"/>
                  </a:lnTo>
                  <a:lnTo>
                    <a:pt x="118" y="1134"/>
                  </a:lnTo>
                  <a:lnTo>
                    <a:pt x="122" y="1134"/>
                  </a:lnTo>
                  <a:lnTo>
                    <a:pt x="125" y="1134"/>
                  </a:lnTo>
                  <a:lnTo>
                    <a:pt x="125" y="1130"/>
                  </a:lnTo>
                  <a:lnTo>
                    <a:pt x="129" y="1130"/>
                  </a:lnTo>
                  <a:lnTo>
                    <a:pt x="133" y="1130"/>
                  </a:lnTo>
                  <a:lnTo>
                    <a:pt x="133" y="1126"/>
                  </a:lnTo>
                  <a:lnTo>
                    <a:pt x="129" y="1126"/>
                  </a:lnTo>
                  <a:lnTo>
                    <a:pt x="129" y="1122"/>
                  </a:lnTo>
                  <a:lnTo>
                    <a:pt x="129" y="1118"/>
                  </a:lnTo>
                  <a:lnTo>
                    <a:pt x="129" y="1122"/>
                  </a:lnTo>
                  <a:lnTo>
                    <a:pt x="129" y="1118"/>
                  </a:lnTo>
                  <a:lnTo>
                    <a:pt x="125" y="1118"/>
                  </a:lnTo>
                  <a:lnTo>
                    <a:pt x="125" y="1114"/>
                  </a:lnTo>
                  <a:lnTo>
                    <a:pt x="125" y="1110"/>
                  </a:lnTo>
                  <a:lnTo>
                    <a:pt x="129" y="1110"/>
                  </a:lnTo>
                  <a:lnTo>
                    <a:pt x="129" y="1106"/>
                  </a:lnTo>
                  <a:lnTo>
                    <a:pt x="125" y="1106"/>
                  </a:lnTo>
                  <a:lnTo>
                    <a:pt x="129" y="1106"/>
                  </a:lnTo>
                  <a:lnTo>
                    <a:pt x="129" y="1102"/>
                  </a:lnTo>
                  <a:lnTo>
                    <a:pt x="129" y="1098"/>
                  </a:lnTo>
                  <a:lnTo>
                    <a:pt x="133" y="1098"/>
                  </a:lnTo>
                  <a:lnTo>
                    <a:pt x="133" y="1094"/>
                  </a:lnTo>
                  <a:lnTo>
                    <a:pt x="129" y="1094"/>
                  </a:lnTo>
                  <a:lnTo>
                    <a:pt x="133" y="1094"/>
                  </a:lnTo>
                  <a:lnTo>
                    <a:pt x="133" y="1091"/>
                  </a:lnTo>
                  <a:lnTo>
                    <a:pt x="129" y="1091"/>
                  </a:lnTo>
                  <a:lnTo>
                    <a:pt x="133" y="1091"/>
                  </a:lnTo>
                  <a:lnTo>
                    <a:pt x="129" y="1091"/>
                  </a:lnTo>
                  <a:lnTo>
                    <a:pt x="129" y="1087"/>
                  </a:lnTo>
                  <a:lnTo>
                    <a:pt x="129" y="1083"/>
                  </a:lnTo>
                  <a:lnTo>
                    <a:pt x="133" y="1083"/>
                  </a:lnTo>
                  <a:lnTo>
                    <a:pt x="129" y="1083"/>
                  </a:lnTo>
                  <a:lnTo>
                    <a:pt x="129" y="1079"/>
                  </a:lnTo>
                  <a:lnTo>
                    <a:pt x="133" y="1079"/>
                  </a:lnTo>
                  <a:lnTo>
                    <a:pt x="133" y="1075"/>
                  </a:lnTo>
                  <a:lnTo>
                    <a:pt x="137" y="1075"/>
                  </a:lnTo>
                  <a:lnTo>
                    <a:pt x="141" y="1075"/>
                  </a:lnTo>
                  <a:lnTo>
                    <a:pt x="141" y="1071"/>
                  </a:lnTo>
                  <a:lnTo>
                    <a:pt x="145" y="1071"/>
                  </a:lnTo>
                  <a:lnTo>
                    <a:pt x="149" y="1071"/>
                  </a:lnTo>
                  <a:lnTo>
                    <a:pt x="149" y="1067"/>
                  </a:lnTo>
                  <a:lnTo>
                    <a:pt x="153" y="1067"/>
                  </a:lnTo>
                  <a:lnTo>
                    <a:pt x="157" y="1067"/>
                  </a:lnTo>
                  <a:lnTo>
                    <a:pt x="157" y="1063"/>
                  </a:lnTo>
                  <a:lnTo>
                    <a:pt x="157" y="1059"/>
                  </a:lnTo>
                  <a:lnTo>
                    <a:pt x="161" y="1059"/>
                  </a:lnTo>
                  <a:lnTo>
                    <a:pt x="161" y="1055"/>
                  </a:lnTo>
                  <a:lnTo>
                    <a:pt x="161" y="1051"/>
                  </a:lnTo>
                  <a:lnTo>
                    <a:pt x="165" y="1051"/>
                  </a:lnTo>
                  <a:lnTo>
                    <a:pt x="165" y="1048"/>
                  </a:lnTo>
                  <a:lnTo>
                    <a:pt x="168" y="1048"/>
                  </a:lnTo>
                  <a:lnTo>
                    <a:pt x="168" y="1044"/>
                  </a:lnTo>
                  <a:lnTo>
                    <a:pt x="172" y="1044"/>
                  </a:lnTo>
                  <a:lnTo>
                    <a:pt x="176" y="1044"/>
                  </a:lnTo>
                  <a:lnTo>
                    <a:pt x="180" y="1044"/>
                  </a:lnTo>
                  <a:lnTo>
                    <a:pt x="180" y="1040"/>
                  </a:lnTo>
                  <a:lnTo>
                    <a:pt x="184" y="1040"/>
                  </a:lnTo>
                  <a:lnTo>
                    <a:pt x="188" y="1040"/>
                  </a:lnTo>
                  <a:lnTo>
                    <a:pt x="188" y="1036"/>
                  </a:lnTo>
                  <a:lnTo>
                    <a:pt x="188" y="1032"/>
                  </a:lnTo>
                  <a:lnTo>
                    <a:pt x="192" y="1032"/>
                  </a:lnTo>
                  <a:lnTo>
                    <a:pt x="192" y="1028"/>
                  </a:lnTo>
                  <a:lnTo>
                    <a:pt x="192" y="1024"/>
                  </a:lnTo>
                  <a:lnTo>
                    <a:pt x="196" y="1024"/>
                  </a:lnTo>
                  <a:lnTo>
                    <a:pt x="196" y="1020"/>
                  </a:lnTo>
                  <a:lnTo>
                    <a:pt x="196" y="1016"/>
                  </a:lnTo>
                  <a:lnTo>
                    <a:pt x="200" y="1012"/>
                  </a:lnTo>
                  <a:lnTo>
                    <a:pt x="200" y="1008"/>
                  </a:lnTo>
                  <a:lnTo>
                    <a:pt x="200" y="1005"/>
                  </a:lnTo>
                  <a:lnTo>
                    <a:pt x="196" y="1005"/>
                  </a:lnTo>
                  <a:lnTo>
                    <a:pt x="196" y="1001"/>
                  </a:lnTo>
                  <a:lnTo>
                    <a:pt x="192" y="1001"/>
                  </a:lnTo>
                  <a:lnTo>
                    <a:pt x="192" y="997"/>
                  </a:lnTo>
                  <a:lnTo>
                    <a:pt x="192" y="993"/>
                  </a:lnTo>
                  <a:lnTo>
                    <a:pt x="192" y="989"/>
                  </a:lnTo>
                  <a:lnTo>
                    <a:pt x="188" y="989"/>
                  </a:lnTo>
                  <a:lnTo>
                    <a:pt x="188" y="985"/>
                  </a:lnTo>
                  <a:lnTo>
                    <a:pt x="188" y="981"/>
                  </a:lnTo>
                  <a:lnTo>
                    <a:pt x="188" y="977"/>
                  </a:lnTo>
                  <a:lnTo>
                    <a:pt x="188" y="973"/>
                  </a:lnTo>
                  <a:lnTo>
                    <a:pt x="188" y="977"/>
                  </a:lnTo>
                  <a:lnTo>
                    <a:pt x="188" y="973"/>
                  </a:lnTo>
                  <a:lnTo>
                    <a:pt x="188" y="969"/>
                  </a:lnTo>
                  <a:lnTo>
                    <a:pt x="188" y="965"/>
                  </a:lnTo>
                  <a:lnTo>
                    <a:pt x="188" y="962"/>
                  </a:lnTo>
                  <a:lnTo>
                    <a:pt x="184" y="962"/>
                  </a:lnTo>
                  <a:lnTo>
                    <a:pt x="184" y="958"/>
                  </a:lnTo>
                  <a:lnTo>
                    <a:pt x="184" y="954"/>
                  </a:lnTo>
                  <a:lnTo>
                    <a:pt x="180" y="954"/>
                  </a:lnTo>
                  <a:lnTo>
                    <a:pt x="180" y="950"/>
                  </a:lnTo>
                  <a:lnTo>
                    <a:pt x="180" y="946"/>
                  </a:lnTo>
                  <a:lnTo>
                    <a:pt x="176" y="946"/>
                  </a:lnTo>
                  <a:lnTo>
                    <a:pt x="176" y="942"/>
                  </a:lnTo>
                  <a:lnTo>
                    <a:pt x="176" y="938"/>
                  </a:lnTo>
                  <a:lnTo>
                    <a:pt x="176" y="934"/>
                  </a:lnTo>
                  <a:lnTo>
                    <a:pt x="176" y="930"/>
                  </a:lnTo>
                  <a:lnTo>
                    <a:pt x="176" y="926"/>
                  </a:lnTo>
                  <a:lnTo>
                    <a:pt x="180" y="926"/>
                  </a:lnTo>
                  <a:lnTo>
                    <a:pt x="180" y="922"/>
                  </a:lnTo>
                  <a:lnTo>
                    <a:pt x="176" y="922"/>
                  </a:lnTo>
                  <a:lnTo>
                    <a:pt x="176" y="919"/>
                  </a:lnTo>
                  <a:lnTo>
                    <a:pt x="180" y="919"/>
                  </a:lnTo>
                  <a:lnTo>
                    <a:pt x="180" y="915"/>
                  </a:lnTo>
                  <a:lnTo>
                    <a:pt x="176" y="915"/>
                  </a:lnTo>
                  <a:lnTo>
                    <a:pt x="176" y="911"/>
                  </a:lnTo>
                  <a:lnTo>
                    <a:pt x="176" y="907"/>
                  </a:lnTo>
                  <a:lnTo>
                    <a:pt x="176" y="903"/>
                  </a:lnTo>
                  <a:lnTo>
                    <a:pt x="176" y="899"/>
                  </a:lnTo>
                  <a:lnTo>
                    <a:pt x="172" y="899"/>
                  </a:lnTo>
                  <a:lnTo>
                    <a:pt x="176" y="895"/>
                  </a:lnTo>
                  <a:lnTo>
                    <a:pt x="176" y="891"/>
                  </a:lnTo>
                  <a:lnTo>
                    <a:pt x="176" y="887"/>
                  </a:lnTo>
                  <a:lnTo>
                    <a:pt x="176" y="883"/>
                  </a:lnTo>
                  <a:lnTo>
                    <a:pt x="172" y="883"/>
                  </a:lnTo>
                  <a:lnTo>
                    <a:pt x="176" y="883"/>
                  </a:lnTo>
                  <a:lnTo>
                    <a:pt x="176" y="879"/>
                  </a:lnTo>
                  <a:lnTo>
                    <a:pt x="172" y="879"/>
                  </a:lnTo>
                  <a:lnTo>
                    <a:pt x="172" y="876"/>
                  </a:lnTo>
                  <a:lnTo>
                    <a:pt x="172" y="872"/>
                  </a:lnTo>
                  <a:lnTo>
                    <a:pt x="172" y="868"/>
                  </a:lnTo>
                  <a:lnTo>
                    <a:pt x="168" y="868"/>
                  </a:lnTo>
                  <a:lnTo>
                    <a:pt x="168" y="864"/>
                  </a:lnTo>
                  <a:lnTo>
                    <a:pt x="168" y="860"/>
                  </a:lnTo>
                  <a:lnTo>
                    <a:pt x="168" y="856"/>
                  </a:lnTo>
                  <a:lnTo>
                    <a:pt x="168" y="852"/>
                  </a:lnTo>
                  <a:lnTo>
                    <a:pt x="168" y="848"/>
                  </a:lnTo>
                  <a:lnTo>
                    <a:pt x="165" y="848"/>
                  </a:lnTo>
                  <a:lnTo>
                    <a:pt x="165" y="844"/>
                  </a:lnTo>
                  <a:lnTo>
                    <a:pt x="161" y="844"/>
                  </a:lnTo>
                  <a:lnTo>
                    <a:pt x="161" y="840"/>
                  </a:lnTo>
                  <a:lnTo>
                    <a:pt x="157" y="840"/>
                  </a:lnTo>
                  <a:lnTo>
                    <a:pt x="153" y="840"/>
                  </a:lnTo>
                  <a:lnTo>
                    <a:pt x="153" y="836"/>
                  </a:lnTo>
                  <a:lnTo>
                    <a:pt x="153" y="833"/>
                  </a:lnTo>
                  <a:lnTo>
                    <a:pt x="153" y="829"/>
                  </a:lnTo>
                  <a:lnTo>
                    <a:pt x="149" y="829"/>
                  </a:lnTo>
                  <a:lnTo>
                    <a:pt x="153" y="829"/>
                  </a:lnTo>
                  <a:lnTo>
                    <a:pt x="149" y="829"/>
                  </a:lnTo>
                  <a:lnTo>
                    <a:pt x="149" y="825"/>
                  </a:lnTo>
                  <a:lnTo>
                    <a:pt x="153" y="825"/>
                  </a:lnTo>
                  <a:lnTo>
                    <a:pt x="153" y="821"/>
                  </a:lnTo>
                  <a:lnTo>
                    <a:pt x="149" y="821"/>
                  </a:lnTo>
                  <a:lnTo>
                    <a:pt x="149" y="817"/>
                  </a:lnTo>
                  <a:lnTo>
                    <a:pt x="153" y="817"/>
                  </a:lnTo>
                  <a:lnTo>
                    <a:pt x="153" y="813"/>
                  </a:lnTo>
                  <a:lnTo>
                    <a:pt x="157" y="813"/>
                  </a:lnTo>
                  <a:lnTo>
                    <a:pt x="157" y="809"/>
                  </a:lnTo>
                  <a:lnTo>
                    <a:pt x="153" y="809"/>
                  </a:lnTo>
                  <a:lnTo>
                    <a:pt x="153" y="805"/>
                  </a:lnTo>
                  <a:lnTo>
                    <a:pt x="149" y="805"/>
                  </a:lnTo>
                  <a:lnTo>
                    <a:pt x="149" y="801"/>
                  </a:lnTo>
                  <a:lnTo>
                    <a:pt x="145" y="797"/>
                  </a:lnTo>
                  <a:lnTo>
                    <a:pt x="145" y="793"/>
                  </a:lnTo>
                  <a:lnTo>
                    <a:pt x="145" y="790"/>
                  </a:lnTo>
                  <a:lnTo>
                    <a:pt x="145" y="786"/>
                  </a:lnTo>
                  <a:lnTo>
                    <a:pt x="145" y="782"/>
                  </a:lnTo>
                  <a:lnTo>
                    <a:pt x="145" y="778"/>
                  </a:lnTo>
                  <a:lnTo>
                    <a:pt x="145" y="774"/>
                  </a:lnTo>
                  <a:lnTo>
                    <a:pt x="149" y="774"/>
                  </a:lnTo>
                  <a:lnTo>
                    <a:pt x="149" y="770"/>
                  </a:lnTo>
                  <a:lnTo>
                    <a:pt x="149" y="766"/>
                  </a:lnTo>
                  <a:lnTo>
                    <a:pt x="153" y="766"/>
                  </a:lnTo>
                  <a:lnTo>
                    <a:pt x="153" y="762"/>
                  </a:lnTo>
                  <a:lnTo>
                    <a:pt x="157" y="762"/>
                  </a:lnTo>
                  <a:lnTo>
                    <a:pt x="157" y="758"/>
                  </a:lnTo>
                  <a:lnTo>
                    <a:pt x="157" y="754"/>
                  </a:lnTo>
                  <a:lnTo>
                    <a:pt x="157" y="750"/>
                  </a:lnTo>
                  <a:lnTo>
                    <a:pt x="157" y="747"/>
                  </a:lnTo>
                  <a:lnTo>
                    <a:pt x="153" y="747"/>
                  </a:lnTo>
                  <a:lnTo>
                    <a:pt x="153" y="743"/>
                  </a:lnTo>
                  <a:lnTo>
                    <a:pt x="157" y="743"/>
                  </a:lnTo>
                  <a:lnTo>
                    <a:pt x="157" y="747"/>
                  </a:lnTo>
                  <a:lnTo>
                    <a:pt x="157" y="743"/>
                  </a:lnTo>
                  <a:lnTo>
                    <a:pt x="153" y="743"/>
                  </a:lnTo>
                  <a:lnTo>
                    <a:pt x="153" y="739"/>
                  </a:lnTo>
                  <a:lnTo>
                    <a:pt x="153" y="735"/>
                  </a:lnTo>
                  <a:lnTo>
                    <a:pt x="153" y="731"/>
                  </a:lnTo>
                  <a:lnTo>
                    <a:pt x="153" y="727"/>
                  </a:lnTo>
                  <a:lnTo>
                    <a:pt x="149" y="727"/>
                  </a:lnTo>
                  <a:lnTo>
                    <a:pt x="149" y="723"/>
                  </a:lnTo>
                  <a:lnTo>
                    <a:pt x="149" y="719"/>
                  </a:lnTo>
                  <a:lnTo>
                    <a:pt x="149" y="715"/>
                  </a:lnTo>
                  <a:lnTo>
                    <a:pt x="149" y="711"/>
                  </a:lnTo>
                  <a:lnTo>
                    <a:pt x="149" y="707"/>
                  </a:lnTo>
                  <a:lnTo>
                    <a:pt x="149" y="704"/>
                  </a:lnTo>
                  <a:lnTo>
                    <a:pt x="149" y="700"/>
                  </a:lnTo>
                  <a:lnTo>
                    <a:pt x="149" y="696"/>
                  </a:lnTo>
                  <a:lnTo>
                    <a:pt x="153" y="696"/>
                  </a:lnTo>
                  <a:lnTo>
                    <a:pt x="153" y="692"/>
                  </a:lnTo>
                  <a:lnTo>
                    <a:pt x="153" y="688"/>
                  </a:lnTo>
                  <a:lnTo>
                    <a:pt x="149" y="688"/>
                  </a:lnTo>
                  <a:lnTo>
                    <a:pt x="149" y="684"/>
                  </a:lnTo>
                  <a:lnTo>
                    <a:pt x="153" y="684"/>
                  </a:lnTo>
                  <a:lnTo>
                    <a:pt x="153" y="680"/>
                  </a:lnTo>
                  <a:lnTo>
                    <a:pt x="153" y="676"/>
                  </a:lnTo>
                  <a:lnTo>
                    <a:pt x="149" y="676"/>
                  </a:lnTo>
                  <a:lnTo>
                    <a:pt x="153" y="676"/>
                  </a:lnTo>
                  <a:lnTo>
                    <a:pt x="149" y="676"/>
                  </a:lnTo>
                  <a:lnTo>
                    <a:pt x="149" y="672"/>
                  </a:lnTo>
                  <a:lnTo>
                    <a:pt x="153" y="672"/>
                  </a:lnTo>
                  <a:lnTo>
                    <a:pt x="153" y="668"/>
                  </a:lnTo>
                  <a:lnTo>
                    <a:pt x="149" y="668"/>
                  </a:lnTo>
                  <a:lnTo>
                    <a:pt x="149" y="664"/>
                  </a:lnTo>
                  <a:lnTo>
                    <a:pt x="153" y="664"/>
                  </a:lnTo>
                  <a:lnTo>
                    <a:pt x="153" y="661"/>
                  </a:lnTo>
                  <a:lnTo>
                    <a:pt x="149" y="661"/>
                  </a:lnTo>
                  <a:lnTo>
                    <a:pt x="149" y="657"/>
                  </a:lnTo>
                  <a:lnTo>
                    <a:pt x="149" y="653"/>
                  </a:lnTo>
                  <a:lnTo>
                    <a:pt x="149" y="649"/>
                  </a:lnTo>
                  <a:lnTo>
                    <a:pt x="149" y="645"/>
                  </a:lnTo>
                  <a:lnTo>
                    <a:pt x="149" y="641"/>
                  </a:lnTo>
                  <a:lnTo>
                    <a:pt x="149" y="637"/>
                  </a:lnTo>
                  <a:lnTo>
                    <a:pt x="149" y="633"/>
                  </a:lnTo>
                  <a:lnTo>
                    <a:pt x="149" y="629"/>
                  </a:lnTo>
                  <a:lnTo>
                    <a:pt x="149" y="625"/>
                  </a:lnTo>
                  <a:lnTo>
                    <a:pt x="145" y="625"/>
                  </a:lnTo>
                  <a:lnTo>
                    <a:pt x="145" y="621"/>
                  </a:lnTo>
                  <a:lnTo>
                    <a:pt x="145" y="618"/>
                  </a:lnTo>
                  <a:lnTo>
                    <a:pt x="145" y="614"/>
                  </a:lnTo>
                  <a:lnTo>
                    <a:pt x="145" y="610"/>
                  </a:lnTo>
                  <a:lnTo>
                    <a:pt x="145" y="606"/>
                  </a:lnTo>
                  <a:lnTo>
                    <a:pt x="149" y="606"/>
                  </a:lnTo>
                  <a:lnTo>
                    <a:pt x="149" y="602"/>
                  </a:lnTo>
                  <a:lnTo>
                    <a:pt x="145" y="602"/>
                  </a:lnTo>
                  <a:lnTo>
                    <a:pt x="145" y="598"/>
                  </a:lnTo>
                  <a:lnTo>
                    <a:pt x="145" y="594"/>
                  </a:lnTo>
                  <a:lnTo>
                    <a:pt x="145" y="590"/>
                  </a:lnTo>
                  <a:lnTo>
                    <a:pt x="145" y="586"/>
                  </a:lnTo>
                  <a:lnTo>
                    <a:pt x="149" y="586"/>
                  </a:lnTo>
                  <a:lnTo>
                    <a:pt x="145" y="586"/>
                  </a:lnTo>
                  <a:lnTo>
                    <a:pt x="145" y="582"/>
                  </a:lnTo>
                  <a:lnTo>
                    <a:pt x="149" y="582"/>
                  </a:lnTo>
                  <a:lnTo>
                    <a:pt x="145" y="582"/>
                  </a:lnTo>
                  <a:lnTo>
                    <a:pt x="149" y="582"/>
                  </a:lnTo>
                  <a:lnTo>
                    <a:pt x="149" y="578"/>
                  </a:lnTo>
                  <a:lnTo>
                    <a:pt x="145" y="578"/>
                  </a:lnTo>
                  <a:lnTo>
                    <a:pt x="145" y="575"/>
                  </a:lnTo>
                  <a:lnTo>
                    <a:pt x="141" y="575"/>
                  </a:lnTo>
                  <a:lnTo>
                    <a:pt x="141" y="571"/>
                  </a:lnTo>
                  <a:lnTo>
                    <a:pt x="141" y="567"/>
                  </a:lnTo>
                  <a:lnTo>
                    <a:pt x="137" y="567"/>
                  </a:lnTo>
                  <a:lnTo>
                    <a:pt x="137" y="563"/>
                  </a:lnTo>
                  <a:lnTo>
                    <a:pt x="137" y="559"/>
                  </a:lnTo>
                  <a:lnTo>
                    <a:pt x="137" y="555"/>
                  </a:lnTo>
                  <a:lnTo>
                    <a:pt x="141" y="555"/>
                  </a:lnTo>
                  <a:lnTo>
                    <a:pt x="141" y="551"/>
                  </a:lnTo>
                  <a:lnTo>
                    <a:pt x="141" y="547"/>
                  </a:lnTo>
                  <a:lnTo>
                    <a:pt x="137" y="547"/>
                  </a:lnTo>
                  <a:lnTo>
                    <a:pt x="141" y="547"/>
                  </a:lnTo>
                  <a:lnTo>
                    <a:pt x="141" y="543"/>
                  </a:lnTo>
                  <a:lnTo>
                    <a:pt x="137" y="543"/>
                  </a:lnTo>
                  <a:lnTo>
                    <a:pt x="137" y="539"/>
                  </a:lnTo>
                  <a:lnTo>
                    <a:pt x="141" y="539"/>
                  </a:lnTo>
                  <a:lnTo>
                    <a:pt x="141" y="535"/>
                  </a:lnTo>
                  <a:lnTo>
                    <a:pt x="141" y="532"/>
                  </a:lnTo>
                  <a:lnTo>
                    <a:pt x="141" y="528"/>
                  </a:lnTo>
                  <a:lnTo>
                    <a:pt x="141" y="524"/>
                  </a:lnTo>
                  <a:lnTo>
                    <a:pt x="137" y="524"/>
                  </a:lnTo>
                  <a:lnTo>
                    <a:pt x="137" y="520"/>
                  </a:lnTo>
                  <a:lnTo>
                    <a:pt x="133" y="520"/>
                  </a:lnTo>
                  <a:lnTo>
                    <a:pt x="133" y="516"/>
                  </a:lnTo>
                  <a:lnTo>
                    <a:pt x="129" y="516"/>
                  </a:lnTo>
                  <a:lnTo>
                    <a:pt x="129" y="512"/>
                  </a:lnTo>
                  <a:lnTo>
                    <a:pt x="129" y="508"/>
                  </a:lnTo>
                  <a:lnTo>
                    <a:pt x="129" y="504"/>
                  </a:lnTo>
                  <a:lnTo>
                    <a:pt x="133" y="504"/>
                  </a:lnTo>
                  <a:lnTo>
                    <a:pt x="133" y="500"/>
                  </a:lnTo>
                  <a:lnTo>
                    <a:pt x="133" y="496"/>
                  </a:lnTo>
                  <a:lnTo>
                    <a:pt x="137" y="496"/>
                  </a:lnTo>
                  <a:lnTo>
                    <a:pt x="137" y="493"/>
                  </a:lnTo>
                  <a:lnTo>
                    <a:pt x="141" y="493"/>
                  </a:lnTo>
                  <a:lnTo>
                    <a:pt x="141" y="489"/>
                  </a:lnTo>
                  <a:lnTo>
                    <a:pt x="145" y="489"/>
                  </a:lnTo>
                  <a:lnTo>
                    <a:pt x="149" y="489"/>
                  </a:lnTo>
                  <a:lnTo>
                    <a:pt x="149" y="485"/>
                  </a:lnTo>
                  <a:lnTo>
                    <a:pt x="153" y="485"/>
                  </a:lnTo>
                  <a:lnTo>
                    <a:pt x="153" y="481"/>
                  </a:lnTo>
                  <a:lnTo>
                    <a:pt x="157" y="481"/>
                  </a:lnTo>
                  <a:lnTo>
                    <a:pt x="153" y="481"/>
                  </a:lnTo>
                  <a:lnTo>
                    <a:pt x="153" y="477"/>
                  </a:lnTo>
                  <a:lnTo>
                    <a:pt x="149" y="477"/>
                  </a:lnTo>
                  <a:lnTo>
                    <a:pt x="149" y="473"/>
                  </a:lnTo>
                  <a:lnTo>
                    <a:pt x="145" y="473"/>
                  </a:lnTo>
                  <a:lnTo>
                    <a:pt x="145" y="469"/>
                  </a:lnTo>
                  <a:lnTo>
                    <a:pt x="145" y="465"/>
                  </a:lnTo>
                  <a:lnTo>
                    <a:pt x="145" y="461"/>
                  </a:lnTo>
                  <a:lnTo>
                    <a:pt x="145" y="457"/>
                  </a:lnTo>
                  <a:lnTo>
                    <a:pt x="145" y="453"/>
                  </a:lnTo>
                  <a:lnTo>
                    <a:pt x="149" y="453"/>
                  </a:lnTo>
                  <a:lnTo>
                    <a:pt x="149" y="450"/>
                  </a:lnTo>
                  <a:lnTo>
                    <a:pt x="153" y="450"/>
                  </a:lnTo>
                  <a:lnTo>
                    <a:pt x="153" y="446"/>
                  </a:lnTo>
                  <a:lnTo>
                    <a:pt x="157" y="446"/>
                  </a:lnTo>
                  <a:lnTo>
                    <a:pt x="161" y="446"/>
                  </a:lnTo>
                  <a:lnTo>
                    <a:pt x="161" y="442"/>
                  </a:lnTo>
                  <a:lnTo>
                    <a:pt x="165" y="442"/>
                  </a:lnTo>
                  <a:lnTo>
                    <a:pt x="168" y="442"/>
                  </a:lnTo>
                  <a:lnTo>
                    <a:pt x="172" y="442"/>
                  </a:lnTo>
                  <a:lnTo>
                    <a:pt x="172" y="446"/>
                  </a:lnTo>
                  <a:lnTo>
                    <a:pt x="176" y="446"/>
                  </a:lnTo>
                  <a:lnTo>
                    <a:pt x="172" y="446"/>
                  </a:lnTo>
                  <a:lnTo>
                    <a:pt x="172" y="442"/>
                  </a:lnTo>
                  <a:lnTo>
                    <a:pt x="172" y="438"/>
                  </a:lnTo>
                  <a:lnTo>
                    <a:pt x="168" y="438"/>
                  </a:lnTo>
                  <a:lnTo>
                    <a:pt x="168" y="434"/>
                  </a:lnTo>
                  <a:lnTo>
                    <a:pt x="165" y="434"/>
                  </a:lnTo>
                  <a:lnTo>
                    <a:pt x="165" y="430"/>
                  </a:lnTo>
                  <a:lnTo>
                    <a:pt x="165" y="426"/>
                  </a:lnTo>
                  <a:lnTo>
                    <a:pt x="165" y="422"/>
                  </a:lnTo>
                  <a:lnTo>
                    <a:pt x="165" y="418"/>
                  </a:lnTo>
                  <a:lnTo>
                    <a:pt x="168" y="418"/>
                  </a:lnTo>
                  <a:lnTo>
                    <a:pt x="165" y="418"/>
                  </a:lnTo>
                  <a:lnTo>
                    <a:pt x="165" y="414"/>
                  </a:lnTo>
                  <a:lnTo>
                    <a:pt x="161" y="414"/>
                  </a:lnTo>
                  <a:lnTo>
                    <a:pt x="161" y="410"/>
                  </a:lnTo>
                  <a:lnTo>
                    <a:pt x="161" y="407"/>
                  </a:lnTo>
                  <a:lnTo>
                    <a:pt x="161" y="403"/>
                  </a:lnTo>
                  <a:lnTo>
                    <a:pt x="157" y="403"/>
                  </a:lnTo>
                  <a:lnTo>
                    <a:pt x="153" y="403"/>
                  </a:lnTo>
                  <a:lnTo>
                    <a:pt x="153" y="399"/>
                  </a:lnTo>
                  <a:lnTo>
                    <a:pt x="149" y="399"/>
                  </a:lnTo>
                  <a:lnTo>
                    <a:pt x="149" y="395"/>
                  </a:lnTo>
                  <a:lnTo>
                    <a:pt x="145" y="395"/>
                  </a:lnTo>
                  <a:lnTo>
                    <a:pt x="145" y="391"/>
                  </a:lnTo>
                  <a:lnTo>
                    <a:pt x="145" y="395"/>
                  </a:lnTo>
                  <a:lnTo>
                    <a:pt x="145" y="391"/>
                  </a:lnTo>
                  <a:lnTo>
                    <a:pt x="145" y="395"/>
                  </a:lnTo>
                  <a:lnTo>
                    <a:pt x="145" y="391"/>
                  </a:lnTo>
                  <a:lnTo>
                    <a:pt x="141" y="391"/>
                  </a:lnTo>
                  <a:lnTo>
                    <a:pt x="141" y="387"/>
                  </a:lnTo>
                  <a:lnTo>
                    <a:pt x="141" y="383"/>
                  </a:lnTo>
                  <a:lnTo>
                    <a:pt x="137" y="383"/>
                  </a:lnTo>
                  <a:lnTo>
                    <a:pt x="133" y="383"/>
                  </a:lnTo>
                  <a:lnTo>
                    <a:pt x="133" y="379"/>
                  </a:lnTo>
                  <a:lnTo>
                    <a:pt x="129" y="379"/>
                  </a:lnTo>
                  <a:lnTo>
                    <a:pt x="129" y="375"/>
                  </a:lnTo>
                  <a:lnTo>
                    <a:pt x="129" y="371"/>
                  </a:lnTo>
                  <a:lnTo>
                    <a:pt x="133" y="371"/>
                  </a:lnTo>
                  <a:lnTo>
                    <a:pt x="133" y="367"/>
                  </a:lnTo>
                  <a:lnTo>
                    <a:pt x="129" y="367"/>
                  </a:lnTo>
                  <a:lnTo>
                    <a:pt x="129" y="364"/>
                  </a:lnTo>
                  <a:lnTo>
                    <a:pt x="125" y="364"/>
                  </a:lnTo>
                  <a:lnTo>
                    <a:pt x="125" y="360"/>
                  </a:lnTo>
                  <a:lnTo>
                    <a:pt x="122" y="360"/>
                  </a:lnTo>
                  <a:lnTo>
                    <a:pt x="122" y="356"/>
                  </a:lnTo>
                  <a:lnTo>
                    <a:pt x="118" y="356"/>
                  </a:lnTo>
                  <a:lnTo>
                    <a:pt x="118" y="352"/>
                  </a:lnTo>
                  <a:lnTo>
                    <a:pt x="114" y="352"/>
                  </a:lnTo>
                  <a:lnTo>
                    <a:pt x="110" y="352"/>
                  </a:lnTo>
                  <a:lnTo>
                    <a:pt x="110" y="348"/>
                  </a:lnTo>
                  <a:lnTo>
                    <a:pt x="106" y="348"/>
                  </a:lnTo>
                  <a:lnTo>
                    <a:pt x="102" y="348"/>
                  </a:lnTo>
                  <a:lnTo>
                    <a:pt x="102" y="344"/>
                  </a:lnTo>
                  <a:lnTo>
                    <a:pt x="98" y="344"/>
                  </a:lnTo>
                  <a:lnTo>
                    <a:pt x="98" y="340"/>
                  </a:lnTo>
                  <a:lnTo>
                    <a:pt x="98" y="336"/>
                  </a:lnTo>
                  <a:lnTo>
                    <a:pt x="94" y="336"/>
                  </a:lnTo>
                  <a:lnTo>
                    <a:pt x="94" y="332"/>
                  </a:lnTo>
                  <a:lnTo>
                    <a:pt x="94" y="328"/>
                  </a:lnTo>
                  <a:lnTo>
                    <a:pt x="90" y="328"/>
                  </a:lnTo>
                  <a:lnTo>
                    <a:pt x="90" y="324"/>
                  </a:lnTo>
                  <a:lnTo>
                    <a:pt x="86" y="324"/>
                  </a:lnTo>
                  <a:lnTo>
                    <a:pt x="82" y="324"/>
                  </a:lnTo>
                  <a:lnTo>
                    <a:pt x="82" y="321"/>
                  </a:lnTo>
                  <a:lnTo>
                    <a:pt x="79" y="321"/>
                  </a:lnTo>
                  <a:lnTo>
                    <a:pt x="79" y="317"/>
                  </a:lnTo>
                  <a:lnTo>
                    <a:pt x="79" y="313"/>
                  </a:lnTo>
                  <a:lnTo>
                    <a:pt x="79" y="309"/>
                  </a:lnTo>
                  <a:lnTo>
                    <a:pt x="75" y="309"/>
                  </a:lnTo>
                  <a:lnTo>
                    <a:pt x="75" y="305"/>
                  </a:lnTo>
                  <a:lnTo>
                    <a:pt x="71" y="305"/>
                  </a:lnTo>
                  <a:lnTo>
                    <a:pt x="71" y="301"/>
                  </a:lnTo>
                  <a:lnTo>
                    <a:pt x="67" y="301"/>
                  </a:lnTo>
                  <a:lnTo>
                    <a:pt x="67" y="297"/>
                  </a:lnTo>
                  <a:lnTo>
                    <a:pt x="63" y="297"/>
                  </a:lnTo>
                  <a:lnTo>
                    <a:pt x="63" y="293"/>
                  </a:lnTo>
                  <a:lnTo>
                    <a:pt x="59" y="293"/>
                  </a:lnTo>
                  <a:lnTo>
                    <a:pt x="55" y="293"/>
                  </a:lnTo>
                  <a:lnTo>
                    <a:pt x="55" y="289"/>
                  </a:lnTo>
                  <a:lnTo>
                    <a:pt x="55" y="285"/>
                  </a:lnTo>
                  <a:lnTo>
                    <a:pt x="51" y="285"/>
                  </a:lnTo>
                  <a:lnTo>
                    <a:pt x="51" y="281"/>
                  </a:lnTo>
                  <a:lnTo>
                    <a:pt x="51" y="278"/>
                  </a:lnTo>
                  <a:lnTo>
                    <a:pt x="51" y="274"/>
                  </a:lnTo>
                  <a:lnTo>
                    <a:pt x="51" y="270"/>
                  </a:lnTo>
                  <a:lnTo>
                    <a:pt x="51" y="266"/>
                  </a:lnTo>
                  <a:lnTo>
                    <a:pt x="51" y="262"/>
                  </a:lnTo>
                  <a:lnTo>
                    <a:pt x="47" y="262"/>
                  </a:lnTo>
                  <a:lnTo>
                    <a:pt x="47" y="258"/>
                  </a:lnTo>
                  <a:lnTo>
                    <a:pt x="43" y="258"/>
                  </a:lnTo>
                  <a:lnTo>
                    <a:pt x="43" y="254"/>
                  </a:lnTo>
                  <a:lnTo>
                    <a:pt x="39" y="254"/>
                  </a:lnTo>
                  <a:lnTo>
                    <a:pt x="39" y="250"/>
                  </a:lnTo>
                  <a:lnTo>
                    <a:pt x="36" y="250"/>
                  </a:lnTo>
                  <a:lnTo>
                    <a:pt x="36" y="246"/>
                  </a:lnTo>
                  <a:lnTo>
                    <a:pt x="36" y="242"/>
                  </a:lnTo>
                  <a:lnTo>
                    <a:pt x="32" y="242"/>
                  </a:lnTo>
                  <a:lnTo>
                    <a:pt x="32" y="238"/>
                  </a:lnTo>
                  <a:lnTo>
                    <a:pt x="32" y="235"/>
                  </a:lnTo>
                  <a:lnTo>
                    <a:pt x="32" y="231"/>
                  </a:lnTo>
                  <a:lnTo>
                    <a:pt x="28" y="231"/>
                  </a:lnTo>
                  <a:lnTo>
                    <a:pt x="28" y="227"/>
                  </a:lnTo>
                  <a:lnTo>
                    <a:pt x="24" y="227"/>
                  </a:lnTo>
                  <a:lnTo>
                    <a:pt x="24" y="223"/>
                  </a:lnTo>
                  <a:lnTo>
                    <a:pt x="24" y="219"/>
                  </a:lnTo>
                  <a:lnTo>
                    <a:pt x="24" y="215"/>
                  </a:lnTo>
                  <a:lnTo>
                    <a:pt x="24" y="211"/>
                  </a:lnTo>
                  <a:lnTo>
                    <a:pt x="28" y="211"/>
                  </a:lnTo>
                  <a:lnTo>
                    <a:pt x="28" y="207"/>
                  </a:lnTo>
                  <a:lnTo>
                    <a:pt x="28" y="203"/>
                  </a:lnTo>
                  <a:lnTo>
                    <a:pt x="28" y="199"/>
                  </a:lnTo>
                  <a:lnTo>
                    <a:pt x="28" y="195"/>
                  </a:lnTo>
                  <a:lnTo>
                    <a:pt x="28" y="192"/>
                  </a:lnTo>
                  <a:lnTo>
                    <a:pt x="24" y="192"/>
                  </a:lnTo>
                  <a:lnTo>
                    <a:pt x="24" y="188"/>
                  </a:lnTo>
                  <a:lnTo>
                    <a:pt x="20" y="188"/>
                  </a:lnTo>
                  <a:lnTo>
                    <a:pt x="20" y="184"/>
                  </a:lnTo>
                  <a:lnTo>
                    <a:pt x="16" y="184"/>
                  </a:lnTo>
                  <a:lnTo>
                    <a:pt x="16" y="180"/>
                  </a:lnTo>
                  <a:lnTo>
                    <a:pt x="16" y="176"/>
                  </a:lnTo>
                  <a:lnTo>
                    <a:pt x="12" y="176"/>
                  </a:lnTo>
                  <a:lnTo>
                    <a:pt x="12" y="172"/>
                  </a:lnTo>
                  <a:lnTo>
                    <a:pt x="12" y="168"/>
                  </a:lnTo>
                  <a:lnTo>
                    <a:pt x="8" y="168"/>
                  </a:lnTo>
                  <a:lnTo>
                    <a:pt x="8" y="164"/>
                  </a:lnTo>
                  <a:lnTo>
                    <a:pt x="4" y="164"/>
                  </a:lnTo>
                  <a:lnTo>
                    <a:pt x="4" y="160"/>
                  </a:lnTo>
                  <a:lnTo>
                    <a:pt x="8" y="160"/>
                  </a:lnTo>
                  <a:lnTo>
                    <a:pt x="8" y="156"/>
                  </a:lnTo>
                  <a:lnTo>
                    <a:pt x="4" y="156"/>
                  </a:lnTo>
                  <a:lnTo>
                    <a:pt x="4" y="152"/>
                  </a:lnTo>
                  <a:lnTo>
                    <a:pt x="8" y="152"/>
                  </a:lnTo>
                  <a:lnTo>
                    <a:pt x="8" y="149"/>
                  </a:lnTo>
                  <a:lnTo>
                    <a:pt x="4" y="149"/>
                  </a:lnTo>
                  <a:lnTo>
                    <a:pt x="4" y="145"/>
                  </a:lnTo>
                  <a:lnTo>
                    <a:pt x="4" y="141"/>
                  </a:lnTo>
                  <a:lnTo>
                    <a:pt x="4" y="137"/>
                  </a:lnTo>
                  <a:lnTo>
                    <a:pt x="4" y="133"/>
                  </a:lnTo>
                  <a:lnTo>
                    <a:pt x="4" y="129"/>
                  </a:lnTo>
                  <a:lnTo>
                    <a:pt x="4" y="125"/>
                  </a:lnTo>
                  <a:lnTo>
                    <a:pt x="0" y="125"/>
                  </a:lnTo>
                  <a:lnTo>
                    <a:pt x="0" y="121"/>
                  </a:lnTo>
                  <a:lnTo>
                    <a:pt x="0" y="117"/>
                  </a:lnTo>
                  <a:lnTo>
                    <a:pt x="4" y="117"/>
                  </a:lnTo>
                  <a:lnTo>
                    <a:pt x="4" y="113"/>
                  </a:lnTo>
                  <a:lnTo>
                    <a:pt x="8" y="113"/>
                  </a:lnTo>
                  <a:lnTo>
                    <a:pt x="8" y="109"/>
                  </a:lnTo>
                  <a:lnTo>
                    <a:pt x="12" y="109"/>
                  </a:lnTo>
                  <a:lnTo>
                    <a:pt x="12" y="106"/>
                  </a:lnTo>
                  <a:lnTo>
                    <a:pt x="16" y="106"/>
                  </a:lnTo>
                  <a:lnTo>
                    <a:pt x="20" y="106"/>
                  </a:lnTo>
                  <a:lnTo>
                    <a:pt x="24" y="106"/>
                  </a:lnTo>
                  <a:lnTo>
                    <a:pt x="24" y="102"/>
                  </a:lnTo>
                  <a:lnTo>
                    <a:pt x="24" y="98"/>
                  </a:lnTo>
                  <a:lnTo>
                    <a:pt x="28" y="86"/>
                  </a:lnTo>
                  <a:lnTo>
                    <a:pt x="32" y="82"/>
                  </a:lnTo>
                  <a:lnTo>
                    <a:pt x="32" y="70"/>
                  </a:lnTo>
                  <a:lnTo>
                    <a:pt x="36" y="63"/>
                  </a:lnTo>
                  <a:lnTo>
                    <a:pt x="32" y="55"/>
                  </a:lnTo>
                  <a:lnTo>
                    <a:pt x="32" y="51"/>
                  </a:lnTo>
                  <a:lnTo>
                    <a:pt x="28" y="43"/>
                  </a:lnTo>
                  <a:lnTo>
                    <a:pt x="24" y="39"/>
                  </a:lnTo>
                  <a:lnTo>
                    <a:pt x="32" y="27"/>
                  </a:lnTo>
                  <a:lnTo>
                    <a:pt x="36" y="20"/>
                  </a:lnTo>
                  <a:lnTo>
                    <a:pt x="43" y="12"/>
                  </a:lnTo>
                  <a:lnTo>
                    <a:pt x="59" y="4"/>
                  </a:lnTo>
                  <a:lnTo>
                    <a:pt x="67" y="0"/>
                  </a:lnTo>
                  <a:lnTo>
                    <a:pt x="71" y="4"/>
                  </a:lnTo>
                  <a:lnTo>
                    <a:pt x="75" y="8"/>
                  </a:lnTo>
                  <a:lnTo>
                    <a:pt x="79" y="12"/>
                  </a:lnTo>
                  <a:lnTo>
                    <a:pt x="79" y="16"/>
                  </a:lnTo>
                  <a:lnTo>
                    <a:pt x="82" y="16"/>
                  </a:lnTo>
                  <a:lnTo>
                    <a:pt x="86" y="16"/>
                  </a:lnTo>
                  <a:lnTo>
                    <a:pt x="94" y="23"/>
                  </a:lnTo>
                  <a:lnTo>
                    <a:pt x="98" y="27"/>
                  </a:lnTo>
                  <a:lnTo>
                    <a:pt x="102" y="31"/>
                  </a:lnTo>
                  <a:lnTo>
                    <a:pt x="114" y="43"/>
                  </a:lnTo>
                  <a:lnTo>
                    <a:pt x="118" y="47"/>
                  </a:lnTo>
                  <a:lnTo>
                    <a:pt x="122" y="51"/>
                  </a:lnTo>
                  <a:lnTo>
                    <a:pt x="125" y="55"/>
                  </a:lnTo>
                  <a:lnTo>
                    <a:pt x="129" y="55"/>
                  </a:lnTo>
                  <a:lnTo>
                    <a:pt x="141" y="70"/>
                  </a:lnTo>
                  <a:lnTo>
                    <a:pt x="145" y="70"/>
                  </a:lnTo>
                  <a:lnTo>
                    <a:pt x="161" y="86"/>
                  </a:lnTo>
                  <a:lnTo>
                    <a:pt x="161" y="90"/>
                  </a:lnTo>
                  <a:lnTo>
                    <a:pt x="165" y="90"/>
                  </a:lnTo>
                  <a:lnTo>
                    <a:pt x="172" y="102"/>
                  </a:lnTo>
                </a:path>
              </a:pathLst>
            </a:custGeom>
            <a:noFill/>
            <a:ln w="4">
              <a:solidFill>
                <a:schemeClr val="bg1">
                  <a:lumMod val="85000"/>
                </a:schemeClr>
              </a:solidFill>
              <a:prstDash val="solid"/>
              <a:round/>
              <a:headEnd/>
              <a:tailEnd/>
            </a:ln>
          </p:spPr>
          <p:txBody>
            <a:bodyPr/>
            <a:lstStyle/>
            <a:p>
              <a:endParaRPr lang="en-US"/>
            </a:p>
          </p:txBody>
        </p:sp>
      </p:grpSp>
      <p:sp>
        <p:nvSpPr>
          <p:cNvPr id="164" name="TextBox 163"/>
          <p:cNvSpPr txBox="1"/>
          <p:nvPr/>
        </p:nvSpPr>
        <p:spPr>
          <a:xfrm>
            <a:off x="1676400" y="228600"/>
            <a:ext cx="1219200" cy="584775"/>
          </a:xfrm>
          <a:prstGeom prst="rect">
            <a:avLst/>
          </a:prstGeom>
          <a:noFill/>
        </p:spPr>
        <p:txBody>
          <a:bodyPr wrap="square" rtlCol="0">
            <a:spAutoFit/>
          </a:bodyPr>
          <a:lstStyle/>
          <a:p>
            <a:pPr algn="ctr"/>
            <a:r>
              <a:rPr lang="en-US" sz="1600" dirty="0" err="1" smtClean="0">
                <a:latin typeface="+mn-lt"/>
              </a:rPr>
              <a:t>Chitipa</a:t>
            </a:r>
            <a:endParaRPr lang="en-US" sz="1600" dirty="0" smtClean="0">
              <a:latin typeface="+mn-lt"/>
            </a:endParaRPr>
          </a:p>
          <a:p>
            <a:pPr algn="ctr"/>
            <a:r>
              <a:rPr lang="en-US" sz="1600" dirty="0" smtClean="0">
                <a:latin typeface="+mn-lt"/>
              </a:rPr>
              <a:t>53%</a:t>
            </a:r>
            <a:endParaRPr lang="en-US" sz="1600" dirty="0">
              <a:latin typeface="+mn-lt"/>
            </a:endParaRPr>
          </a:p>
        </p:txBody>
      </p:sp>
      <p:sp>
        <p:nvSpPr>
          <p:cNvPr id="165" name="TextBox 164"/>
          <p:cNvSpPr txBox="1"/>
          <p:nvPr/>
        </p:nvSpPr>
        <p:spPr>
          <a:xfrm>
            <a:off x="2286000" y="381000"/>
            <a:ext cx="1219200" cy="584775"/>
          </a:xfrm>
          <a:prstGeom prst="rect">
            <a:avLst/>
          </a:prstGeom>
          <a:noFill/>
        </p:spPr>
        <p:txBody>
          <a:bodyPr wrap="square" rtlCol="0">
            <a:spAutoFit/>
          </a:bodyPr>
          <a:lstStyle/>
          <a:p>
            <a:pPr algn="ctr"/>
            <a:r>
              <a:rPr lang="en-US" sz="1600" dirty="0" err="1" smtClean="0">
                <a:latin typeface="+mn-lt"/>
              </a:rPr>
              <a:t>Karonga</a:t>
            </a:r>
            <a:endParaRPr lang="en-US" sz="1600" dirty="0" smtClean="0">
              <a:latin typeface="+mn-lt"/>
            </a:endParaRPr>
          </a:p>
          <a:p>
            <a:pPr algn="ctr"/>
            <a:r>
              <a:rPr lang="en-US" sz="1600" dirty="0" smtClean="0">
                <a:latin typeface="+mn-lt"/>
              </a:rPr>
              <a:t>53%</a:t>
            </a:r>
            <a:endParaRPr lang="en-US" sz="1600" dirty="0">
              <a:latin typeface="+mn-lt"/>
            </a:endParaRPr>
          </a:p>
        </p:txBody>
      </p:sp>
      <p:sp>
        <p:nvSpPr>
          <p:cNvPr id="166" name="TextBox 165"/>
          <p:cNvSpPr txBox="1"/>
          <p:nvPr/>
        </p:nvSpPr>
        <p:spPr>
          <a:xfrm>
            <a:off x="2667000" y="1905000"/>
            <a:ext cx="2209800" cy="592726"/>
          </a:xfrm>
          <a:prstGeom prst="rect">
            <a:avLst/>
          </a:prstGeom>
          <a:noFill/>
        </p:spPr>
        <p:txBody>
          <a:bodyPr wrap="square" rtlCol="0">
            <a:spAutoFit/>
          </a:bodyPr>
          <a:lstStyle/>
          <a:p>
            <a:pPr algn="ctr"/>
            <a:r>
              <a:rPr lang="en-US" sz="1600" dirty="0" err="1" smtClean="0">
                <a:latin typeface="+mn-lt"/>
              </a:rPr>
              <a:t>Nkhata</a:t>
            </a:r>
            <a:r>
              <a:rPr lang="en-US" sz="1600" dirty="0" smtClean="0">
                <a:latin typeface="+mn-lt"/>
              </a:rPr>
              <a:t> Bay &amp; </a:t>
            </a:r>
            <a:r>
              <a:rPr lang="en-US" sz="1600" dirty="0" err="1" smtClean="0">
                <a:latin typeface="+mn-lt"/>
              </a:rPr>
              <a:t>Likoma</a:t>
            </a:r>
            <a:endParaRPr lang="en-US" sz="1600" dirty="0" smtClean="0">
              <a:latin typeface="+mn-lt"/>
            </a:endParaRPr>
          </a:p>
          <a:p>
            <a:pPr algn="ctr"/>
            <a:r>
              <a:rPr lang="en-US" sz="1600" dirty="0" smtClean="0">
                <a:latin typeface="+mn-lt"/>
              </a:rPr>
              <a:t>72%</a:t>
            </a:r>
            <a:endParaRPr lang="en-US" sz="1600" dirty="0">
              <a:latin typeface="+mn-lt"/>
            </a:endParaRPr>
          </a:p>
        </p:txBody>
      </p:sp>
      <p:sp>
        <p:nvSpPr>
          <p:cNvPr id="167" name="TextBox 166"/>
          <p:cNvSpPr txBox="1"/>
          <p:nvPr/>
        </p:nvSpPr>
        <p:spPr>
          <a:xfrm>
            <a:off x="2133600" y="1015425"/>
            <a:ext cx="1219200" cy="584775"/>
          </a:xfrm>
          <a:prstGeom prst="rect">
            <a:avLst/>
          </a:prstGeom>
          <a:noFill/>
        </p:spPr>
        <p:txBody>
          <a:bodyPr wrap="square" rtlCol="0">
            <a:spAutoFit/>
          </a:bodyPr>
          <a:lstStyle/>
          <a:p>
            <a:pPr algn="ctr"/>
            <a:r>
              <a:rPr lang="en-US" sz="1600" dirty="0" err="1" smtClean="0">
                <a:latin typeface="+mn-lt"/>
              </a:rPr>
              <a:t>Rumphi</a:t>
            </a:r>
            <a:endParaRPr lang="en-US" sz="1600" dirty="0" smtClean="0">
              <a:latin typeface="+mn-lt"/>
            </a:endParaRPr>
          </a:p>
          <a:p>
            <a:pPr algn="ctr"/>
            <a:r>
              <a:rPr lang="en-US" sz="1600" dirty="0" smtClean="0">
                <a:latin typeface="+mn-lt"/>
              </a:rPr>
              <a:t>58%</a:t>
            </a:r>
            <a:endParaRPr lang="en-US" sz="1600" dirty="0">
              <a:latin typeface="+mn-lt"/>
            </a:endParaRPr>
          </a:p>
        </p:txBody>
      </p:sp>
      <p:sp>
        <p:nvSpPr>
          <p:cNvPr id="168" name="TextBox 167"/>
          <p:cNvSpPr txBox="1"/>
          <p:nvPr/>
        </p:nvSpPr>
        <p:spPr>
          <a:xfrm>
            <a:off x="1981200" y="1600200"/>
            <a:ext cx="1219200" cy="584775"/>
          </a:xfrm>
          <a:prstGeom prst="rect">
            <a:avLst/>
          </a:prstGeom>
          <a:noFill/>
        </p:spPr>
        <p:txBody>
          <a:bodyPr wrap="square" rtlCol="0">
            <a:spAutoFit/>
          </a:bodyPr>
          <a:lstStyle/>
          <a:p>
            <a:pPr algn="ctr"/>
            <a:r>
              <a:rPr lang="en-US" sz="1600" dirty="0" err="1" smtClean="0">
                <a:solidFill>
                  <a:sysClr val="windowText" lastClr="000000"/>
                </a:solidFill>
                <a:latin typeface="+mn-lt"/>
              </a:rPr>
              <a:t>Mzimba</a:t>
            </a:r>
            <a:endParaRPr lang="en-US" sz="1600" dirty="0" smtClean="0">
              <a:solidFill>
                <a:sysClr val="windowText" lastClr="000000"/>
              </a:solidFill>
              <a:latin typeface="+mn-lt"/>
            </a:endParaRPr>
          </a:p>
          <a:p>
            <a:pPr algn="ctr"/>
            <a:r>
              <a:rPr lang="en-US" sz="1600" dirty="0" smtClean="0">
                <a:solidFill>
                  <a:sysClr val="windowText" lastClr="000000"/>
                </a:solidFill>
                <a:latin typeface="+mn-lt"/>
              </a:rPr>
              <a:t>59%</a:t>
            </a:r>
            <a:endParaRPr lang="en-US" sz="1600" dirty="0">
              <a:solidFill>
                <a:sysClr val="windowText" lastClr="000000"/>
              </a:solidFill>
              <a:latin typeface="+mn-lt"/>
            </a:endParaRPr>
          </a:p>
        </p:txBody>
      </p:sp>
      <p:sp>
        <p:nvSpPr>
          <p:cNvPr id="169" name="TextBox 168"/>
          <p:cNvSpPr txBox="1"/>
          <p:nvPr/>
        </p:nvSpPr>
        <p:spPr>
          <a:xfrm>
            <a:off x="3352800" y="3170255"/>
            <a:ext cx="1219200" cy="338554"/>
          </a:xfrm>
          <a:prstGeom prst="rect">
            <a:avLst/>
          </a:prstGeom>
          <a:noFill/>
        </p:spPr>
        <p:txBody>
          <a:bodyPr wrap="square" rtlCol="0">
            <a:spAutoFit/>
          </a:bodyPr>
          <a:lstStyle/>
          <a:p>
            <a:pPr algn="ctr"/>
            <a:r>
              <a:rPr lang="en-US" sz="1600" dirty="0" err="1" smtClean="0">
                <a:latin typeface="+mn-lt"/>
              </a:rPr>
              <a:t>Ntchisi</a:t>
            </a:r>
            <a:r>
              <a:rPr lang="en-US" sz="1600" dirty="0" smtClean="0">
                <a:latin typeface="+mn-lt"/>
              </a:rPr>
              <a:t> 55%</a:t>
            </a:r>
            <a:endParaRPr lang="en-US" sz="1600" dirty="0">
              <a:latin typeface="+mn-lt"/>
            </a:endParaRPr>
          </a:p>
        </p:txBody>
      </p:sp>
      <p:sp>
        <p:nvSpPr>
          <p:cNvPr id="170" name="TextBox 169"/>
          <p:cNvSpPr txBox="1"/>
          <p:nvPr/>
        </p:nvSpPr>
        <p:spPr>
          <a:xfrm>
            <a:off x="4114800" y="4648200"/>
            <a:ext cx="1600200" cy="338554"/>
          </a:xfrm>
          <a:prstGeom prst="rect">
            <a:avLst/>
          </a:prstGeom>
          <a:noFill/>
        </p:spPr>
        <p:txBody>
          <a:bodyPr wrap="square" rtlCol="0">
            <a:spAutoFit/>
          </a:bodyPr>
          <a:lstStyle/>
          <a:p>
            <a:pPr algn="ctr"/>
            <a:r>
              <a:rPr lang="en-US" sz="1600" dirty="0" err="1" smtClean="0">
                <a:latin typeface="+mn-lt"/>
              </a:rPr>
              <a:t>Machinga</a:t>
            </a:r>
            <a:r>
              <a:rPr lang="en-US" sz="1600" dirty="0" smtClean="0">
                <a:latin typeface="+mn-lt"/>
              </a:rPr>
              <a:t> 72%</a:t>
            </a:r>
            <a:endParaRPr lang="en-US" sz="1600" dirty="0">
              <a:latin typeface="+mn-lt"/>
            </a:endParaRPr>
          </a:p>
        </p:txBody>
      </p:sp>
      <p:sp>
        <p:nvSpPr>
          <p:cNvPr id="171" name="TextBox 170"/>
          <p:cNvSpPr txBox="1"/>
          <p:nvPr/>
        </p:nvSpPr>
        <p:spPr>
          <a:xfrm>
            <a:off x="3931417" y="3918858"/>
            <a:ext cx="1143000" cy="584775"/>
          </a:xfrm>
          <a:prstGeom prst="rect">
            <a:avLst/>
          </a:prstGeom>
          <a:noFill/>
        </p:spPr>
        <p:txBody>
          <a:bodyPr wrap="square" rtlCol="0">
            <a:spAutoFit/>
          </a:bodyPr>
          <a:lstStyle/>
          <a:p>
            <a:pPr algn="ctr"/>
            <a:r>
              <a:rPr lang="en-US" sz="1600" dirty="0" err="1" smtClean="0">
                <a:latin typeface="+mn-lt"/>
              </a:rPr>
              <a:t>Mangochi</a:t>
            </a:r>
            <a:r>
              <a:rPr lang="en-US" sz="1600" dirty="0" smtClean="0">
                <a:latin typeface="+mn-lt"/>
              </a:rPr>
              <a:t> </a:t>
            </a:r>
          </a:p>
          <a:p>
            <a:pPr algn="ctr"/>
            <a:r>
              <a:rPr lang="en-US" sz="1600" dirty="0" smtClean="0">
                <a:latin typeface="+mn-lt"/>
              </a:rPr>
              <a:t>73%</a:t>
            </a:r>
            <a:endParaRPr lang="en-US" sz="1600" dirty="0">
              <a:latin typeface="+mn-lt"/>
            </a:endParaRPr>
          </a:p>
        </p:txBody>
      </p:sp>
      <p:sp>
        <p:nvSpPr>
          <p:cNvPr id="172" name="TextBox 171"/>
          <p:cNvSpPr txBox="1"/>
          <p:nvPr/>
        </p:nvSpPr>
        <p:spPr>
          <a:xfrm>
            <a:off x="1795732" y="2929052"/>
            <a:ext cx="1219200" cy="584775"/>
          </a:xfrm>
          <a:prstGeom prst="rect">
            <a:avLst/>
          </a:prstGeom>
          <a:noFill/>
        </p:spPr>
        <p:txBody>
          <a:bodyPr wrap="square" rtlCol="0">
            <a:spAutoFit/>
          </a:bodyPr>
          <a:lstStyle/>
          <a:p>
            <a:pPr algn="ctr"/>
            <a:r>
              <a:rPr lang="en-US" sz="1600" dirty="0" err="1" smtClean="0">
                <a:latin typeface="+mn-lt"/>
              </a:rPr>
              <a:t>Kasungu</a:t>
            </a:r>
            <a:endParaRPr lang="en-US" sz="1600" dirty="0" smtClean="0">
              <a:latin typeface="+mn-lt"/>
            </a:endParaRPr>
          </a:p>
          <a:p>
            <a:pPr algn="ctr"/>
            <a:r>
              <a:rPr lang="en-US" sz="1600" dirty="0" smtClean="0">
                <a:latin typeface="+mn-lt"/>
              </a:rPr>
              <a:t>66%</a:t>
            </a:r>
            <a:endParaRPr lang="en-US" sz="1600" dirty="0">
              <a:latin typeface="+mn-lt"/>
            </a:endParaRPr>
          </a:p>
        </p:txBody>
      </p:sp>
      <p:sp>
        <p:nvSpPr>
          <p:cNvPr id="173" name="TextBox 172"/>
          <p:cNvSpPr txBox="1"/>
          <p:nvPr/>
        </p:nvSpPr>
        <p:spPr>
          <a:xfrm>
            <a:off x="2667000" y="2831068"/>
            <a:ext cx="1600200" cy="338554"/>
          </a:xfrm>
          <a:prstGeom prst="rect">
            <a:avLst/>
          </a:prstGeom>
          <a:noFill/>
        </p:spPr>
        <p:txBody>
          <a:bodyPr wrap="square" rtlCol="0">
            <a:spAutoFit/>
          </a:bodyPr>
          <a:lstStyle/>
          <a:p>
            <a:pPr algn="ctr"/>
            <a:r>
              <a:rPr lang="en-US" sz="1600" dirty="0" err="1" smtClean="0">
                <a:latin typeface="+mn-lt"/>
              </a:rPr>
              <a:t>Nkhotakota</a:t>
            </a:r>
            <a:r>
              <a:rPr lang="en-US" sz="1600" dirty="0" smtClean="0">
                <a:latin typeface="+mn-lt"/>
              </a:rPr>
              <a:t> 74%</a:t>
            </a:r>
            <a:endParaRPr lang="en-US" sz="1600" dirty="0">
              <a:latin typeface="+mn-lt"/>
            </a:endParaRPr>
          </a:p>
        </p:txBody>
      </p:sp>
      <p:sp>
        <p:nvSpPr>
          <p:cNvPr id="174" name="TextBox 173"/>
          <p:cNvSpPr txBox="1"/>
          <p:nvPr/>
        </p:nvSpPr>
        <p:spPr>
          <a:xfrm>
            <a:off x="1447800" y="3581400"/>
            <a:ext cx="914400" cy="584775"/>
          </a:xfrm>
          <a:prstGeom prst="rect">
            <a:avLst/>
          </a:prstGeom>
          <a:noFill/>
        </p:spPr>
        <p:txBody>
          <a:bodyPr wrap="square" rtlCol="0">
            <a:spAutoFit/>
          </a:bodyPr>
          <a:lstStyle/>
          <a:p>
            <a:pPr algn="ctr"/>
            <a:r>
              <a:rPr lang="en-US" sz="1600" dirty="0" err="1" smtClean="0">
                <a:latin typeface="+mn-lt"/>
              </a:rPr>
              <a:t>Mchinji</a:t>
            </a:r>
            <a:endParaRPr lang="en-US" sz="1600" dirty="0" smtClean="0">
              <a:latin typeface="+mn-lt"/>
            </a:endParaRPr>
          </a:p>
          <a:p>
            <a:pPr algn="ctr"/>
            <a:r>
              <a:rPr lang="en-US" sz="1600" dirty="0" smtClean="0">
                <a:latin typeface="+mn-lt"/>
              </a:rPr>
              <a:t>62%</a:t>
            </a:r>
            <a:endParaRPr lang="en-US" sz="1600" dirty="0">
              <a:latin typeface="+mn-lt"/>
            </a:endParaRPr>
          </a:p>
        </p:txBody>
      </p:sp>
      <p:sp>
        <p:nvSpPr>
          <p:cNvPr id="175" name="TextBox 174"/>
          <p:cNvSpPr txBox="1"/>
          <p:nvPr/>
        </p:nvSpPr>
        <p:spPr>
          <a:xfrm>
            <a:off x="4074607" y="5359120"/>
            <a:ext cx="1524000" cy="338554"/>
          </a:xfrm>
          <a:prstGeom prst="rect">
            <a:avLst/>
          </a:prstGeom>
          <a:noFill/>
        </p:spPr>
        <p:txBody>
          <a:bodyPr wrap="square" rtlCol="0">
            <a:spAutoFit/>
          </a:bodyPr>
          <a:lstStyle/>
          <a:p>
            <a:pPr algn="ctr"/>
            <a:r>
              <a:rPr lang="en-US" sz="1600" dirty="0" err="1" smtClean="0">
                <a:latin typeface="+mn-lt"/>
              </a:rPr>
              <a:t>Phalombe</a:t>
            </a:r>
            <a:r>
              <a:rPr lang="en-US" sz="1600" dirty="0" smtClean="0">
                <a:latin typeface="+mn-lt"/>
              </a:rPr>
              <a:t> 61%</a:t>
            </a:r>
            <a:endParaRPr lang="en-US" sz="1600" dirty="0">
              <a:latin typeface="+mn-lt"/>
            </a:endParaRPr>
          </a:p>
        </p:txBody>
      </p:sp>
      <p:sp>
        <p:nvSpPr>
          <p:cNvPr id="176" name="TextBox 175"/>
          <p:cNvSpPr txBox="1"/>
          <p:nvPr/>
        </p:nvSpPr>
        <p:spPr>
          <a:xfrm>
            <a:off x="2101795" y="3878249"/>
            <a:ext cx="1066800" cy="584775"/>
          </a:xfrm>
          <a:prstGeom prst="rect">
            <a:avLst/>
          </a:prstGeom>
          <a:noFill/>
        </p:spPr>
        <p:txBody>
          <a:bodyPr wrap="square" rtlCol="0">
            <a:spAutoFit/>
          </a:bodyPr>
          <a:lstStyle/>
          <a:p>
            <a:pPr algn="ctr"/>
            <a:r>
              <a:rPr lang="en-US" sz="1600" dirty="0" smtClean="0">
                <a:solidFill>
                  <a:sysClr val="windowText" lastClr="000000"/>
                </a:solidFill>
                <a:latin typeface="+mn-lt"/>
              </a:rPr>
              <a:t>Lilongwe</a:t>
            </a:r>
          </a:p>
          <a:p>
            <a:pPr algn="ctr"/>
            <a:r>
              <a:rPr lang="en-US" sz="1600" dirty="0" smtClean="0">
                <a:solidFill>
                  <a:sysClr val="windowText" lastClr="000000"/>
                </a:solidFill>
                <a:latin typeface="+mn-lt"/>
              </a:rPr>
              <a:t>59%</a:t>
            </a:r>
            <a:endParaRPr lang="en-US" sz="1600" dirty="0">
              <a:solidFill>
                <a:sysClr val="windowText" lastClr="000000"/>
              </a:solidFill>
              <a:latin typeface="+mn-lt"/>
            </a:endParaRPr>
          </a:p>
        </p:txBody>
      </p:sp>
      <p:sp>
        <p:nvSpPr>
          <p:cNvPr id="177" name="TextBox 176"/>
          <p:cNvSpPr txBox="1"/>
          <p:nvPr/>
        </p:nvSpPr>
        <p:spPr>
          <a:xfrm>
            <a:off x="2209800" y="3587270"/>
            <a:ext cx="1066800" cy="338554"/>
          </a:xfrm>
          <a:prstGeom prst="rect">
            <a:avLst/>
          </a:prstGeom>
          <a:noFill/>
        </p:spPr>
        <p:txBody>
          <a:bodyPr wrap="square" rtlCol="0">
            <a:spAutoFit/>
          </a:bodyPr>
          <a:lstStyle/>
          <a:p>
            <a:pPr algn="ctr"/>
            <a:r>
              <a:rPr lang="en-US" sz="1600" dirty="0" smtClean="0">
                <a:solidFill>
                  <a:sysClr val="windowText" lastClr="000000"/>
                </a:solidFill>
                <a:latin typeface="+mn-lt"/>
              </a:rPr>
              <a:t>Dowa 66%</a:t>
            </a:r>
            <a:endParaRPr lang="en-US" sz="1600" dirty="0">
              <a:solidFill>
                <a:sysClr val="windowText" lastClr="000000"/>
              </a:solidFill>
              <a:latin typeface="+mn-lt"/>
            </a:endParaRPr>
          </a:p>
        </p:txBody>
      </p:sp>
      <p:sp>
        <p:nvSpPr>
          <p:cNvPr id="178" name="TextBox 177"/>
          <p:cNvSpPr txBox="1"/>
          <p:nvPr/>
        </p:nvSpPr>
        <p:spPr>
          <a:xfrm>
            <a:off x="2590800" y="4114800"/>
            <a:ext cx="1143000" cy="584775"/>
          </a:xfrm>
          <a:prstGeom prst="rect">
            <a:avLst/>
          </a:prstGeom>
          <a:noFill/>
        </p:spPr>
        <p:txBody>
          <a:bodyPr wrap="square" rtlCol="0">
            <a:spAutoFit/>
          </a:bodyPr>
          <a:lstStyle/>
          <a:p>
            <a:pPr algn="ctr"/>
            <a:r>
              <a:rPr lang="en-US" sz="1600" dirty="0" err="1" smtClean="0">
                <a:latin typeface="+mn-lt"/>
              </a:rPr>
              <a:t>Dedza</a:t>
            </a:r>
            <a:r>
              <a:rPr lang="en-US" sz="1600" dirty="0" smtClean="0">
                <a:latin typeface="+mn-lt"/>
              </a:rPr>
              <a:t> </a:t>
            </a:r>
          </a:p>
          <a:p>
            <a:pPr algn="ctr"/>
            <a:r>
              <a:rPr lang="en-US" sz="1600" dirty="0" smtClean="0">
                <a:latin typeface="+mn-lt"/>
              </a:rPr>
              <a:t>63%</a:t>
            </a:r>
            <a:endParaRPr lang="en-US" sz="1600" dirty="0">
              <a:latin typeface="+mn-lt"/>
            </a:endParaRPr>
          </a:p>
        </p:txBody>
      </p:sp>
      <p:sp>
        <p:nvSpPr>
          <p:cNvPr id="179" name="TextBox 178"/>
          <p:cNvSpPr txBox="1"/>
          <p:nvPr/>
        </p:nvSpPr>
        <p:spPr>
          <a:xfrm>
            <a:off x="3657600" y="5067300"/>
            <a:ext cx="1219200" cy="338554"/>
          </a:xfrm>
          <a:prstGeom prst="rect">
            <a:avLst/>
          </a:prstGeom>
          <a:noFill/>
        </p:spPr>
        <p:txBody>
          <a:bodyPr wrap="square" rtlCol="0">
            <a:spAutoFit/>
          </a:bodyPr>
          <a:lstStyle/>
          <a:p>
            <a:pPr algn="ctr"/>
            <a:r>
              <a:rPr lang="en-US" sz="1600" dirty="0" err="1" smtClean="0">
                <a:latin typeface="+mn-lt"/>
              </a:rPr>
              <a:t>Zomba</a:t>
            </a:r>
            <a:r>
              <a:rPr lang="en-US" sz="1600" dirty="0" smtClean="0">
                <a:latin typeface="+mn-lt"/>
              </a:rPr>
              <a:t> 64%</a:t>
            </a:r>
            <a:endParaRPr lang="en-US" sz="1600" dirty="0">
              <a:latin typeface="+mn-lt"/>
            </a:endParaRPr>
          </a:p>
        </p:txBody>
      </p:sp>
      <p:sp>
        <p:nvSpPr>
          <p:cNvPr id="180" name="TextBox 179"/>
          <p:cNvSpPr txBox="1"/>
          <p:nvPr/>
        </p:nvSpPr>
        <p:spPr>
          <a:xfrm>
            <a:off x="4275151" y="5702411"/>
            <a:ext cx="1295400" cy="338554"/>
          </a:xfrm>
          <a:prstGeom prst="rect">
            <a:avLst/>
          </a:prstGeom>
          <a:noFill/>
        </p:spPr>
        <p:txBody>
          <a:bodyPr wrap="square" rtlCol="0">
            <a:spAutoFit/>
          </a:bodyPr>
          <a:lstStyle/>
          <a:p>
            <a:pPr algn="ctr"/>
            <a:r>
              <a:rPr lang="en-US" sz="1600" dirty="0" err="1" smtClean="0">
                <a:latin typeface="+mn-lt"/>
              </a:rPr>
              <a:t>Mulanje</a:t>
            </a:r>
            <a:r>
              <a:rPr lang="en-US" sz="1600" dirty="0" smtClean="0">
                <a:latin typeface="+mn-lt"/>
              </a:rPr>
              <a:t> 60%                       </a:t>
            </a:r>
            <a:endParaRPr lang="en-US" sz="1600" dirty="0">
              <a:latin typeface="+mn-lt"/>
            </a:endParaRPr>
          </a:p>
        </p:txBody>
      </p:sp>
      <p:sp>
        <p:nvSpPr>
          <p:cNvPr id="181" name="TextBox 180"/>
          <p:cNvSpPr txBox="1"/>
          <p:nvPr/>
        </p:nvSpPr>
        <p:spPr>
          <a:xfrm>
            <a:off x="2574897" y="4640249"/>
            <a:ext cx="1219200" cy="338554"/>
          </a:xfrm>
          <a:prstGeom prst="rect">
            <a:avLst/>
          </a:prstGeom>
          <a:noFill/>
        </p:spPr>
        <p:txBody>
          <a:bodyPr wrap="square" rtlCol="0">
            <a:spAutoFit/>
          </a:bodyPr>
          <a:lstStyle/>
          <a:p>
            <a:pPr algn="ctr"/>
            <a:r>
              <a:rPr lang="en-US" sz="1600" dirty="0" err="1" smtClean="0">
                <a:latin typeface="+mn-lt"/>
              </a:rPr>
              <a:t>Ntcheu</a:t>
            </a:r>
            <a:r>
              <a:rPr lang="en-US" sz="1600" dirty="0" smtClean="0">
                <a:latin typeface="+mn-lt"/>
              </a:rPr>
              <a:t> 61%</a:t>
            </a:r>
            <a:endParaRPr lang="en-US" sz="1600" dirty="0">
              <a:latin typeface="+mn-lt"/>
            </a:endParaRPr>
          </a:p>
        </p:txBody>
      </p:sp>
      <p:sp>
        <p:nvSpPr>
          <p:cNvPr id="182" name="TextBox 181"/>
          <p:cNvSpPr txBox="1"/>
          <p:nvPr/>
        </p:nvSpPr>
        <p:spPr>
          <a:xfrm>
            <a:off x="2438400" y="5071646"/>
            <a:ext cx="1076324" cy="338554"/>
          </a:xfrm>
          <a:prstGeom prst="rect">
            <a:avLst/>
          </a:prstGeom>
          <a:noFill/>
        </p:spPr>
        <p:txBody>
          <a:bodyPr wrap="square" rtlCol="0">
            <a:spAutoFit/>
          </a:bodyPr>
          <a:lstStyle/>
          <a:p>
            <a:pPr algn="ctr"/>
            <a:r>
              <a:rPr lang="en-US" sz="1600" dirty="0" err="1" smtClean="0">
                <a:latin typeface="+mn-lt"/>
              </a:rPr>
              <a:t>Neno</a:t>
            </a:r>
            <a:r>
              <a:rPr lang="en-US" sz="1600" dirty="0" smtClean="0">
                <a:latin typeface="+mn-lt"/>
              </a:rPr>
              <a:t> 74%</a:t>
            </a:r>
            <a:endParaRPr lang="en-US" sz="1600" dirty="0">
              <a:latin typeface="+mn-lt"/>
            </a:endParaRPr>
          </a:p>
        </p:txBody>
      </p:sp>
      <p:cxnSp>
        <p:nvCxnSpPr>
          <p:cNvPr id="183" name="Straight Connector 182"/>
          <p:cNvCxnSpPr/>
          <p:nvPr/>
        </p:nvCxnSpPr>
        <p:spPr>
          <a:xfrm rot="10800000" flipV="1">
            <a:off x="2435962" y="5091377"/>
            <a:ext cx="1258216" cy="3657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4" name="TextBox 183"/>
          <p:cNvSpPr txBox="1"/>
          <p:nvPr/>
        </p:nvSpPr>
        <p:spPr>
          <a:xfrm>
            <a:off x="1600200" y="4876800"/>
            <a:ext cx="914400" cy="584775"/>
          </a:xfrm>
          <a:prstGeom prst="rect">
            <a:avLst/>
          </a:prstGeom>
          <a:noFill/>
        </p:spPr>
        <p:txBody>
          <a:bodyPr wrap="square" rtlCol="0">
            <a:spAutoFit/>
          </a:bodyPr>
          <a:lstStyle/>
          <a:p>
            <a:pPr algn="ctr"/>
            <a:r>
              <a:rPr lang="en-US" sz="1600" dirty="0" err="1" smtClean="0">
                <a:latin typeface="+mn-lt"/>
              </a:rPr>
              <a:t>Balaka</a:t>
            </a:r>
            <a:endParaRPr lang="en-US" sz="1600" dirty="0" smtClean="0">
              <a:latin typeface="+mn-lt"/>
            </a:endParaRPr>
          </a:p>
          <a:p>
            <a:pPr algn="ctr"/>
            <a:r>
              <a:rPr lang="en-US" sz="1600" dirty="0" smtClean="0">
                <a:latin typeface="+mn-lt"/>
              </a:rPr>
              <a:t>70%</a:t>
            </a:r>
            <a:endParaRPr lang="en-US" sz="1600" dirty="0">
              <a:latin typeface="+mn-lt"/>
            </a:endParaRPr>
          </a:p>
        </p:txBody>
      </p:sp>
      <p:sp>
        <p:nvSpPr>
          <p:cNvPr id="185" name="TextBox 184"/>
          <p:cNvSpPr txBox="1"/>
          <p:nvPr/>
        </p:nvSpPr>
        <p:spPr>
          <a:xfrm>
            <a:off x="2133600" y="5334000"/>
            <a:ext cx="1381124" cy="338554"/>
          </a:xfrm>
          <a:prstGeom prst="rect">
            <a:avLst/>
          </a:prstGeom>
          <a:noFill/>
        </p:spPr>
        <p:txBody>
          <a:bodyPr wrap="square" rtlCol="0">
            <a:spAutoFit/>
          </a:bodyPr>
          <a:lstStyle/>
          <a:p>
            <a:pPr algn="ctr"/>
            <a:r>
              <a:rPr lang="en-US" sz="1600" dirty="0" err="1" smtClean="0">
                <a:latin typeface="+mn-lt"/>
              </a:rPr>
              <a:t>Mwanza</a:t>
            </a:r>
            <a:r>
              <a:rPr lang="en-US" sz="1600" dirty="0" smtClean="0">
                <a:latin typeface="+mn-lt"/>
              </a:rPr>
              <a:t> 64%</a:t>
            </a:r>
            <a:endParaRPr lang="en-US" sz="1600" dirty="0">
              <a:latin typeface="+mn-lt"/>
            </a:endParaRPr>
          </a:p>
        </p:txBody>
      </p:sp>
      <p:sp>
        <p:nvSpPr>
          <p:cNvPr id="186" name="TextBox 185"/>
          <p:cNvSpPr txBox="1"/>
          <p:nvPr/>
        </p:nvSpPr>
        <p:spPr>
          <a:xfrm>
            <a:off x="2362200" y="5867400"/>
            <a:ext cx="1381124" cy="584775"/>
          </a:xfrm>
          <a:prstGeom prst="rect">
            <a:avLst/>
          </a:prstGeom>
          <a:noFill/>
        </p:spPr>
        <p:txBody>
          <a:bodyPr wrap="square" rtlCol="0">
            <a:spAutoFit/>
          </a:bodyPr>
          <a:lstStyle/>
          <a:p>
            <a:pPr algn="ctr"/>
            <a:r>
              <a:rPr lang="en-US" sz="1600" dirty="0" err="1" smtClean="0">
                <a:latin typeface="+mn-lt"/>
              </a:rPr>
              <a:t>Chikhwawa</a:t>
            </a:r>
            <a:r>
              <a:rPr lang="en-US" sz="1600" dirty="0" smtClean="0">
                <a:latin typeface="+mn-lt"/>
              </a:rPr>
              <a:t> 75%</a:t>
            </a:r>
            <a:endParaRPr lang="en-US" sz="1600" dirty="0">
              <a:latin typeface="+mn-lt"/>
            </a:endParaRPr>
          </a:p>
        </p:txBody>
      </p:sp>
      <p:cxnSp>
        <p:nvCxnSpPr>
          <p:cNvPr id="187" name="Straight Connector 186"/>
          <p:cNvCxnSpPr/>
          <p:nvPr/>
        </p:nvCxnSpPr>
        <p:spPr>
          <a:xfrm rot="10800000" flipV="1">
            <a:off x="2107870" y="5622964"/>
            <a:ext cx="1579420" cy="42157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8" name="TextBox 187"/>
          <p:cNvSpPr txBox="1"/>
          <p:nvPr/>
        </p:nvSpPr>
        <p:spPr>
          <a:xfrm>
            <a:off x="1189512" y="5791200"/>
            <a:ext cx="990600" cy="584775"/>
          </a:xfrm>
          <a:prstGeom prst="rect">
            <a:avLst/>
          </a:prstGeom>
          <a:noFill/>
        </p:spPr>
        <p:txBody>
          <a:bodyPr wrap="square" rtlCol="0">
            <a:spAutoFit/>
          </a:bodyPr>
          <a:lstStyle/>
          <a:p>
            <a:pPr algn="ctr"/>
            <a:r>
              <a:rPr lang="en-US" sz="1600" dirty="0" smtClean="0">
                <a:latin typeface="+mn-lt"/>
              </a:rPr>
              <a:t>Blantyre</a:t>
            </a:r>
          </a:p>
          <a:p>
            <a:pPr algn="ctr"/>
            <a:r>
              <a:rPr lang="en-US" sz="1600" dirty="0" smtClean="0">
                <a:latin typeface="+mn-lt"/>
              </a:rPr>
              <a:t>44%</a:t>
            </a:r>
            <a:endParaRPr lang="en-US" sz="1600" dirty="0">
              <a:latin typeface="+mn-lt"/>
            </a:endParaRPr>
          </a:p>
        </p:txBody>
      </p:sp>
      <p:sp>
        <p:nvSpPr>
          <p:cNvPr id="189" name="TextBox 188"/>
          <p:cNvSpPr txBox="1"/>
          <p:nvPr/>
        </p:nvSpPr>
        <p:spPr>
          <a:xfrm>
            <a:off x="3352800" y="5663625"/>
            <a:ext cx="914400" cy="584775"/>
          </a:xfrm>
          <a:prstGeom prst="rect">
            <a:avLst/>
          </a:prstGeom>
          <a:noFill/>
        </p:spPr>
        <p:txBody>
          <a:bodyPr wrap="square" rtlCol="0">
            <a:spAutoFit/>
          </a:bodyPr>
          <a:lstStyle/>
          <a:p>
            <a:pPr algn="ctr"/>
            <a:r>
              <a:rPr lang="en-US" sz="1600" dirty="0" err="1" smtClean="0">
                <a:solidFill>
                  <a:sysClr val="windowText" lastClr="000000"/>
                </a:solidFill>
                <a:latin typeface="+mn-lt"/>
              </a:rPr>
              <a:t>Thyolo</a:t>
            </a:r>
            <a:endParaRPr lang="en-US" sz="1600" dirty="0" smtClean="0">
              <a:solidFill>
                <a:sysClr val="windowText" lastClr="000000"/>
              </a:solidFill>
              <a:latin typeface="+mn-lt"/>
            </a:endParaRPr>
          </a:p>
          <a:p>
            <a:pPr algn="ctr"/>
            <a:r>
              <a:rPr lang="en-US" sz="1600" dirty="0" smtClean="0">
                <a:solidFill>
                  <a:sysClr val="windowText" lastClr="000000"/>
                </a:solidFill>
                <a:latin typeface="+mn-lt"/>
              </a:rPr>
              <a:t>49%</a:t>
            </a:r>
            <a:endParaRPr lang="en-US" sz="1600" dirty="0">
              <a:solidFill>
                <a:sysClr val="windowText" lastClr="000000"/>
              </a:solidFill>
              <a:latin typeface="+mn-lt"/>
            </a:endParaRPr>
          </a:p>
        </p:txBody>
      </p:sp>
      <p:cxnSp>
        <p:nvCxnSpPr>
          <p:cNvPr id="190" name="Straight Connector 189"/>
          <p:cNvCxnSpPr/>
          <p:nvPr/>
        </p:nvCxnSpPr>
        <p:spPr>
          <a:xfrm rot="16200000" flipH="1">
            <a:off x="3858988" y="5611589"/>
            <a:ext cx="526470" cy="44235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1" name="TextBox 190"/>
          <p:cNvSpPr txBox="1"/>
          <p:nvPr/>
        </p:nvSpPr>
        <p:spPr>
          <a:xfrm>
            <a:off x="4191000" y="6023643"/>
            <a:ext cx="1219200" cy="584775"/>
          </a:xfrm>
          <a:prstGeom prst="rect">
            <a:avLst/>
          </a:prstGeom>
          <a:noFill/>
        </p:spPr>
        <p:txBody>
          <a:bodyPr wrap="square" rtlCol="0">
            <a:spAutoFit/>
          </a:bodyPr>
          <a:lstStyle/>
          <a:p>
            <a:pPr algn="ctr"/>
            <a:r>
              <a:rPr lang="en-US" sz="1600" dirty="0" err="1" smtClean="0">
                <a:latin typeface="+mn-lt"/>
              </a:rPr>
              <a:t>Chiradzulu</a:t>
            </a:r>
            <a:endParaRPr lang="en-US" sz="1600" dirty="0" smtClean="0">
              <a:latin typeface="+mn-lt"/>
            </a:endParaRPr>
          </a:p>
          <a:p>
            <a:pPr algn="ctr"/>
            <a:r>
              <a:rPr lang="en-US" sz="1600" dirty="0" smtClean="0">
                <a:latin typeface="+mn-lt"/>
              </a:rPr>
              <a:t>46%</a:t>
            </a:r>
            <a:endParaRPr lang="en-US" sz="1600" dirty="0">
              <a:latin typeface="+mn-lt"/>
            </a:endParaRPr>
          </a:p>
        </p:txBody>
      </p:sp>
      <p:sp>
        <p:nvSpPr>
          <p:cNvPr id="192" name="TextBox 191"/>
          <p:cNvSpPr txBox="1"/>
          <p:nvPr/>
        </p:nvSpPr>
        <p:spPr>
          <a:xfrm>
            <a:off x="2578396" y="6530078"/>
            <a:ext cx="1447800" cy="338554"/>
          </a:xfrm>
          <a:prstGeom prst="rect">
            <a:avLst/>
          </a:prstGeom>
          <a:noFill/>
        </p:spPr>
        <p:txBody>
          <a:bodyPr wrap="square" rtlCol="0">
            <a:spAutoFit/>
          </a:bodyPr>
          <a:lstStyle/>
          <a:p>
            <a:pPr algn="ctr"/>
            <a:r>
              <a:rPr lang="en-US" sz="1600" dirty="0" err="1" smtClean="0">
                <a:latin typeface="+mn-lt"/>
              </a:rPr>
              <a:t>Nsanje</a:t>
            </a:r>
            <a:r>
              <a:rPr lang="en-US" sz="1600" dirty="0" smtClean="0">
                <a:latin typeface="+mn-lt"/>
              </a:rPr>
              <a:t> 73%</a:t>
            </a:r>
            <a:endParaRPr lang="en-US" sz="1600" dirty="0">
              <a:latin typeface="+mn-lt"/>
            </a:endParaRPr>
          </a:p>
        </p:txBody>
      </p:sp>
      <p:sp>
        <p:nvSpPr>
          <p:cNvPr id="193" name="TextBox 192"/>
          <p:cNvSpPr txBox="1"/>
          <p:nvPr/>
        </p:nvSpPr>
        <p:spPr>
          <a:xfrm>
            <a:off x="3733800" y="3537020"/>
            <a:ext cx="1143000" cy="338554"/>
          </a:xfrm>
          <a:prstGeom prst="rect">
            <a:avLst/>
          </a:prstGeom>
          <a:noFill/>
        </p:spPr>
        <p:txBody>
          <a:bodyPr wrap="square" rtlCol="0">
            <a:spAutoFit/>
          </a:bodyPr>
          <a:lstStyle/>
          <a:p>
            <a:pPr algn="ctr"/>
            <a:r>
              <a:rPr lang="en-US" sz="1600" dirty="0" err="1" smtClean="0">
                <a:latin typeface="+mn-lt"/>
              </a:rPr>
              <a:t>Salima</a:t>
            </a:r>
            <a:r>
              <a:rPr lang="en-US" sz="1600" dirty="0" smtClean="0">
                <a:latin typeface="+mn-lt"/>
              </a:rPr>
              <a:t> 79%</a:t>
            </a:r>
            <a:endParaRPr lang="en-US" sz="1600" dirty="0">
              <a:latin typeface="+mn-lt"/>
            </a:endParaRPr>
          </a:p>
        </p:txBody>
      </p:sp>
      <p:cxnSp>
        <p:nvCxnSpPr>
          <p:cNvPr id="194" name="Straight Connector 193"/>
          <p:cNvCxnSpPr/>
          <p:nvPr/>
        </p:nvCxnSpPr>
        <p:spPr>
          <a:xfrm flipV="1">
            <a:off x="3260690" y="3733801"/>
            <a:ext cx="549310" cy="1297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flipV="1">
            <a:off x="2819400" y="3386295"/>
            <a:ext cx="637233" cy="11890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p:nvCxnSpPr>
        <p:spPr>
          <a:xfrm rot="5400000" flipH="1" flipV="1">
            <a:off x="4038600" y="4267200"/>
            <a:ext cx="228600"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4000" dirty="0" smtClean="0"/>
              <a:t>Trends in </a:t>
            </a:r>
            <a:r>
              <a:rPr lang="en-US" sz="4000" dirty="0" err="1" smtClean="0"/>
              <a:t>Anaemia</a:t>
            </a:r>
            <a:r>
              <a:rPr lang="en-US" sz="4000" dirty="0" smtClean="0"/>
              <a:t> in Children</a:t>
            </a:r>
            <a:endParaRPr lang="en-US" sz="4000" dirty="0"/>
          </a:p>
        </p:txBody>
      </p:sp>
      <p:sp>
        <p:nvSpPr>
          <p:cNvPr id="5" name="TextBox 4"/>
          <p:cNvSpPr txBox="1"/>
          <p:nvPr/>
        </p:nvSpPr>
        <p:spPr>
          <a:xfrm>
            <a:off x="0" y="1219200"/>
            <a:ext cx="7315200" cy="369332"/>
          </a:xfrm>
          <a:prstGeom prst="rect">
            <a:avLst/>
          </a:prstGeom>
          <a:noFill/>
        </p:spPr>
        <p:txBody>
          <a:bodyPr wrap="square" rtlCol="0">
            <a:spAutoFit/>
          </a:bodyPr>
          <a:lstStyle/>
          <a:p>
            <a:r>
              <a:rPr lang="en-US" i="1" dirty="0" smtClean="0"/>
              <a:t>Percentage of children age 6-59 months classified as having </a:t>
            </a:r>
            <a:r>
              <a:rPr lang="en-US" i="1" dirty="0" err="1" smtClean="0"/>
              <a:t>anaemia</a:t>
            </a:r>
            <a:endParaRPr lang="en-US" i="1" dirty="0"/>
          </a:p>
        </p:txBody>
      </p:sp>
      <p:graphicFrame>
        <p:nvGraphicFramePr>
          <p:cNvPr id="8" name="Chart 7"/>
          <p:cNvGraphicFramePr/>
          <p:nvPr/>
        </p:nvGraphicFramePr>
        <p:xfrm>
          <a:off x="0" y="1828800"/>
          <a:ext cx="9144000" cy="4800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err="1" smtClean="0"/>
              <a:t>Anaemia</a:t>
            </a:r>
            <a:r>
              <a:rPr lang="en-US" sz="4000" dirty="0" smtClean="0"/>
              <a:t> in Women</a:t>
            </a:r>
            <a:endParaRPr lang="en-US" sz="4000" dirty="0"/>
          </a:p>
        </p:txBody>
      </p:sp>
      <p:graphicFrame>
        <p:nvGraphicFramePr>
          <p:cNvPr id="6" name="Content Placeholder 5"/>
          <p:cNvGraphicFramePr>
            <a:graphicFrameLocks noGrp="1"/>
          </p:cNvGraphicFramePr>
          <p:nvPr>
            <p:ph sz="half" idx="1"/>
          </p:nvPr>
        </p:nvGraphicFramePr>
        <p:xfrm>
          <a:off x="381000" y="1676400"/>
          <a:ext cx="8382000" cy="498316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0" y="1143000"/>
            <a:ext cx="7315200" cy="369332"/>
          </a:xfrm>
          <a:prstGeom prst="rect">
            <a:avLst/>
          </a:prstGeom>
          <a:noFill/>
        </p:spPr>
        <p:txBody>
          <a:bodyPr wrap="square" rtlCol="0">
            <a:spAutoFit/>
          </a:bodyPr>
          <a:lstStyle/>
          <a:p>
            <a:r>
              <a:rPr lang="en-US" i="1" dirty="0" smtClean="0"/>
              <a:t>Percentage of women age 15-49 classified as having </a:t>
            </a:r>
            <a:r>
              <a:rPr lang="en-US" i="1" dirty="0" err="1" smtClean="0"/>
              <a:t>anaemia</a:t>
            </a:r>
            <a:endParaRPr lang="en-US" i="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1"/>
          </p:nvPr>
        </p:nvGraphicFramePr>
        <p:xfrm>
          <a:off x="0" y="2332037"/>
          <a:ext cx="4572000" cy="45259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ontent Placeholder 5"/>
          <p:cNvGraphicFramePr>
            <a:graphicFrameLocks noGrp="1"/>
          </p:cNvGraphicFramePr>
          <p:nvPr>
            <p:ph sz="half" idx="2"/>
          </p:nvPr>
        </p:nvGraphicFramePr>
        <p:xfrm>
          <a:off x="4572000" y="2332037"/>
          <a:ext cx="4572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a:spLocks noGrp="1"/>
          </p:cNvSpPr>
          <p:nvPr>
            <p:ph type="title"/>
          </p:nvPr>
        </p:nvSpPr>
        <p:spPr>
          <a:xfrm>
            <a:off x="0" y="0"/>
            <a:ext cx="9144000" cy="990600"/>
          </a:xfrm>
        </p:spPr>
        <p:txBody>
          <a:bodyPr>
            <a:normAutofit/>
          </a:bodyPr>
          <a:lstStyle/>
          <a:p>
            <a:r>
              <a:rPr lang="en-US" sz="4000" dirty="0" smtClean="0"/>
              <a:t>Trends in </a:t>
            </a:r>
            <a:r>
              <a:rPr lang="en-US" sz="4000" dirty="0" err="1" smtClean="0"/>
              <a:t>Anaemia</a:t>
            </a:r>
            <a:r>
              <a:rPr lang="en-US" sz="4000" dirty="0" smtClean="0"/>
              <a:t> in Women</a:t>
            </a:r>
            <a:endParaRPr lang="en-US" sz="4000" dirty="0"/>
          </a:p>
        </p:txBody>
      </p:sp>
      <p:sp>
        <p:nvSpPr>
          <p:cNvPr id="8" name="TextBox 7"/>
          <p:cNvSpPr txBox="1"/>
          <p:nvPr/>
        </p:nvSpPr>
        <p:spPr>
          <a:xfrm>
            <a:off x="0" y="1066800"/>
            <a:ext cx="9144000" cy="369332"/>
          </a:xfrm>
          <a:prstGeom prst="rect">
            <a:avLst/>
          </a:prstGeom>
          <a:noFill/>
        </p:spPr>
        <p:txBody>
          <a:bodyPr wrap="square" rtlCol="0">
            <a:spAutoFit/>
          </a:bodyPr>
          <a:lstStyle/>
          <a:p>
            <a:pPr algn="ctr"/>
            <a:r>
              <a:rPr lang="en-US" i="1" dirty="0" smtClean="0"/>
              <a:t>Percentage of women age 15-49 classified as having </a:t>
            </a:r>
            <a:r>
              <a:rPr lang="en-US" i="1" dirty="0" err="1" smtClean="0"/>
              <a:t>anaemia</a:t>
            </a:r>
            <a:endParaRPr lang="en-US" i="1" dirty="0"/>
          </a:p>
        </p:txBody>
      </p:sp>
      <p:sp>
        <p:nvSpPr>
          <p:cNvPr id="9" name="TextBox 8"/>
          <p:cNvSpPr txBox="1"/>
          <p:nvPr/>
        </p:nvSpPr>
        <p:spPr>
          <a:xfrm>
            <a:off x="457200" y="1828800"/>
            <a:ext cx="3581400" cy="400110"/>
          </a:xfrm>
          <a:prstGeom prst="rect">
            <a:avLst/>
          </a:prstGeom>
          <a:noFill/>
        </p:spPr>
        <p:txBody>
          <a:bodyPr wrap="square" rtlCol="0">
            <a:spAutoFit/>
          </a:bodyPr>
          <a:lstStyle/>
          <a:p>
            <a:pPr algn="ctr"/>
            <a:r>
              <a:rPr lang="en-US" sz="2000" b="1" u="sng" dirty="0" smtClean="0"/>
              <a:t>Pregnant Women</a:t>
            </a:r>
            <a:endParaRPr lang="en-US" sz="2000" b="1" u="sng" dirty="0"/>
          </a:p>
        </p:txBody>
      </p:sp>
      <p:sp>
        <p:nvSpPr>
          <p:cNvPr id="10" name="TextBox 9"/>
          <p:cNvSpPr txBox="1"/>
          <p:nvPr/>
        </p:nvSpPr>
        <p:spPr>
          <a:xfrm>
            <a:off x="5257800" y="1905000"/>
            <a:ext cx="3581400" cy="400110"/>
          </a:xfrm>
          <a:prstGeom prst="rect">
            <a:avLst/>
          </a:prstGeom>
          <a:noFill/>
        </p:spPr>
        <p:txBody>
          <a:bodyPr wrap="square" rtlCol="0">
            <a:spAutoFit/>
          </a:bodyPr>
          <a:lstStyle/>
          <a:p>
            <a:pPr algn="ctr"/>
            <a:r>
              <a:rPr lang="en-US" sz="2000" b="1" u="sng" dirty="0" smtClean="0"/>
              <a:t>Non-Pregnant Women</a:t>
            </a:r>
            <a:endParaRPr lang="en-US" sz="2000" b="1" u="sng" dirty="0"/>
          </a:p>
        </p:txBody>
      </p:sp>
      <p:cxnSp>
        <p:nvCxnSpPr>
          <p:cNvPr id="12" name="Straight Connector 11"/>
          <p:cNvCxnSpPr/>
          <p:nvPr/>
        </p:nvCxnSpPr>
        <p:spPr>
          <a:xfrm rot="5400000" flipH="1" flipV="1">
            <a:off x="2247900" y="4533900"/>
            <a:ext cx="46482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ormAutofit/>
          </a:bodyPr>
          <a:lstStyle/>
          <a:p>
            <a:r>
              <a:rPr lang="en-US" sz="4000" dirty="0" smtClean="0"/>
              <a:t>Key Findings</a:t>
            </a:r>
            <a:endParaRPr lang="en-US" sz="4000" dirty="0"/>
          </a:p>
        </p:txBody>
      </p:sp>
      <p:sp>
        <p:nvSpPr>
          <p:cNvPr id="3" name="Content Placeholder 2"/>
          <p:cNvSpPr>
            <a:spLocks noGrp="1"/>
          </p:cNvSpPr>
          <p:nvPr>
            <p:ph idx="1"/>
          </p:nvPr>
        </p:nvSpPr>
        <p:spPr>
          <a:xfrm>
            <a:off x="457200" y="1066800"/>
            <a:ext cx="8229600" cy="5486400"/>
          </a:xfrm>
        </p:spPr>
        <p:txBody>
          <a:bodyPr>
            <a:normAutofit lnSpcReduction="10000"/>
          </a:bodyPr>
          <a:lstStyle/>
          <a:p>
            <a:r>
              <a:rPr lang="en-US" sz="2800" dirty="0" smtClean="0"/>
              <a:t>Children are </a:t>
            </a:r>
            <a:r>
              <a:rPr lang="en-US" sz="2800" b="1" dirty="0" smtClean="0"/>
              <a:t>breastfed</a:t>
            </a:r>
            <a:r>
              <a:rPr lang="en-US" sz="2800" dirty="0" smtClean="0"/>
              <a:t> for a median of </a:t>
            </a:r>
            <a:r>
              <a:rPr lang="en-US" sz="2800" b="1" dirty="0" smtClean="0"/>
              <a:t>23.7</a:t>
            </a:r>
            <a:r>
              <a:rPr lang="en-US" sz="2800" b="1" dirty="0" smtClean="0">
                <a:solidFill>
                  <a:srgbClr val="FF0000"/>
                </a:solidFill>
              </a:rPr>
              <a:t> </a:t>
            </a:r>
            <a:r>
              <a:rPr lang="en-US" sz="2800" b="1" dirty="0" smtClean="0"/>
              <a:t>months</a:t>
            </a:r>
          </a:p>
          <a:p>
            <a:pPr lvl="1"/>
            <a:r>
              <a:rPr lang="en-US" dirty="0" smtClean="0"/>
              <a:t>However, children are </a:t>
            </a:r>
            <a:r>
              <a:rPr lang="en-US" b="1" dirty="0" smtClean="0"/>
              <a:t>exclusively breastfed </a:t>
            </a:r>
            <a:r>
              <a:rPr lang="en-US" dirty="0" smtClean="0"/>
              <a:t>for </a:t>
            </a:r>
            <a:r>
              <a:rPr lang="en-US" b="1" dirty="0" smtClean="0"/>
              <a:t>3.7 months</a:t>
            </a:r>
            <a:endParaRPr lang="en-US" dirty="0" smtClean="0"/>
          </a:p>
          <a:p>
            <a:r>
              <a:rPr lang="en-US" sz="2800" b="1" dirty="0" smtClean="0"/>
              <a:t>71% </a:t>
            </a:r>
            <a:r>
              <a:rPr lang="en-US" sz="2800" dirty="0" smtClean="0"/>
              <a:t>of children under 6 months are </a:t>
            </a:r>
            <a:r>
              <a:rPr lang="en-US" sz="2800" b="1" dirty="0" smtClean="0"/>
              <a:t>exclusively breastfed</a:t>
            </a:r>
            <a:r>
              <a:rPr lang="en-US" sz="2800" dirty="0" smtClean="0"/>
              <a:t>, and </a:t>
            </a:r>
            <a:r>
              <a:rPr lang="en-US" sz="2800" b="1" dirty="0" smtClean="0"/>
              <a:t>19% </a:t>
            </a:r>
            <a:r>
              <a:rPr lang="en-US" sz="2800" dirty="0" smtClean="0"/>
              <a:t>are already </a:t>
            </a:r>
            <a:r>
              <a:rPr lang="en-US" sz="2800" b="1" dirty="0" smtClean="0"/>
              <a:t>receiving complementary foods</a:t>
            </a:r>
          </a:p>
          <a:p>
            <a:r>
              <a:rPr lang="en-US" sz="2800" b="1" dirty="0" smtClean="0"/>
              <a:t>47% </a:t>
            </a:r>
            <a:r>
              <a:rPr lang="en-US" sz="2800" dirty="0" smtClean="0"/>
              <a:t>of children are </a:t>
            </a:r>
            <a:r>
              <a:rPr lang="en-US" sz="2800" b="1" dirty="0" smtClean="0"/>
              <a:t>stunted </a:t>
            </a:r>
            <a:r>
              <a:rPr lang="en-US" sz="2800" dirty="0" smtClean="0"/>
              <a:t>(short for their age)</a:t>
            </a:r>
          </a:p>
          <a:p>
            <a:r>
              <a:rPr lang="en-US" sz="2800" b="1" dirty="0" smtClean="0"/>
              <a:t>9% </a:t>
            </a:r>
            <a:r>
              <a:rPr lang="en-US" sz="2800" dirty="0" smtClean="0"/>
              <a:t>of women are </a:t>
            </a:r>
            <a:r>
              <a:rPr lang="en-US" sz="2800" b="1" dirty="0" smtClean="0"/>
              <a:t>thin</a:t>
            </a:r>
            <a:r>
              <a:rPr lang="en-US" sz="2800" dirty="0" smtClean="0"/>
              <a:t>, while </a:t>
            </a:r>
            <a:r>
              <a:rPr lang="en-US" sz="2800" b="1" dirty="0" smtClean="0"/>
              <a:t>17% </a:t>
            </a:r>
            <a:r>
              <a:rPr lang="en-US" sz="2800" dirty="0" smtClean="0"/>
              <a:t>are </a:t>
            </a:r>
            <a:r>
              <a:rPr lang="en-US" sz="2800" b="1" dirty="0" smtClean="0"/>
              <a:t>overweight or obese</a:t>
            </a:r>
          </a:p>
          <a:p>
            <a:r>
              <a:rPr lang="en-US" sz="2800" b="1" dirty="0" smtClean="0"/>
              <a:t>63% </a:t>
            </a:r>
            <a:r>
              <a:rPr lang="en-US" sz="2800" dirty="0" smtClean="0"/>
              <a:t>of children age 6-59 months,</a:t>
            </a:r>
            <a:r>
              <a:rPr lang="en-US" sz="2800" b="1" dirty="0" smtClean="0"/>
              <a:t> 38% </a:t>
            </a:r>
            <a:r>
              <a:rPr lang="en-US" sz="2800" dirty="0" smtClean="0"/>
              <a:t>of pregnant women age 15-49, and </a:t>
            </a:r>
            <a:r>
              <a:rPr lang="en-US" sz="2800" b="1" dirty="0" smtClean="0"/>
              <a:t>28%</a:t>
            </a:r>
            <a:r>
              <a:rPr lang="en-US" sz="2800" dirty="0" smtClean="0"/>
              <a:t> of non-pregnant women age 15-49 are classified as having</a:t>
            </a:r>
            <a:r>
              <a:rPr lang="en-US" sz="2800" b="1" dirty="0" smtClean="0"/>
              <a:t> </a:t>
            </a:r>
            <a:r>
              <a:rPr lang="en-US" sz="2800" b="1" dirty="0" err="1" smtClean="0"/>
              <a:t>anaemia</a:t>
            </a:r>
            <a:r>
              <a:rPr lang="en-US" sz="2800" b="1" dirty="0" smtClean="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0" y="0"/>
            <a:ext cx="9144000" cy="1143000"/>
          </a:xfrm>
        </p:spPr>
        <p:txBody>
          <a:bodyPr>
            <a:normAutofit/>
          </a:bodyPr>
          <a:lstStyle/>
          <a:p>
            <a:r>
              <a:rPr lang="en-US" sz="4000" dirty="0" smtClean="0"/>
              <a:t>Early Breastfeeding</a:t>
            </a:r>
            <a:endParaRPr lang="en-US" sz="4000" dirty="0"/>
          </a:p>
        </p:txBody>
      </p:sp>
      <p:sp>
        <p:nvSpPr>
          <p:cNvPr id="6" name="Content Placeholder 5"/>
          <p:cNvSpPr>
            <a:spLocks noGrp="1"/>
          </p:cNvSpPr>
          <p:nvPr>
            <p:ph idx="1"/>
          </p:nvPr>
        </p:nvSpPr>
        <p:spPr>
          <a:xfrm>
            <a:off x="457200" y="1371600"/>
            <a:ext cx="8229600" cy="4525963"/>
          </a:xfrm>
        </p:spPr>
        <p:txBody>
          <a:bodyPr>
            <a:normAutofit fontScale="92500" lnSpcReduction="20000"/>
          </a:bodyPr>
          <a:lstStyle/>
          <a:p>
            <a:pPr marL="461963" indent="-461963">
              <a:spcBef>
                <a:spcPct val="100000"/>
              </a:spcBef>
              <a:tabLst>
                <a:tab pos="457200" algn="l"/>
              </a:tabLst>
            </a:pPr>
            <a:r>
              <a:rPr lang="en-US" dirty="0" smtClean="0"/>
              <a:t>Provides a newborn with </a:t>
            </a:r>
            <a:r>
              <a:rPr lang="en-US" b="1" dirty="0" smtClean="0"/>
              <a:t>colostrum</a:t>
            </a:r>
            <a:r>
              <a:rPr lang="en-US" dirty="0" smtClean="0"/>
              <a:t>, a key supplement for the infant’s immune system. </a:t>
            </a:r>
          </a:p>
          <a:p>
            <a:pPr marL="461963" indent="-461963">
              <a:spcBef>
                <a:spcPct val="100000"/>
              </a:spcBef>
              <a:tabLst>
                <a:tab pos="457200" algn="l"/>
              </a:tabLst>
            </a:pPr>
            <a:r>
              <a:rPr lang="en-US" b="1" dirty="0" smtClean="0"/>
              <a:t>95% </a:t>
            </a:r>
            <a:r>
              <a:rPr lang="en-US" dirty="0" smtClean="0"/>
              <a:t>of newborns are breastfed within the </a:t>
            </a:r>
            <a:r>
              <a:rPr lang="en-US" b="1" dirty="0" smtClean="0"/>
              <a:t>first hour </a:t>
            </a:r>
            <a:r>
              <a:rPr lang="en-US" dirty="0" smtClean="0"/>
              <a:t>of life, and </a:t>
            </a:r>
            <a:r>
              <a:rPr lang="en-US" b="1" dirty="0" smtClean="0"/>
              <a:t>96% </a:t>
            </a:r>
            <a:r>
              <a:rPr lang="en-US" dirty="0" smtClean="0"/>
              <a:t>within the </a:t>
            </a:r>
            <a:r>
              <a:rPr lang="en-US" b="1" dirty="0" smtClean="0"/>
              <a:t>first day</a:t>
            </a:r>
            <a:r>
              <a:rPr lang="en-US" dirty="0" smtClean="0"/>
              <a:t>.</a:t>
            </a:r>
          </a:p>
          <a:p>
            <a:pPr marL="461963" indent="-461963">
              <a:spcBef>
                <a:spcPct val="100000"/>
              </a:spcBef>
              <a:tabLst>
                <a:tab pos="457200" algn="l"/>
              </a:tabLst>
            </a:pPr>
            <a:r>
              <a:rPr lang="en-US" b="1" dirty="0" smtClean="0"/>
              <a:t>3%</a:t>
            </a:r>
            <a:r>
              <a:rPr lang="en-US" dirty="0" smtClean="0"/>
              <a:t> of newborns given food or liquid other than </a:t>
            </a:r>
            <a:r>
              <a:rPr lang="en-US" dirty="0" err="1" smtClean="0"/>
              <a:t>breastmilk</a:t>
            </a:r>
            <a:r>
              <a:rPr lang="en-US" dirty="0" smtClean="0"/>
              <a:t> (</a:t>
            </a:r>
            <a:r>
              <a:rPr lang="en-US" b="1" dirty="0" err="1" smtClean="0"/>
              <a:t>prelacteal</a:t>
            </a:r>
            <a:r>
              <a:rPr lang="en-US" b="1" dirty="0" smtClean="0"/>
              <a:t> feed</a:t>
            </a:r>
            <a:r>
              <a:rPr lang="en-US" dirty="0" smtClean="0"/>
              <a:t>),</a:t>
            </a:r>
            <a:r>
              <a:rPr lang="en-US" b="1" dirty="0" smtClean="0"/>
              <a:t> </a:t>
            </a:r>
            <a:r>
              <a:rPr lang="en-US" dirty="0" smtClean="0"/>
              <a:t>although this is not recommended.</a:t>
            </a:r>
          </a:p>
          <a:p>
            <a:pPr marL="461963" indent="-461963">
              <a:spcBef>
                <a:spcPct val="100000"/>
              </a:spcBef>
              <a:tabLst>
                <a:tab pos="457200" algn="l"/>
              </a:tabLst>
            </a:pPr>
            <a:r>
              <a:rPr lang="en-US" b="1" dirty="0" smtClean="0"/>
              <a:t>99% </a:t>
            </a:r>
            <a:r>
              <a:rPr lang="en-US" dirty="0" smtClean="0"/>
              <a:t>of infants are </a:t>
            </a:r>
            <a:r>
              <a:rPr lang="en-US" b="1" dirty="0" smtClean="0"/>
              <a:t>ever breastfed</a:t>
            </a:r>
            <a:r>
              <a:rPr lang="en-US" dirty="0" smtClean="0"/>
              <a:t>.</a:t>
            </a:r>
          </a:p>
          <a:p>
            <a:pPr marL="461963" indent="-461963">
              <a:spcBef>
                <a:spcPct val="100000"/>
              </a:spcBef>
              <a:buNone/>
              <a:tabLst>
                <a:tab pos="457200" algn="l"/>
              </a:tabLst>
            </a:pP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noFill/>
        </p:spPr>
        <p:txBody>
          <a:bodyPr>
            <a:normAutofit/>
          </a:bodyPr>
          <a:lstStyle/>
          <a:p>
            <a:r>
              <a:rPr lang="en-US" sz="4000" dirty="0" smtClean="0"/>
              <a:t>Duration of Breastfeeding</a:t>
            </a:r>
            <a:endParaRPr lang="en-US" sz="4000" dirty="0"/>
          </a:p>
        </p:txBody>
      </p:sp>
      <p:graphicFrame>
        <p:nvGraphicFramePr>
          <p:cNvPr id="4" name="Content Placeholder 3"/>
          <p:cNvGraphicFramePr>
            <a:graphicFrameLocks noGrp="1"/>
          </p:cNvGraphicFramePr>
          <p:nvPr>
            <p:ph idx="1"/>
          </p:nvPr>
        </p:nvGraphicFramePr>
        <p:xfrm>
          <a:off x="304800" y="2332037"/>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8458200" cy="369332"/>
          </a:xfrm>
          <a:prstGeom prst="rect">
            <a:avLst/>
          </a:prstGeom>
          <a:noFill/>
        </p:spPr>
        <p:txBody>
          <a:bodyPr wrap="square" rtlCol="0">
            <a:spAutoFit/>
          </a:bodyPr>
          <a:lstStyle/>
          <a:p>
            <a:r>
              <a:rPr lang="en-US" i="1" dirty="0" smtClean="0"/>
              <a:t>Median duration of breastfeeding in months among children born in the last 3 years</a:t>
            </a:r>
            <a:endParaRPr lang="en-US"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noFill/>
        </p:spPr>
        <p:txBody>
          <a:bodyPr>
            <a:normAutofit/>
          </a:bodyPr>
          <a:lstStyle/>
          <a:p>
            <a:r>
              <a:rPr lang="en-US" sz="4000" dirty="0" smtClean="0"/>
              <a:t>How does Malawi Compare?</a:t>
            </a:r>
            <a:endParaRPr lang="en-US" sz="4000" dirty="0"/>
          </a:p>
        </p:txBody>
      </p:sp>
      <p:sp>
        <p:nvSpPr>
          <p:cNvPr id="5" name="TextBox 4"/>
          <p:cNvSpPr txBox="1"/>
          <p:nvPr/>
        </p:nvSpPr>
        <p:spPr>
          <a:xfrm>
            <a:off x="5562600" y="6211669"/>
            <a:ext cx="3581400" cy="646331"/>
          </a:xfrm>
          <a:prstGeom prst="rect">
            <a:avLst/>
          </a:prstGeom>
          <a:noFill/>
        </p:spPr>
        <p:txBody>
          <a:bodyPr wrap="square" rtlCol="0">
            <a:spAutoFit/>
          </a:bodyPr>
          <a:lstStyle/>
          <a:p>
            <a:pPr algn="r"/>
            <a:r>
              <a:rPr lang="en-US" i="1" dirty="0" smtClean="0"/>
              <a:t>Median duration of any breastfeeding in months</a:t>
            </a:r>
            <a:endParaRPr lang="en-US" i="1" dirty="0"/>
          </a:p>
        </p:txBody>
      </p:sp>
      <p:sp>
        <p:nvSpPr>
          <p:cNvPr id="6" name="Left Arrow 5"/>
          <p:cNvSpPr/>
          <p:nvPr/>
        </p:nvSpPr>
        <p:spPr>
          <a:xfrm>
            <a:off x="7772400" y="2209800"/>
            <a:ext cx="1049977" cy="629007"/>
          </a:xfrm>
          <a:prstGeom prst="leftArrow">
            <a:avLst/>
          </a:prstGeom>
          <a:solidFill>
            <a:schemeClr val="tx2"/>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graphicFrame>
        <p:nvGraphicFramePr>
          <p:cNvPr id="8" name="Chart 7"/>
          <p:cNvGraphicFramePr/>
          <p:nvPr/>
        </p:nvGraphicFramePr>
        <p:xfrm>
          <a:off x="381000" y="990600"/>
          <a:ext cx="8077200" cy="5867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15400" cy="1143000"/>
          </a:xfrm>
        </p:spPr>
        <p:txBody>
          <a:bodyPr>
            <a:normAutofit/>
          </a:bodyPr>
          <a:lstStyle/>
          <a:p>
            <a:r>
              <a:rPr lang="en-US" sz="4000" dirty="0" smtClean="0"/>
              <a:t>Exclusive Breastfeeding</a:t>
            </a:r>
            <a:endParaRPr lang="en-US" sz="4000" dirty="0"/>
          </a:p>
        </p:txBody>
      </p:sp>
      <p:sp>
        <p:nvSpPr>
          <p:cNvPr id="3" name="Content Placeholder 2"/>
          <p:cNvSpPr>
            <a:spLocks noGrp="1"/>
          </p:cNvSpPr>
          <p:nvPr>
            <p:ph idx="1"/>
          </p:nvPr>
        </p:nvSpPr>
        <p:spPr/>
        <p:txBody>
          <a:bodyPr>
            <a:normAutofit/>
          </a:bodyPr>
          <a:lstStyle/>
          <a:p>
            <a:pPr marL="461963" indent="-461963">
              <a:lnSpc>
                <a:spcPct val="90000"/>
              </a:lnSpc>
              <a:spcBef>
                <a:spcPct val="100000"/>
              </a:spcBef>
              <a:defRPr/>
            </a:pPr>
            <a:r>
              <a:rPr lang="en-US" sz="2800" dirty="0"/>
              <a:t>Children who receive </a:t>
            </a:r>
            <a:r>
              <a:rPr lang="en-US" sz="2800" b="1" dirty="0"/>
              <a:t>only</a:t>
            </a:r>
            <a:r>
              <a:rPr lang="en-US" sz="2800" dirty="0"/>
              <a:t> breast milk </a:t>
            </a:r>
            <a:r>
              <a:rPr lang="en-US" sz="2800" dirty="0" smtClean="0"/>
              <a:t>and no other foods or liquids, even water, are </a:t>
            </a:r>
            <a:r>
              <a:rPr lang="en-US" sz="2800" dirty="0"/>
              <a:t>considered </a:t>
            </a:r>
            <a:r>
              <a:rPr lang="en-US" sz="2800" b="1" dirty="0"/>
              <a:t>exclusively breastfed</a:t>
            </a:r>
            <a:r>
              <a:rPr lang="en-US" sz="2800" dirty="0"/>
              <a:t>.</a:t>
            </a:r>
          </a:p>
          <a:p>
            <a:pPr marL="461963" indent="-461963">
              <a:lnSpc>
                <a:spcPct val="90000"/>
              </a:lnSpc>
              <a:spcBef>
                <a:spcPct val="100000"/>
              </a:spcBef>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a:lnSpc>
                <a:spcPct val="90000"/>
              </a:lnSpc>
              <a:spcBef>
                <a:spcPct val="100000"/>
              </a:spcBef>
              <a:defRPr/>
            </a:pPr>
            <a:r>
              <a:rPr lang="en-US" sz="2800" b="1" dirty="0"/>
              <a:t>Antibodies </a:t>
            </a:r>
            <a:r>
              <a:rPr lang="en-US" sz="2800" dirty="0"/>
              <a:t>in breast milk provide </a:t>
            </a:r>
            <a:r>
              <a:rPr lang="en-US" sz="2800" b="1" dirty="0"/>
              <a:t>immunity</a:t>
            </a:r>
            <a:r>
              <a:rPr lang="en-US" sz="2800" dirty="0"/>
              <a:t> to disease.</a:t>
            </a:r>
          </a:p>
          <a:p>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sz="4000" dirty="0" smtClean="0"/>
              <a:t>Exclusive Breastfeeding by Age</a:t>
            </a:r>
            <a:endParaRPr lang="en-US" sz="4000" dirty="0"/>
          </a:p>
        </p:txBody>
      </p:sp>
      <p:graphicFrame>
        <p:nvGraphicFramePr>
          <p:cNvPr id="4" name="Content Placeholder 3"/>
          <p:cNvGraphicFramePr>
            <a:graphicFrameLocks noGrp="1"/>
          </p:cNvGraphicFramePr>
          <p:nvPr>
            <p:ph idx="1"/>
          </p:nvPr>
        </p:nvGraphicFramePr>
        <p:xfrm>
          <a:off x="342900" y="1905000"/>
          <a:ext cx="8458200" cy="44957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657600" y="6457890"/>
            <a:ext cx="1828800" cy="400110"/>
          </a:xfrm>
          <a:prstGeom prst="rect">
            <a:avLst/>
          </a:prstGeom>
          <a:noFill/>
        </p:spPr>
        <p:txBody>
          <a:bodyPr wrap="square" rtlCol="0">
            <a:spAutoFit/>
          </a:bodyPr>
          <a:lstStyle/>
          <a:p>
            <a:pPr algn="ctr"/>
            <a:r>
              <a:rPr lang="en-US" sz="2000" b="1" dirty="0" smtClean="0"/>
              <a:t>Age in months</a:t>
            </a:r>
            <a:endParaRPr lang="en-US" sz="2000" b="1" dirty="0"/>
          </a:p>
        </p:txBody>
      </p:sp>
      <p:sp>
        <p:nvSpPr>
          <p:cNvPr id="6" name="TextBox 5"/>
          <p:cNvSpPr txBox="1"/>
          <p:nvPr/>
        </p:nvSpPr>
        <p:spPr>
          <a:xfrm>
            <a:off x="0" y="1295400"/>
            <a:ext cx="4724400" cy="369332"/>
          </a:xfrm>
          <a:prstGeom prst="rect">
            <a:avLst/>
          </a:prstGeom>
          <a:noFill/>
        </p:spPr>
        <p:txBody>
          <a:bodyPr wrap="square" rtlCol="0">
            <a:spAutoFit/>
          </a:bodyPr>
          <a:lstStyle/>
          <a:p>
            <a:r>
              <a:rPr lang="en-US" i="1" dirty="0" smtClean="0"/>
              <a:t>Percent of children exclusively breastfed</a:t>
            </a:r>
            <a:endParaRPr lang="en-US"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p:spPr>
        <p:txBody>
          <a:bodyPr>
            <a:normAutofit/>
          </a:bodyPr>
          <a:lstStyle/>
          <a:p>
            <a:r>
              <a:rPr lang="en-US" sz="4000" dirty="0" smtClean="0"/>
              <a:t>Breastfeeding Status Under 6 Months</a:t>
            </a:r>
            <a:endParaRPr lang="en-US" sz="4000"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2976697848"/>
              </p:ext>
            </p:extLst>
          </p:nvPr>
        </p:nvGraphicFramePr>
        <p:xfrm>
          <a:off x="457200" y="990600"/>
          <a:ext cx="8229600" cy="6248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4000" dirty="0" smtClean="0"/>
              <a:t>Complementary Foods</a:t>
            </a:r>
            <a:endParaRPr lang="en-US" sz="4000" dirty="0"/>
          </a:p>
        </p:txBody>
      </p:sp>
      <p:sp>
        <p:nvSpPr>
          <p:cNvPr id="3" name="Content Placeholder 2"/>
          <p:cNvSpPr>
            <a:spLocks noGrp="1"/>
          </p:cNvSpPr>
          <p:nvPr>
            <p:ph idx="1"/>
          </p:nvPr>
        </p:nvSpPr>
        <p:spPr/>
        <p:txBody>
          <a:bodyPr>
            <a:normAutofit/>
          </a:bodyPr>
          <a:lstStyle/>
          <a:p>
            <a:pPr marL="461963" indent="-461963">
              <a:lnSpc>
                <a:spcPct val="80000"/>
              </a:lnSpc>
              <a:spcBef>
                <a:spcPct val="100000"/>
              </a:spcBef>
            </a:pPr>
            <a:r>
              <a:rPr lang="en-US" sz="2800" dirty="0" smtClean="0"/>
              <a:t>Introduction of complementary foods before age </a:t>
            </a:r>
            <a:r>
              <a:rPr lang="en-US" sz="2800" b="1" dirty="0" smtClean="0"/>
              <a:t>6 months</a:t>
            </a:r>
            <a:r>
              <a:rPr lang="en-US" sz="2800" dirty="0" smtClean="0"/>
              <a:t> is discouraged.</a:t>
            </a:r>
          </a:p>
          <a:p>
            <a:pPr marL="461963" indent="-461963">
              <a:lnSpc>
                <a:spcPct val="80000"/>
              </a:lnSpc>
              <a:spcBef>
                <a:spcPct val="100000"/>
              </a:spcBef>
            </a:pPr>
            <a:r>
              <a:rPr lang="en-US" sz="2800" dirty="0" smtClean="0"/>
              <a:t>After </a:t>
            </a:r>
            <a:r>
              <a:rPr lang="en-US" sz="2800" b="1" dirty="0" smtClean="0"/>
              <a:t>6 months</a:t>
            </a:r>
            <a:r>
              <a:rPr lang="en-US" sz="2800" dirty="0" smtClean="0"/>
              <a:t>, complementary foods should be introduced.</a:t>
            </a:r>
          </a:p>
          <a:p>
            <a:pPr marL="461963" indent="-461963">
              <a:lnSpc>
                <a:spcPct val="80000"/>
              </a:lnSpc>
              <a:spcBef>
                <a:spcPct val="100000"/>
              </a:spcBef>
            </a:pPr>
            <a:r>
              <a:rPr lang="en-US" sz="2800" b="1" dirty="0" smtClean="0"/>
              <a:t>19%</a:t>
            </a:r>
            <a:r>
              <a:rPr lang="en-US" sz="2800" dirty="0" smtClean="0"/>
              <a:t> of children under 6 months are already consuming solid or mushy food.</a:t>
            </a:r>
          </a:p>
          <a:p>
            <a:pPr marL="461963" indent="-461963">
              <a:lnSpc>
                <a:spcPct val="80000"/>
              </a:lnSpc>
              <a:spcBef>
                <a:spcPct val="100000"/>
              </a:spcBef>
            </a:pPr>
            <a:r>
              <a:rPr lang="en-US" sz="2800" b="1" dirty="0" smtClean="0"/>
              <a:t>87%</a:t>
            </a:r>
            <a:r>
              <a:rPr lang="en-US" sz="2800" dirty="0" smtClean="0"/>
              <a:t> of children age 6-9 months consume solid or mushy food.</a:t>
            </a:r>
          </a:p>
          <a:p>
            <a:endParaRPr 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alawi">
      <a:dk1>
        <a:srgbClr val="000000"/>
      </a:dk1>
      <a:lt1>
        <a:sysClr val="window" lastClr="FFFFFF"/>
      </a:lt1>
      <a:dk2>
        <a:srgbClr val="00A750"/>
      </a:dk2>
      <a:lt2>
        <a:srgbClr val="9E2D3A"/>
      </a:lt2>
      <a:accent1>
        <a:srgbClr val="51672F"/>
      </a:accent1>
      <a:accent2>
        <a:srgbClr val="E1E7DC"/>
      </a:accent2>
      <a:accent3>
        <a:srgbClr val="996600"/>
      </a:accent3>
      <a:accent4>
        <a:srgbClr val="004315"/>
      </a:accent4>
      <a:accent5>
        <a:srgbClr val="FFDFB4"/>
      </a:accent5>
      <a:accent6>
        <a:srgbClr val="0033CC"/>
      </a:accent6>
      <a:hlink>
        <a:srgbClr val="008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Malawi">
      <a:dk1>
        <a:srgbClr val="000000"/>
      </a:dk1>
      <a:lt1>
        <a:sysClr val="window" lastClr="FFFFFF"/>
      </a:lt1>
      <a:dk2>
        <a:srgbClr val="00A750"/>
      </a:dk2>
      <a:lt2>
        <a:srgbClr val="9E2D3A"/>
      </a:lt2>
      <a:accent1>
        <a:srgbClr val="51672F"/>
      </a:accent1>
      <a:accent2>
        <a:srgbClr val="E1E7DC"/>
      </a:accent2>
      <a:accent3>
        <a:srgbClr val="996600"/>
      </a:accent3>
      <a:accent4>
        <a:srgbClr val="004315"/>
      </a:accent4>
      <a:accent5>
        <a:srgbClr val="FFDFB4"/>
      </a:accent5>
      <a:accent6>
        <a:srgbClr val="0033CC"/>
      </a:accent6>
      <a:hlink>
        <a:srgbClr val="008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4108</TotalTime>
  <Words>1384</Words>
  <Application>Microsoft Office PowerPoint</Application>
  <PresentationFormat>On-screen Show (4:3)</PresentationFormat>
  <Paragraphs>239</Paragraphs>
  <Slides>28</Slides>
  <Notes>21</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Office Theme</vt:lpstr>
      <vt:lpstr>Custom Design</vt:lpstr>
      <vt:lpstr>Nutrition</vt:lpstr>
      <vt:lpstr>Slide 2</vt:lpstr>
      <vt:lpstr>Early Breastfeeding</vt:lpstr>
      <vt:lpstr>Duration of Breastfeeding</vt:lpstr>
      <vt:lpstr>How does Malawi Compare?</vt:lpstr>
      <vt:lpstr>Exclusive Breastfeeding</vt:lpstr>
      <vt:lpstr>Exclusive Breastfeeding by Age</vt:lpstr>
      <vt:lpstr>Breastfeeding Status Under 6 Months</vt:lpstr>
      <vt:lpstr>Complementary Foods</vt:lpstr>
      <vt:lpstr>IYCF Practices</vt:lpstr>
      <vt:lpstr>IYCF Practices</vt:lpstr>
      <vt:lpstr>Slide 12</vt:lpstr>
      <vt:lpstr>Vitamin A and Iron Intake among Children</vt:lpstr>
      <vt:lpstr>Micronutrient Supplementation among Mothers</vt:lpstr>
      <vt:lpstr>Slide 15</vt:lpstr>
      <vt:lpstr>Nutritional Status of Children</vt:lpstr>
      <vt:lpstr>Slide 17</vt:lpstr>
      <vt:lpstr>Slide 18</vt:lpstr>
      <vt:lpstr>Nutritional Status of Women</vt:lpstr>
      <vt:lpstr>Nutritional Status of Women by Residence</vt:lpstr>
      <vt:lpstr>Slide 21</vt:lpstr>
      <vt:lpstr>Anaemia Testing</vt:lpstr>
      <vt:lpstr>Anaemia in Children</vt:lpstr>
      <vt:lpstr>Slide 24</vt:lpstr>
      <vt:lpstr>Trends in Anaemia in Children</vt:lpstr>
      <vt:lpstr>Anaemia in Women</vt:lpstr>
      <vt:lpstr>Trends in Anaemia in Women</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Health</dc:title>
  <dc:creator>Erica.Nybro</dc:creator>
  <cp:lastModifiedBy>Administrator</cp:lastModifiedBy>
  <cp:revision>259</cp:revision>
  <dcterms:created xsi:type="dcterms:W3CDTF">2008-03-12T14:50:32Z</dcterms:created>
  <dcterms:modified xsi:type="dcterms:W3CDTF">2012-05-09T19:28:52Z</dcterms:modified>
</cp:coreProperties>
</file>