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76" r:id="rId2"/>
  </p:sldMasterIdLst>
  <p:notesMasterIdLst>
    <p:notesMasterId r:id="rId23"/>
  </p:notesMasterIdLst>
  <p:handoutMasterIdLst>
    <p:handoutMasterId r:id="rId24"/>
  </p:handoutMasterIdLst>
  <p:sldIdLst>
    <p:sldId id="280" r:id="rId3"/>
    <p:sldId id="258" r:id="rId4"/>
    <p:sldId id="259" r:id="rId5"/>
    <p:sldId id="284" r:id="rId6"/>
    <p:sldId id="262" r:id="rId7"/>
    <p:sldId id="263" r:id="rId8"/>
    <p:sldId id="281" r:id="rId9"/>
    <p:sldId id="265" r:id="rId10"/>
    <p:sldId id="266" r:id="rId11"/>
    <p:sldId id="287" r:id="rId12"/>
    <p:sldId id="282" r:id="rId13"/>
    <p:sldId id="270" r:id="rId14"/>
    <p:sldId id="273" r:id="rId15"/>
    <p:sldId id="271" r:id="rId16"/>
    <p:sldId id="272" r:id="rId17"/>
    <p:sldId id="283" r:id="rId18"/>
    <p:sldId id="274" r:id="rId19"/>
    <p:sldId id="276" r:id="rId20"/>
    <p:sldId id="277" r:id="rId21"/>
    <p:sldId id="278" r:id="rId22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379" autoAdjust="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0.18559877465256386"/>
          <c:w val="1"/>
          <c:h val="0.6235754568595796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31</c:v>
                </c:pt>
                <c:pt idx="1">
                  <c:v>35</c:v>
                </c:pt>
                <c:pt idx="2">
                  <c:v>66</c:v>
                </c:pt>
                <c:pt idx="3">
                  <c:v>50</c:v>
                </c:pt>
                <c:pt idx="4">
                  <c:v>112</c:v>
                </c:pt>
              </c:numCache>
            </c:numRef>
          </c:val>
        </c:ser>
        <c:gapWidth val="75"/>
        <c:axId val="87061248"/>
        <c:axId val="87062784"/>
      </c:barChart>
      <c:catAx>
        <c:axId val="8706124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7062784"/>
        <c:crosses val="autoZero"/>
        <c:auto val="1"/>
        <c:lblAlgn val="ctr"/>
        <c:lblOffset val="100"/>
        <c:tickLblSkip val="1"/>
        <c:tickMarkSkip val="1"/>
      </c:catAx>
      <c:valAx>
        <c:axId val="87062784"/>
        <c:scaling>
          <c:orientation val="minMax"/>
        </c:scaling>
        <c:delete val="1"/>
        <c:axPos val="l"/>
        <c:numFmt formatCode="General" sourceLinked="1"/>
        <c:tickLblPos val="none"/>
        <c:crossAx val="870612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669515669515844E-2"/>
          <c:y val="0.16930098633152771"/>
          <c:w val="0.96866096866096851"/>
          <c:h val="0.7187336706022563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10-14 years before the survey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92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92</c:v>
                </c:pt>
                <c:pt idx="1">
                  <c:v>97</c:v>
                </c:pt>
                <c:pt idx="2">
                  <c:v>180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5-9 years before the survey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81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81</c:v>
                </c:pt>
                <c:pt idx="1">
                  <c:v>69</c:v>
                </c:pt>
                <c:pt idx="2">
                  <c:v>145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0-4 years before the survey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66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66</c:v>
                </c:pt>
                <c:pt idx="1">
                  <c:v>50</c:v>
                </c:pt>
                <c:pt idx="2">
                  <c:v>112</c:v>
                </c:pt>
              </c:numCache>
            </c:numRef>
          </c:val>
        </c:ser>
        <c:dLbls>
          <c:showVal val="1"/>
        </c:dLbls>
        <c:gapWidth val="75"/>
        <c:overlap val="-5"/>
        <c:axId val="89235840"/>
        <c:axId val="89237376"/>
      </c:barChart>
      <c:catAx>
        <c:axId val="89235840"/>
        <c:scaling>
          <c:orientation val="minMax"/>
        </c:scaling>
        <c:axPos val="b"/>
        <c:majorTickMark val="none"/>
        <c:tickLblPos val="nextTo"/>
        <c:crossAx val="89237376"/>
        <c:crosses val="autoZero"/>
        <c:auto val="1"/>
        <c:lblAlgn val="ctr"/>
        <c:lblOffset val="100"/>
      </c:catAx>
      <c:valAx>
        <c:axId val="89237376"/>
        <c:scaling>
          <c:orientation val="minMax"/>
        </c:scaling>
        <c:delete val="1"/>
        <c:axPos val="l"/>
        <c:numFmt formatCode="General" sourceLinked="1"/>
        <c:tickLblPos val="none"/>
        <c:crossAx val="8923584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1.7944371536891223E-2"/>
          <c:y val="1.6836195965366927E-2"/>
          <c:w val="0.96256804704967425"/>
          <c:h val="0.13797063740909946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3624722880513724"/>
          <c:y val="1.5555555555555564E-2"/>
          <c:w val="0.64595341844405441"/>
          <c:h val="0.95111111111111113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Pt>
            <c:idx val="5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Namibia 2006-07</c:v>
                </c:pt>
                <c:pt idx="1">
                  <c:v>Kenya 2008-09</c:v>
                </c:pt>
                <c:pt idx="2">
                  <c:v>Tanzania 2010</c:v>
                </c:pt>
                <c:pt idx="3">
                  <c:v>Zimbabwe 2005-06</c:v>
                </c:pt>
                <c:pt idx="4">
                  <c:v>Rwanda Interim 2007-08</c:v>
                </c:pt>
                <c:pt idx="5">
                  <c:v>Malawi 2010</c:v>
                </c:pt>
                <c:pt idx="6">
                  <c:v>Zambia 2007</c:v>
                </c:pt>
                <c:pt idx="7">
                  <c:v>Ethiopia 2005</c:v>
                </c:pt>
                <c:pt idx="8">
                  <c:v>Uganda 2006</c:v>
                </c:pt>
                <c:pt idx="9">
                  <c:v>DRC 2007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69</c:v>
                </c:pt>
                <c:pt idx="1">
                  <c:v>74</c:v>
                </c:pt>
                <c:pt idx="2">
                  <c:v>81</c:v>
                </c:pt>
                <c:pt idx="3">
                  <c:v>82</c:v>
                </c:pt>
                <c:pt idx="4">
                  <c:v>103</c:v>
                </c:pt>
                <c:pt idx="5">
                  <c:v>112</c:v>
                </c:pt>
                <c:pt idx="6">
                  <c:v>119</c:v>
                </c:pt>
                <c:pt idx="7">
                  <c:v>123</c:v>
                </c:pt>
                <c:pt idx="8">
                  <c:v>137</c:v>
                </c:pt>
                <c:pt idx="9">
                  <c:v>148</c:v>
                </c:pt>
              </c:numCache>
            </c:numRef>
          </c:val>
        </c:ser>
        <c:dLbls>
          <c:showVal val="1"/>
        </c:dLbls>
        <c:gapWidth val="97"/>
        <c:axId val="93045504"/>
        <c:axId val="93047040"/>
      </c:barChart>
      <c:catAx>
        <c:axId val="93045504"/>
        <c:scaling>
          <c:orientation val="minMax"/>
        </c:scaling>
        <c:axPos val="l"/>
        <c:majorTickMark val="none"/>
        <c:tickLblPos val="nextTo"/>
        <c:crossAx val="93047040"/>
        <c:crosses val="autoZero"/>
        <c:auto val="1"/>
        <c:lblAlgn val="ctr"/>
        <c:lblOffset val="100"/>
      </c:catAx>
      <c:valAx>
        <c:axId val="93047040"/>
        <c:scaling>
          <c:orientation val="minMax"/>
        </c:scaling>
        <c:delete val="1"/>
        <c:axPos val="b"/>
        <c:numFmt formatCode="General" sourceLinked="1"/>
        <c:tickLblPos val="none"/>
        <c:crossAx val="930455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7663701759502279"/>
          <c:y val="1.6149270332081821E-2"/>
          <c:w val="0.58439693302225337"/>
          <c:h val="0.95298437039808737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More than secondary</c:v>
                </c:pt>
                <c:pt idx="1">
                  <c:v>Secondary</c:v>
                </c:pt>
                <c:pt idx="2">
                  <c:v>Primary</c:v>
                </c:pt>
                <c:pt idx="3">
                  <c:v>No education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55</c:v>
                </c:pt>
                <c:pt idx="1">
                  <c:v>96</c:v>
                </c:pt>
                <c:pt idx="2">
                  <c:v>129</c:v>
                </c:pt>
                <c:pt idx="3">
                  <c:v>138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More than secondary</c:v>
                </c:pt>
                <c:pt idx="1">
                  <c:v>Secondary</c:v>
                </c:pt>
                <c:pt idx="2">
                  <c:v>Primary</c:v>
                </c:pt>
                <c:pt idx="3">
                  <c:v>No education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42</c:v>
                </c:pt>
                <c:pt idx="1">
                  <c:v>67</c:v>
                </c:pt>
                <c:pt idx="2">
                  <c:v>76</c:v>
                </c:pt>
                <c:pt idx="3">
                  <c:v>71</c:v>
                </c:pt>
              </c:numCache>
            </c:numRef>
          </c:val>
        </c:ser>
        <c:dLbls>
          <c:showVal val="1"/>
        </c:dLbls>
        <c:gapWidth val="75"/>
        <c:overlap val="-5"/>
        <c:axId val="96444800"/>
        <c:axId val="96446336"/>
      </c:barChart>
      <c:catAx>
        <c:axId val="96444800"/>
        <c:scaling>
          <c:orientation val="minMax"/>
        </c:scaling>
        <c:axPos val="l"/>
        <c:majorTickMark val="none"/>
        <c:tickLblPos val="nextTo"/>
        <c:crossAx val="96446336"/>
        <c:crosses val="autoZero"/>
        <c:auto val="1"/>
        <c:lblAlgn val="ctr"/>
        <c:lblOffset val="100"/>
      </c:catAx>
      <c:valAx>
        <c:axId val="96446336"/>
        <c:scaling>
          <c:orientation val="minMax"/>
        </c:scaling>
        <c:delete val="1"/>
        <c:axPos val="b"/>
        <c:numFmt formatCode="General" sourceLinked="1"/>
        <c:tickLblPos val="none"/>
        <c:crossAx val="96444800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73211030912802566"/>
          <c:y val="0.65661164264932192"/>
          <c:w val="0.26788969087197723"/>
          <c:h val="0.23364596661528164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2777899290366482"/>
          <c:y val="0"/>
          <c:w val="0.6152553637217365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105</c:v>
                </c:pt>
                <c:pt idx="1">
                  <c:v>126</c:v>
                </c:pt>
                <c:pt idx="2">
                  <c:v>129</c:v>
                </c:pt>
                <c:pt idx="3">
                  <c:v>140</c:v>
                </c:pt>
                <c:pt idx="4">
                  <c:v>133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71</c:v>
                </c:pt>
                <c:pt idx="1">
                  <c:v>74</c:v>
                </c:pt>
                <c:pt idx="2">
                  <c:v>73</c:v>
                </c:pt>
                <c:pt idx="3">
                  <c:v>79</c:v>
                </c:pt>
                <c:pt idx="4">
                  <c:v>69</c:v>
                </c:pt>
              </c:numCache>
            </c:numRef>
          </c:val>
        </c:ser>
        <c:dLbls>
          <c:showVal val="1"/>
        </c:dLbls>
        <c:gapWidth val="75"/>
        <c:overlap val="-5"/>
        <c:axId val="96660864"/>
        <c:axId val="96662656"/>
      </c:barChart>
      <c:catAx>
        <c:axId val="96660864"/>
        <c:scaling>
          <c:orientation val="minMax"/>
        </c:scaling>
        <c:axPos val="l"/>
        <c:majorTickMark val="none"/>
        <c:tickLblPos val="nextTo"/>
        <c:crossAx val="96662656"/>
        <c:crosses val="autoZero"/>
        <c:auto val="1"/>
        <c:lblAlgn val="ctr"/>
        <c:lblOffset val="100"/>
      </c:catAx>
      <c:valAx>
        <c:axId val="96662656"/>
        <c:scaling>
          <c:orientation val="minMax"/>
        </c:scaling>
        <c:delete val="1"/>
        <c:axPos val="b"/>
        <c:numFmt formatCode="General" sourceLinked="1"/>
        <c:tickLblPos val="none"/>
        <c:crossAx val="96660864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1.7698010259414837E-2"/>
          <c:y val="6.7737126612423912E-2"/>
          <c:w val="0.96460399419982512"/>
          <c:h val="0.8087866253843545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 years</c:v>
                </c:pt>
                <c:pt idx="1">
                  <c:v>2 years</c:v>
                </c:pt>
                <c:pt idx="2">
                  <c:v>3 years</c:v>
                </c:pt>
                <c:pt idx="3">
                  <c:v>4+ years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200</c:v>
                </c:pt>
                <c:pt idx="1">
                  <c:v>116</c:v>
                </c:pt>
                <c:pt idx="2">
                  <c:v>94</c:v>
                </c:pt>
                <c:pt idx="3">
                  <c:v>104</c:v>
                </c:pt>
              </c:numCache>
            </c:numRef>
          </c:val>
        </c:ser>
        <c:dLbls>
          <c:showVal val="1"/>
        </c:dLbls>
        <c:gapWidth val="75"/>
        <c:overlap val="-25"/>
        <c:axId val="107049344"/>
        <c:axId val="107052032"/>
      </c:barChart>
      <c:catAx>
        <c:axId val="107049344"/>
        <c:scaling>
          <c:orientation val="minMax"/>
        </c:scaling>
        <c:axPos val="b"/>
        <c:majorTickMark val="none"/>
        <c:tickLblPos val="nextTo"/>
        <c:crossAx val="107052032"/>
        <c:crosses val="autoZero"/>
        <c:auto val="1"/>
        <c:lblAlgn val="ctr"/>
        <c:lblOffset val="100"/>
      </c:catAx>
      <c:valAx>
        <c:axId val="107052032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070493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title>
      <c:layout/>
    </c:title>
    <c:plotArea>
      <c:layout>
        <c:manualLayout>
          <c:layoutTarget val="inner"/>
          <c:xMode val="edge"/>
          <c:yMode val="edge"/>
          <c:x val="3.0555555555555572E-2"/>
          <c:y val="0.13734394756994545"/>
          <c:w val="0.96944444444444489"/>
          <c:h val="0.7215112272813827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20</c:v>
                </c:pt>
                <c:pt idx="1">
                  <c:v>20-29</c:v>
                </c:pt>
                <c:pt idx="2">
                  <c:v>30-39</c:v>
                </c:pt>
                <c:pt idx="3">
                  <c:v>40-49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149</c:v>
                </c:pt>
                <c:pt idx="1">
                  <c:v>119</c:v>
                </c:pt>
                <c:pt idx="2">
                  <c:v>127</c:v>
                </c:pt>
                <c:pt idx="3">
                  <c:v>138</c:v>
                </c:pt>
              </c:numCache>
            </c:numRef>
          </c:val>
        </c:ser>
        <c:dLbls>
          <c:showVal val="1"/>
        </c:dLbls>
        <c:gapWidth val="91"/>
        <c:axId val="107105280"/>
        <c:axId val="107119360"/>
      </c:barChart>
      <c:catAx>
        <c:axId val="107105280"/>
        <c:scaling>
          <c:orientation val="minMax"/>
        </c:scaling>
        <c:axPos val="b"/>
        <c:majorTickMark val="none"/>
        <c:tickLblPos val="nextTo"/>
        <c:crossAx val="107119360"/>
        <c:crosses val="autoZero"/>
        <c:auto val="1"/>
        <c:lblAlgn val="ctr"/>
        <c:lblOffset val="100"/>
      </c:catAx>
      <c:valAx>
        <c:axId val="107119360"/>
        <c:scaling>
          <c:orientation val="minMax"/>
        </c:scaling>
        <c:delete val="1"/>
        <c:axPos val="l"/>
        <c:numFmt formatCode="General" sourceLinked="1"/>
        <c:tickLblPos val="none"/>
        <c:crossAx val="1071052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9.6615806285566222E-2"/>
          <c:w val="1"/>
          <c:h val="0.7839165824928645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dLbl>
              <c:idx val="0"/>
              <c:layout>
                <c:manualLayout>
                  <c:x val="-8.0697227625535582E-3"/>
                  <c:y val="-3.8655986922080006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3408516010987504E-3"/>
                  <c:y val="-1.1438528787474585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7.378232168551325E-3"/>
                  <c:y val="-9.8247839384221682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-4.2662351426428534E-3"/>
                  <c:y val="-1.466646582125321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145</a:t>
                    </a:r>
                    <a:endParaRPr lang="en-US" dirty="0"/>
                  </a:p>
                </c:rich>
              </c:tx>
              <c:dLblPos val="outEnd"/>
              <c:showVal val="1"/>
            </c:dLbl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</c:v>
                </c:pt>
                <c:pt idx="1">
                  <c:v>2 to 3</c:v>
                </c:pt>
                <c:pt idx="2">
                  <c:v>4 to 6</c:v>
                </c:pt>
                <c:pt idx="3">
                  <c:v>7+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136</c:v>
                </c:pt>
                <c:pt idx="1">
                  <c:v>118</c:v>
                </c:pt>
                <c:pt idx="2">
                  <c:v>126</c:v>
                </c:pt>
                <c:pt idx="3">
                  <c:v>145</c:v>
                </c:pt>
              </c:numCache>
            </c:numRef>
          </c:val>
        </c:ser>
        <c:gapWidth val="75"/>
        <c:axId val="110522752"/>
        <c:axId val="110524288"/>
      </c:barChart>
      <c:catAx>
        <c:axId val="11052275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10524288"/>
        <c:crosses val="autoZero"/>
        <c:auto val="1"/>
        <c:lblAlgn val="ctr"/>
        <c:lblOffset val="100"/>
        <c:tickLblSkip val="1"/>
        <c:tickMarkSkip val="1"/>
      </c:catAx>
      <c:valAx>
        <c:axId val="110524288"/>
        <c:scaling>
          <c:orientation val="minMax"/>
        </c:scaling>
        <c:delete val="1"/>
        <c:axPos val="l"/>
        <c:numFmt formatCode="General" sourceLinked="1"/>
        <c:tickLblPos val="none"/>
        <c:crossAx val="1105227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EC29C951-D171-42DE-94E2-28A4CB96B77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F6C6053C-B44E-43CE-926F-1C994EEAF1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11721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9B056BC6-D70F-479B-8DB9-392A2E6356BB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5" rIns="91429" bIns="457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44397ED7-C448-4D0D-8BA4-56C1D45708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97266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2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503232-8CEB-4ACE-82A5-C90DC1521DAB}" type="slidenum">
              <a:rPr lang="en-US"/>
              <a:pPr/>
              <a:t>12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415416-62C1-45EC-9E28-C881CE5FB30D}" type="slidenum">
              <a:rPr lang="en-US"/>
              <a:pPr/>
              <a:t>13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Children who are born less than 2 years after a previous birth have an extremely elevated risk of dying.  Doctors recommend that women wait 3 years between births.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992D11-15E9-4FDD-8608-C9B058964C3C}" type="slidenum">
              <a:rPr lang="en-US"/>
              <a:pPr/>
              <a:t>14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2DE39-786F-4F18-BD08-85A9703218DB}" type="slidenum">
              <a:rPr lang="en-US"/>
              <a:pPr/>
              <a:t>15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16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622757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45D477-C82E-4D64-80FA-53F97208C09D}" type="slidenum">
              <a:rPr lang="en-US"/>
              <a:pPr/>
              <a:t>3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3DF57D-5135-4569-BA07-57991BF360F2}" type="slidenum">
              <a:rPr lang="en-US"/>
              <a:pPr/>
              <a:t>4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D33013-4BD8-48CC-9F63-AF9ACA53A830}" type="slidenum">
              <a:rPr lang="en-US"/>
              <a:pPr/>
              <a:t>5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F84AB8-9862-4135-B254-A5F9CDD8F7AF}" type="slidenum">
              <a:rPr lang="en-US"/>
              <a:pPr/>
              <a:t>6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7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F53FF-9932-4205-910E-7FDC3334501D}" type="slidenum">
              <a:rPr lang="en-US"/>
              <a:pPr/>
              <a:t>8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4F251-8E9B-439F-81AC-2D6D9672EC60}" type="slidenum">
              <a:rPr lang="en-US"/>
              <a:pPr/>
              <a:t>9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11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 userDrawn="1"/>
        </p:nvSpPr>
        <p:spPr>
          <a:xfrm>
            <a:off x="0" y="52578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Malawi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 descr="designtry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849973"/>
            <a:ext cx="9144000" cy="31580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7E1-448D-4A08-8111-5518F4EB3A69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8379-AD6B-4E81-80CD-F8ED519D83A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DB3E2-376E-49D8-8F95-028AD6E4D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464D5-7BA6-45A1-B1BD-B8ABC8047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468C-6737-4F90-B042-A0AF3907808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DB3E2-376E-49D8-8F95-028AD6E4D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464D5-7BA6-45A1-B1BD-B8ABC8047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6826-8E8A-4ECB-BE56-E84B385FD32F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529B-59CC-452A-B656-2CCE525EAB9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AAEF2-E655-4599-907D-691E0CC4E3A2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F3E2-8AF0-496D-B47E-57ECAA5540A0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254-B70C-4830-BFC2-DD46990F50E7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4807-20CE-4CDA-B4FF-9FDFCFCD6F71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9693F-F39B-4835-8371-573A0A4748EC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06C80-FC01-476A-8551-DFE405EB0BE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1F45E-0969-4F88-AF5D-CBAED369760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941A2-DC03-4147-BF46-7C441506C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81000" y="152400"/>
            <a:ext cx="8382000" cy="1470025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Childhood and Adult Mortality</a:t>
            </a:r>
            <a:endParaRPr lang="en-US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3352800" y="685800"/>
            <a:ext cx="2332038" cy="5737225"/>
            <a:chOff x="1301" y="485"/>
            <a:chExt cx="1469" cy="3614"/>
          </a:xfrm>
        </p:grpSpPr>
        <p:sp>
          <p:nvSpPr>
            <p:cNvPr id="2051" name="Freeform 6"/>
            <p:cNvSpPr>
              <a:spLocks/>
            </p:cNvSpPr>
            <p:nvPr/>
          </p:nvSpPr>
          <p:spPr bwMode="auto">
            <a:xfrm>
              <a:off x="1301" y="1779"/>
              <a:ext cx="1049" cy="1473"/>
            </a:xfrm>
            <a:custGeom>
              <a:avLst/>
              <a:gdLst>
                <a:gd name="T0" fmla="*/ 781 w 1049"/>
                <a:gd name="T1" fmla="*/ 54 h 1473"/>
                <a:gd name="T2" fmla="*/ 789 w 1049"/>
                <a:gd name="T3" fmla="*/ 97 h 1473"/>
                <a:gd name="T4" fmla="*/ 797 w 1049"/>
                <a:gd name="T5" fmla="*/ 144 h 1473"/>
                <a:gd name="T6" fmla="*/ 812 w 1049"/>
                <a:gd name="T7" fmla="*/ 186 h 1473"/>
                <a:gd name="T8" fmla="*/ 828 w 1049"/>
                <a:gd name="T9" fmla="*/ 221 h 1473"/>
                <a:gd name="T10" fmla="*/ 836 w 1049"/>
                <a:gd name="T11" fmla="*/ 264 h 1473"/>
                <a:gd name="T12" fmla="*/ 839 w 1049"/>
                <a:gd name="T13" fmla="*/ 307 h 1473"/>
                <a:gd name="T14" fmla="*/ 843 w 1049"/>
                <a:gd name="T15" fmla="*/ 354 h 1473"/>
                <a:gd name="T16" fmla="*/ 851 w 1049"/>
                <a:gd name="T17" fmla="*/ 400 h 1473"/>
                <a:gd name="T18" fmla="*/ 859 w 1049"/>
                <a:gd name="T19" fmla="*/ 447 h 1473"/>
                <a:gd name="T20" fmla="*/ 855 w 1049"/>
                <a:gd name="T21" fmla="*/ 493 h 1473"/>
                <a:gd name="T22" fmla="*/ 855 w 1049"/>
                <a:gd name="T23" fmla="*/ 540 h 1473"/>
                <a:gd name="T24" fmla="*/ 882 w 1049"/>
                <a:gd name="T25" fmla="*/ 583 h 1473"/>
                <a:gd name="T26" fmla="*/ 913 w 1049"/>
                <a:gd name="T27" fmla="*/ 614 h 1473"/>
                <a:gd name="T28" fmla="*/ 991 w 1049"/>
                <a:gd name="T29" fmla="*/ 618 h 1473"/>
                <a:gd name="T30" fmla="*/ 987 w 1049"/>
                <a:gd name="T31" fmla="*/ 1442 h 1473"/>
                <a:gd name="T32" fmla="*/ 859 w 1049"/>
                <a:gd name="T33" fmla="*/ 1399 h 1473"/>
                <a:gd name="T34" fmla="*/ 855 w 1049"/>
                <a:gd name="T35" fmla="*/ 1341 h 1473"/>
                <a:gd name="T36" fmla="*/ 859 w 1049"/>
                <a:gd name="T37" fmla="*/ 1278 h 1473"/>
                <a:gd name="T38" fmla="*/ 855 w 1049"/>
                <a:gd name="T39" fmla="*/ 1216 h 1473"/>
                <a:gd name="T40" fmla="*/ 836 w 1049"/>
                <a:gd name="T41" fmla="*/ 1158 h 1473"/>
                <a:gd name="T42" fmla="*/ 820 w 1049"/>
                <a:gd name="T43" fmla="*/ 1104 h 1473"/>
                <a:gd name="T44" fmla="*/ 781 w 1049"/>
                <a:gd name="T45" fmla="*/ 1041 h 1473"/>
                <a:gd name="T46" fmla="*/ 727 w 1049"/>
                <a:gd name="T47" fmla="*/ 1041 h 1473"/>
                <a:gd name="T48" fmla="*/ 668 w 1049"/>
                <a:gd name="T49" fmla="*/ 1053 h 1473"/>
                <a:gd name="T50" fmla="*/ 618 w 1049"/>
                <a:gd name="T51" fmla="*/ 1076 h 1473"/>
                <a:gd name="T52" fmla="*/ 556 w 1049"/>
                <a:gd name="T53" fmla="*/ 1072 h 1473"/>
                <a:gd name="T54" fmla="*/ 513 w 1049"/>
                <a:gd name="T55" fmla="*/ 1096 h 1473"/>
                <a:gd name="T56" fmla="*/ 470 w 1049"/>
                <a:gd name="T57" fmla="*/ 1076 h 1473"/>
                <a:gd name="T58" fmla="*/ 451 w 1049"/>
                <a:gd name="T59" fmla="*/ 1131 h 1473"/>
                <a:gd name="T60" fmla="*/ 424 w 1049"/>
                <a:gd name="T61" fmla="*/ 1088 h 1473"/>
                <a:gd name="T62" fmla="*/ 389 w 1049"/>
                <a:gd name="T63" fmla="*/ 1053 h 1473"/>
                <a:gd name="T64" fmla="*/ 350 w 1049"/>
                <a:gd name="T65" fmla="*/ 1014 h 1473"/>
                <a:gd name="T66" fmla="*/ 323 w 1049"/>
                <a:gd name="T67" fmla="*/ 968 h 1473"/>
                <a:gd name="T68" fmla="*/ 291 w 1049"/>
                <a:gd name="T69" fmla="*/ 929 h 1473"/>
                <a:gd name="T70" fmla="*/ 280 w 1049"/>
                <a:gd name="T71" fmla="*/ 874 h 1473"/>
                <a:gd name="T72" fmla="*/ 233 w 1049"/>
                <a:gd name="T73" fmla="*/ 839 h 1473"/>
                <a:gd name="T74" fmla="*/ 210 w 1049"/>
                <a:gd name="T75" fmla="*/ 828 h 1473"/>
                <a:gd name="T76" fmla="*/ 167 w 1049"/>
                <a:gd name="T77" fmla="*/ 867 h 1473"/>
                <a:gd name="T78" fmla="*/ 140 w 1049"/>
                <a:gd name="T79" fmla="*/ 835 h 1473"/>
                <a:gd name="T80" fmla="*/ 121 w 1049"/>
                <a:gd name="T81" fmla="*/ 793 h 1473"/>
                <a:gd name="T82" fmla="*/ 74 w 1049"/>
                <a:gd name="T83" fmla="*/ 750 h 1473"/>
                <a:gd name="T84" fmla="*/ 58 w 1049"/>
                <a:gd name="T85" fmla="*/ 719 h 1473"/>
                <a:gd name="T86" fmla="*/ 35 w 1049"/>
                <a:gd name="T87" fmla="*/ 680 h 1473"/>
                <a:gd name="T88" fmla="*/ 4 w 1049"/>
                <a:gd name="T89" fmla="*/ 645 h 1473"/>
                <a:gd name="T90" fmla="*/ 58 w 1049"/>
                <a:gd name="T91" fmla="*/ 633 h 1473"/>
                <a:gd name="T92" fmla="*/ 89 w 1049"/>
                <a:gd name="T93" fmla="*/ 591 h 1473"/>
                <a:gd name="T94" fmla="*/ 117 w 1049"/>
                <a:gd name="T95" fmla="*/ 528 h 1473"/>
                <a:gd name="T96" fmla="*/ 152 w 1049"/>
                <a:gd name="T97" fmla="*/ 482 h 1473"/>
                <a:gd name="T98" fmla="*/ 140 w 1049"/>
                <a:gd name="T99" fmla="*/ 427 h 1473"/>
                <a:gd name="T100" fmla="*/ 152 w 1049"/>
                <a:gd name="T101" fmla="*/ 369 h 1473"/>
                <a:gd name="T102" fmla="*/ 144 w 1049"/>
                <a:gd name="T103" fmla="*/ 322 h 1473"/>
                <a:gd name="T104" fmla="*/ 128 w 1049"/>
                <a:gd name="T105" fmla="*/ 272 h 1473"/>
                <a:gd name="T106" fmla="*/ 155 w 1049"/>
                <a:gd name="T107" fmla="*/ 221 h 1473"/>
                <a:gd name="T108" fmla="*/ 198 w 1049"/>
                <a:gd name="T109" fmla="*/ 194 h 1473"/>
                <a:gd name="T110" fmla="*/ 245 w 1049"/>
                <a:gd name="T111" fmla="*/ 190 h 1473"/>
                <a:gd name="T112" fmla="*/ 291 w 1049"/>
                <a:gd name="T113" fmla="*/ 159 h 1473"/>
                <a:gd name="T114" fmla="*/ 346 w 1049"/>
                <a:gd name="T115" fmla="*/ 132 h 1473"/>
                <a:gd name="T116" fmla="*/ 385 w 1049"/>
                <a:gd name="T117" fmla="*/ 93 h 1473"/>
                <a:gd name="T118" fmla="*/ 466 w 1049"/>
                <a:gd name="T119" fmla="*/ 249 h 1473"/>
                <a:gd name="T120" fmla="*/ 560 w 1049"/>
                <a:gd name="T121" fmla="*/ 144 h 1473"/>
                <a:gd name="T122" fmla="*/ 587 w 1049"/>
                <a:gd name="T123" fmla="*/ 31 h 14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49"/>
                <a:gd name="T187" fmla="*/ 0 h 1473"/>
                <a:gd name="T188" fmla="*/ 1049 w 1049"/>
                <a:gd name="T189" fmla="*/ 1473 h 14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49" h="1473">
                  <a:moveTo>
                    <a:pt x="614" y="35"/>
                  </a:moveTo>
                  <a:lnTo>
                    <a:pt x="692" y="35"/>
                  </a:lnTo>
                  <a:lnTo>
                    <a:pt x="766" y="27"/>
                  </a:lnTo>
                  <a:lnTo>
                    <a:pt x="769" y="31"/>
                  </a:lnTo>
                  <a:lnTo>
                    <a:pt x="769" y="35"/>
                  </a:lnTo>
                  <a:lnTo>
                    <a:pt x="769" y="39"/>
                  </a:lnTo>
                  <a:lnTo>
                    <a:pt x="773" y="43"/>
                  </a:lnTo>
                  <a:lnTo>
                    <a:pt x="773" y="47"/>
                  </a:lnTo>
                  <a:lnTo>
                    <a:pt x="777" y="47"/>
                  </a:lnTo>
                  <a:lnTo>
                    <a:pt x="777" y="50"/>
                  </a:lnTo>
                  <a:lnTo>
                    <a:pt x="777" y="54"/>
                  </a:lnTo>
                  <a:lnTo>
                    <a:pt x="781" y="54"/>
                  </a:lnTo>
                  <a:lnTo>
                    <a:pt x="781" y="58"/>
                  </a:lnTo>
                  <a:lnTo>
                    <a:pt x="781" y="62"/>
                  </a:lnTo>
                  <a:lnTo>
                    <a:pt x="781" y="66"/>
                  </a:lnTo>
                  <a:lnTo>
                    <a:pt x="781" y="70"/>
                  </a:lnTo>
                  <a:lnTo>
                    <a:pt x="781" y="74"/>
                  </a:lnTo>
                  <a:lnTo>
                    <a:pt x="785" y="74"/>
                  </a:lnTo>
                  <a:lnTo>
                    <a:pt x="785" y="78"/>
                  </a:lnTo>
                  <a:lnTo>
                    <a:pt x="785" y="82"/>
                  </a:lnTo>
                  <a:lnTo>
                    <a:pt x="785" y="85"/>
                  </a:lnTo>
                  <a:lnTo>
                    <a:pt x="785" y="89"/>
                  </a:lnTo>
                  <a:lnTo>
                    <a:pt x="785" y="93"/>
                  </a:lnTo>
                  <a:lnTo>
                    <a:pt x="789" y="97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89" y="109"/>
                  </a:lnTo>
                  <a:lnTo>
                    <a:pt x="789" y="113"/>
                  </a:lnTo>
                  <a:lnTo>
                    <a:pt x="793" y="116"/>
                  </a:lnTo>
                  <a:lnTo>
                    <a:pt x="793" y="120"/>
                  </a:lnTo>
                  <a:lnTo>
                    <a:pt x="793" y="124"/>
                  </a:lnTo>
                  <a:lnTo>
                    <a:pt x="793" y="128"/>
                  </a:lnTo>
                  <a:lnTo>
                    <a:pt x="797" y="132"/>
                  </a:lnTo>
                  <a:lnTo>
                    <a:pt x="797" y="136"/>
                  </a:lnTo>
                  <a:lnTo>
                    <a:pt x="797" y="140"/>
                  </a:lnTo>
                  <a:lnTo>
                    <a:pt x="797" y="144"/>
                  </a:lnTo>
                  <a:lnTo>
                    <a:pt x="797" y="148"/>
                  </a:lnTo>
                  <a:lnTo>
                    <a:pt x="801" y="148"/>
                  </a:lnTo>
                  <a:lnTo>
                    <a:pt x="801" y="151"/>
                  </a:lnTo>
                  <a:lnTo>
                    <a:pt x="801" y="155"/>
                  </a:lnTo>
                  <a:lnTo>
                    <a:pt x="801" y="159"/>
                  </a:lnTo>
                  <a:lnTo>
                    <a:pt x="804" y="163"/>
                  </a:lnTo>
                  <a:lnTo>
                    <a:pt x="804" y="167"/>
                  </a:lnTo>
                  <a:lnTo>
                    <a:pt x="804" y="171"/>
                  </a:lnTo>
                  <a:lnTo>
                    <a:pt x="808" y="175"/>
                  </a:lnTo>
                  <a:lnTo>
                    <a:pt x="808" y="179"/>
                  </a:lnTo>
                  <a:lnTo>
                    <a:pt x="808" y="183"/>
                  </a:lnTo>
                  <a:lnTo>
                    <a:pt x="812" y="186"/>
                  </a:lnTo>
                  <a:lnTo>
                    <a:pt x="812" y="190"/>
                  </a:lnTo>
                  <a:lnTo>
                    <a:pt x="812" y="194"/>
                  </a:lnTo>
                  <a:lnTo>
                    <a:pt x="816" y="194"/>
                  </a:lnTo>
                  <a:lnTo>
                    <a:pt x="816" y="198"/>
                  </a:lnTo>
                  <a:lnTo>
                    <a:pt x="816" y="202"/>
                  </a:lnTo>
                  <a:lnTo>
                    <a:pt x="820" y="202"/>
                  </a:lnTo>
                  <a:lnTo>
                    <a:pt x="820" y="206"/>
                  </a:lnTo>
                  <a:lnTo>
                    <a:pt x="824" y="206"/>
                  </a:lnTo>
                  <a:lnTo>
                    <a:pt x="824" y="210"/>
                  </a:lnTo>
                  <a:lnTo>
                    <a:pt x="824" y="214"/>
                  </a:lnTo>
                  <a:lnTo>
                    <a:pt x="828" y="218"/>
                  </a:lnTo>
                  <a:lnTo>
                    <a:pt x="828" y="221"/>
                  </a:lnTo>
                  <a:lnTo>
                    <a:pt x="828" y="225"/>
                  </a:lnTo>
                  <a:lnTo>
                    <a:pt x="828" y="229"/>
                  </a:lnTo>
                  <a:lnTo>
                    <a:pt x="832" y="229"/>
                  </a:lnTo>
                  <a:lnTo>
                    <a:pt x="832" y="233"/>
                  </a:lnTo>
                  <a:lnTo>
                    <a:pt x="832" y="237"/>
                  </a:lnTo>
                  <a:lnTo>
                    <a:pt x="832" y="241"/>
                  </a:lnTo>
                  <a:lnTo>
                    <a:pt x="836" y="245"/>
                  </a:lnTo>
                  <a:lnTo>
                    <a:pt x="836" y="249"/>
                  </a:lnTo>
                  <a:lnTo>
                    <a:pt x="836" y="253"/>
                  </a:lnTo>
                  <a:lnTo>
                    <a:pt x="836" y="256"/>
                  </a:lnTo>
                  <a:lnTo>
                    <a:pt x="836" y="260"/>
                  </a:lnTo>
                  <a:lnTo>
                    <a:pt x="836" y="264"/>
                  </a:lnTo>
                  <a:lnTo>
                    <a:pt x="836" y="268"/>
                  </a:lnTo>
                  <a:lnTo>
                    <a:pt x="839" y="268"/>
                  </a:lnTo>
                  <a:lnTo>
                    <a:pt x="839" y="272"/>
                  </a:lnTo>
                  <a:lnTo>
                    <a:pt x="839" y="276"/>
                  </a:lnTo>
                  <a:lnTo>
                    <a:pt x="839" y="280"/>
                  </a:lnTo>
                  <a:lnTo>
                    <a:pt x="839" y="284"/>
                  </a:lnTo>
                  <a:lnTo>
                    <a:pt x="839" y="287"/>
                  </a:lnTo>
                  <a:lnTo>
                    <a:pt x="839" y="291"/>
                  </a:lnTo>
                  <a:lnTo>
                    <a:pt x="839" y="295"/>
                  </a:lnTo>
                  <a:lnTo>
                    <a:pt x="839" y="299"/>
                  </a:lnTo>
                  <a:lnTo>
                    <a:pt x="839" y="303"/>
                  </a:lnTo>
                  <a:lnTo>
                    <a:pt x="839" y="307"/>
                  </a:lnTo>
                  <a:lnTo>
                    <a:pt x="839" y="311"/>
                  </a:lnTo>
                  <a:lnTo>
                    <a:pt x="839" y="315"/>
                  </a:lnTo>
                  <a:lnTo>
                    <a:pt x="839" y="319"/>
                  </a:lnTo>
                  <a:lnTo>
                    <a:pt x="839" y="322"/>
                  </a:lnTo>
                  <a:lnTo>
                    <a:pt x="843" y="326"/>
                  </a:lnTo>
                  <a:lnTo>
                    <a:pt x="843" y="330"/>
                  </a:lnTo>
                  <a:lnTo>
                    <a:pt x="843" y="334"/>
                  </a:lnTo>
                  <a:lnTo>
                    <a:pt x="843" y="338"/>
                  </a:lnTo>
                  <a:lnTo>
                    <a:pt x="843" y="342"/>
                  </a:lnTo>
                  <a:lnTo>
                    <a:pt x="843" y="346"/>
                  </a:lnTo>
                  <a:lnTo>
                    <a:pt x="843" y="350"/>
                  </a:lnTo>
                  <a:lnTo>
                    <a:pt x="843" y="354"/>
                  </a:lnTo>
                  <a:lnTo>
                    <a:pt x="843" y="357"/>
                  </a:lnTo>
                  <a:lnTo>
                    <a:pt x="843" y="361"/>
                  </a:lnTo>
                  <a:lnTo>
                    <a:pt x="843" y="365"/>
                  </a:lnTo>
                  <a:lnTo>
                    <a:pt x="843" y="369"/>
                  </a:lnTo>
                  <a:lnTo>
                    <a:pt x="843" y="373"/>
                  </a:lnTo>
                  <a:lnTo>
                    <a:pt x="843" y="377"/>
                  </a:lnTo>
                  <a:lnTo>
                    <a:pt x="847" y="381"/>
                  </a:lnTo>
                  <a:lnTo>
                    <a:pt x="847" y="385"/>
                  </a:lnTo>
                  <a:lnTo>
                    <a:pt x="847" y="389"/>
                  </a:lnTo>
                  <a:lnTo>
                    <a:pt x="847" y="392"/>
                  </a:lnTo>
                  <a:lnTo>
                    <a:pt x="847" y="396"/>
                  </a:lnTo>
                  <a:lnTo>
                    <a:pt x="851" y="400"/>
                  </a:lnTo>
                  <a:lnTo>
                    <a:pt x="851" y="404"/>
                  </a:lnTo>
                  <a:lnTo>
                    <a:pt x="851" y="408"/>
                  </a:lnTo>
                  <a:lnTo>
                    <a:pt x="851" y="412"/>
                  </a:lnTo>
                  <a:lnTo>
                    <a:pt x="851" y="416"/>
                  </a:lnTo>
                  <a:lnTo>
                    <a:pt x="855" y="420"/>
                  </a:lnTo>
                  <a:lnTo>
                    <a:pt x="855" y="424"/>
                  </a:lnTo>
                  <a:lnTo>
                    <a:pt x="855" y="427"/>
                  </a:lnTo>
                  <a:lnTo>
                    <a:pt x="855" y="431"/>
                  </a:lnTo>
                  <a:lnTo>
                    <a:pt x="855" y="435"/>
                  </a:lnTo>
                  <a:lnTo>
                    <a:pt x="855" y="439"/>
                  </a:lnTo>
                  <a:lnTo>
                    <a:pt x="859" y="443"/>
                  </a:lnTo>
                  <a:lnTo>
                    <a:pt x="859" y="447"/>
                  </a:lnTo>
                  <a:lnTo>
                    <a:pt x="859" y="451"/>
                  </a:lnTo>
                  <a:lnTo>
                    <a:pt x="859" y="455"/>
                  </a:lnTo>
                  <a:lnTo>
                    <a:pt x="859" y="458"/>
                  </a:lnTo>
                  <a:lnTo>
                    <a:pt x="859" y="462"/>
                  </a:lnTo>
                  <a:lnTo>
                    <a:pt x="859" y="466"/>
                  </a:lnTo>
                  <a:lnTo>
                    <a:pt x="859" y="470"/>
                  </a:lnTo>
                  <a:lnTo>
                    <a:pt x="855" y="474"/>
                  </a:lnTo>
                  <a:lnTo>
                    <a:pt x="855" y="478"/>
                  </a:lnTo>
                  <a:lnTo>
                    <a:pt x="855" y="482"/>
                  </a:lnTo>
                  <a:lnTo>
                    <a:pt x="855" y="486"/>
                  </a:lnTo>
                  <a:lnTo>
                    <a:pt x="855" y="490"/>
                  </a:lnTo>
                  <a:lnTo>
                    <a:pt x="855" y="493"/>
                  </a:lnTo>
                  <a:lnTo>
                    <a:pt x="855" y="497"/>
                  </a:lnTo>
                  <a:lnTo>
                    <a:pt x="855" y="501"/>
                  </a:lnTo>
                  <a:lnTo>
                    <a:pt x="851" y="505"/>
                  </a:lnTo>
                  <a:lnTo>
                    <a:pt x="851" y="509"/>
                  </a:lnTo>
                  <a:lnTo>
                    <a:pt x="851" y="513"/>
                  </a:lnTo>
                  <a:lnTo>
                    <a:pt x="851" y="517"/>
                  </a:lnTo>
                  <a:lnTo>
                    <a:pt x="851" y="521"/>
                  </a:lnTo>
                  <a:lnTo>
                    <a:pt x="851" y="525"/>
                  </a:lnTo>
                  <a:lnTo>
                    <a:pt x="851" y="528"/>
                  </a:lnTo>
                  <a:lnTo>
                    <a:pt x="855" y="532"/>
                  </a:lnTo>
                  <a:lnTo>
                    <a:pt x="855" y="536"/>
                  </a:lnTo>
                  <a:lnTo>
                    <a:pt x="855" y="540"/>
                  </a:lnTo>
                  <a:lnTo>
                    <a:pt x="855" y="544"/>
                  </a:lnTo>
                  <a:lnTo>
                    <a:pt x="859" y="548"/>
                  </a:lnTo>
                  <a:lnTo>
                    <a:pt x="859" y="552"/>
                  </a:lnTo>
                  <a:lnTo>
                    <a:pt x="863" y="556"/>
                  </a:lnTo>
                  <a:lnTo>
                    <a:pt x="863" y="560"/>
                  </a:lnTo>
                  <a:lnTo>
                    <a:pt x="867" y="563"/>
                  </a:lnTo>
                  <a:lnTo>
                    <a:pt x="871" y="567"/>
                  </a:lnTo>
                  <a:lnTo>
                    <a:pt x="871" y="571"/>
                  </a:lnTo>
                  <a:lnTo>
                    <a:pt x="874" y="571"/>
                  </a:lnTo>
                  <a:lnTo>
                    <a:pt x="878" y="575"/>
                  </a:lnTo>
                  <a:lnTo>
                    <a:pt x="882" y="579"/>
                  </a:lnTo>
                  <a:lnTo>
                    <a:pt x="882" y="583"/>
                  </a:lnTo>
                  <a:lnTo>
                    <a:pt x="886" y="583"/>
                  </a:lnTo>
                  <a:lnTo>
                    <a:pt x="886" y="587"/>
                  </a:lnTo>
                  <a:lnTo>
                    <a:pt x="890" y="591"/>
                  </a:lnTo>
                  <a:lnTo>
                    <a:pt x="890" y="594"/>
                  </a:lnTo>
                  <a:lnTo>
                    <a:pt x="894" y="598"/>
                  </a:lnTo>
                  <a:lnTo>
                    <a:pt x="894" y="602"/>
                  </a:lnTo>
                  <a:lnTo>
                    <a:pt x="894" y="606"/>
                  </a:lnTo>
                  <a:lnTo>
                    <a:pt x="894" y="610"/>
                  </a:lnTo>
                  <a:lnTo>
                    <a:pt x="898" y="614"/>
                  </a:lnTo>
                  <a:lnTo>
                    <a:pt x="902" y="614"/>
                  </a:lnTo>
                  <a:lnTo>
                    <a:pt x="909" y="614"/>
                  </a:lnTo>
                  <a:lnTo>
                    <a:pt x="913" y="614"/>
                  </a:lnTo>
                  <a:lnTo>
                    <a:pt x="921" y="614"/>
                  </a:lnTo>
                  <a:lnTo>
                    <a:pt x="925" y="614"/>
                  </a:lnTo>
                  <a:lnTo>
                    <a:pt x="933" y="614"/>
                  </a:lnTo>
                  <a:lnTo>
                    <a:pt x="937" y="614"/>
                  </a:lnTo>
                  <a:lnTo>
                    <a:pt x="944" y="614"/>
                  </a:lnTo>
                  <a:lnTo>
                    <a:pt x="948" y="614"/>
                  </a:lnTo>
                  <a:lnTo>
                    <a:pt x="956" y="614"/>
                  </a:lnTo>
                  <a:lnTo>
                    <a:pt x="964" y="614"/>
                  </a:lnTo>
                  <a:lnTo>
                    <a:pt x="968" y="614"/>
                  </a:lnTo>
                  <a:lnTo>
                    <a:pt x="975" y="614"/>
                  </a:lnTo>
                  <a:lnTo>
                    <a:pt x="979" y="614"/>
                  </a:lnTo>
                  <a:lnTo>
                    <a:pt x="991" y="618"/>
                  </a:lnTo>
                  <a:lnTo>
                    <a:pt x="995" y="618"/>
                  </a:lnTo>
                  <a:lnTo>
                    <a:pt x="975" y="684"/>
                  </a:lnTo>
                  <a:lnTo>
                    <a:pt x="952" y="785"/>
                  </a:lnTo>
                  <a:lnTo>
                    <a:pt x="937" y="859"/>
                  </a:lnTo>
                  <a:lnTo>
                    <a:pt x="933" y="890"/>
                  </a:lnTo>
                  <a:lnTo>
                    <a:pt x="940" y="1072"/>
                  </a:lnTo>
                  <a:lnTo>
                    <a:pt x="1034" y="1185"/>
                  </a:lnTo>
                  <a:lnTo>
                    <a:pt x="1045" y="1197"/>
                  </a:lnTo>
                  <a:lnTo>
                    <a:pt x="1049" y="1220"/>
                  </a:lnTo>
                  <a:lnTo>
                    <a:pt x="1014" y="1317"/>
                  </a:lnTo>
                  <a:lnTo>
                    <a:pt x="1007" y="1348"/>
                  </a:lnTo>
                  <a:lnTo>
                    <a:pt x="987" y="1442"/>
                  </a:lnTo>
                  <a:lnTo>
                    <a:pt x="983" y="1453"/>
                  </a:lnTo>
                  <a:lnTo>
                    <a:pt x="972" y="1473"/>
                  </a:lnTo>
                  <a:lnTo>
                    <a:pt x="968" y="1457"/>
                  </a:lnTo>
                  <a:lnTo>
                    <a:pt x="964" y="1446"/>
                  </a:lnTo>
                  <a:lnTo>
                    <a:pt x="952" y="1438"/>
                  </a:lnTo>
                  <a:lnTo>
                    <a:pt x="867" y="1426"/>
                  </a:lnTo>
                  <a:lnTo>
                    <a:pt x="863" y="1418"/>
                  </a:lnTo>
                  <a:lnTo>
                    <a:pt x="859" y="1418"/>
                  </a:lnTo>
                  <a:lnTo>
                    <a:pt x="859" y="1411"/>
                  </a:lnTo>
                  <a:lnTo>
                    <a:pt x="859" y="1407"/>
                  </a:lnTo>
                  <a:lnTo>
                    <a:pt x="859" y="1403"/>
                  </a:lnTo>
                  <a:lnTo>
                    <a:pt x="859" y="1399"/>
                  </a:lnTo>
                  <a:lnTo>
                    <a:pt x="859" y="1395"/>
                  </a:lnTo>
                  <a:lnTo>
                    <a:pt x="859" y="1387"/>
                  </a:lnTo>
                  <a:lnTo>
                    <a:pt x="855" y="1379"/>
                  </a:lnTo>
                  <a:lnTo>
                    <a:pt x="855" y="1376"/>
                  </a:lnTo>
                  <a:lnTo>
                    <a:pt x="855" y="1372"/>
                  </a:lnTo>
                  <a:lnTo>
                    <a:pt x="855" y="1368"/>
                  </a:lnTo>
                  <a:lnTo>
                    <a:pt x="859" y="1364"/>
                  </a:lnTo>
                  <a:lnTo>
                    <a:pt x="863" y="1360"/>
                  </a:lnTo>
                  <a:lnTo>
                    <a:pt x="859" y="1352"/>
                  </a:lnTo>
                  <a:lnTo>
                    <a:pt x="855" y="1352"/>
                  </a:lnTo>
                  <a:lnTo>
                    <a:pt x="855" y="1345"/>
                  </a:lnTo>
                  <a:lnTo>
                    <a:pt x="855" y="1341"/>
                  </a:lnTo>
                  <a:lnTo>
                    <a:pt x="859" y="1337"/>
                  </a:lnTo>
                  <a:lnTo>
                    <a:pt x="863" y="1333"/>
                  </a:lnTo>
                  <a:lnTo>
                    <a:pt x="867" y="1325"/>
                  </a:lnTo>
                  <a:lnTo>
                    <a:pt x="867" y="1321"/>
                  </a:lnTo>
                  <a:lnTo>
                    <a:pt x="871" y="1313"/>
                  </a:lnTo>
                  <a:lnTo>
                    <a:pt x="871" y="1310"/>
                  </a:lnTo>
                  <a:lnTo>
                    <a:pt x="871" y="1302"/>
                  </a:lnTo>
                  <a:lnTo>
                    <a:pt x="863" y="1298"/>
                  </a:lnTo>
                  <a:lnTo>
                    <a:pt x="863" y="1294"/>
                  </a:lnTo>
                  <a:lnTo>
                    <a:pt x="859" y="1290"/>
                  </a:lnTo>
                  <a:lnTo>
                    <a:pt x="859" y="1282"/>
                  </a:lnTo>
                  <a:lnTo>
                    <a:pt x="859" y="1278"/>
                  </a:lnTo>
                  <a:lnTo>
                    <a:pt x="855" y="1271"/>
                  </a:lnTo>
                  <a:lnTo>
                    <a:pt x="855" y="1267"/>
                  </a:lnTo>
                  <a:lnTo>
                    <a:pt x="851" y="1263"/>
                  </a:lnTo>
                  <a:lnTo>
                    <a:pt x="855" y="1255"/>
                  </a:lnTo>
                  <a:lnTo>
                    <a:pt x="855" y="1251"/>
                  </a:lnTo>
                  <a:lnTo>
                    <a:pt x="855" y="1247"/>
                  </a:lnTo>
                  <a:lnTo>
                    <a:pt x="855" y="1240"/>
                  </a:lnTo>
                  <a:lnTo>
                    <a:pt x="855" y="1236"/>
                  </a:lnTo>
                  <a:lnTo>
                    <a:pt x="855" y="1232"/>
                  </a:lnTo>
                  <a:lnTo>
                    <a:pt x="855" y="1224"/>
                  </a:lnTo>
                  <a:lnTo>
                    <a:pt x="855" y="1220"/>
                  </a:lnTo>
                  <a:lnTo>
                    <a:pt x="855" y="1216"/>
                  </a:lnTo>
                  <a:lnTo>
                    <a:pt x="855" y="1212"/>
                  </a:lnTo>
                  <a:lnTo>
                    <a:pt x="851" y="1205"/>
                  </a:lnTo>
                  <a:lnTo>
                    <a:pt x="847" y="1201"/>
                  </a:lnTo>
                  <a:lnTo>
                    <a:pt x="843" y="1197"/>
                  </a:lnTo>
                  <a:lnTo>
                    <a:pt x="843" y="1193"/>
                  </a:lnTo>
                  <a:lnTo>
                    <a:pt x="839" y="1189"/>
                  </a:lnTo>
                  <a:lnTo>
                    <a:pt x="836" y="1181"/>
                  </a:lnTo>
                  <a:lnTo>
                    <a:pt x="836" y="1177"/>
                  </a:lnTo>
                  <a:lnTo>
                    <a:pt x="836" y="1174"/>
                  </a:lnTo>
                  <a:lnTo>
                    <a:pt x="836" y="1170"/>
                  </a:lnTo>
                  <a:lnTo>
                    <a:pt x="836" y="1166"/>
                  </a:lnTo>
                  <a:lnTo>
                    <a:pt x="836" y="1158"/>
                  </a:lnTo>
                  <a:lnTo>
                    <a:pt x="839" y="1154"/>
                  </a:lnTo>
                  <a:lnTo>
                    <a:pt x="843" y="1150"/>
                  </a:lnTo>
                  <a:lnTo>
                    <a:pt x="843" y="1146"/>
                  </a:lnTo>
                  <a:lnTo>
                    <a:pt x="843" y="1139"/>
                  </a:lnTo>
                  <a:lnTo>
                    <a:pt x="843" y="1135"/>
                  </a:lnTo>
                  <a:lnTo>
                    <a:pt x="843" y="1131"/>
                  </a:lnTo>
                  <a:lnTo>
                    <a:pt x="839" y="1123"/>
                  </a:lnTo>
                  <a:lnTo>
                    <a:pt x="836" y="1119"/>
                  </a:lnTo>
                  <a:lnTo>
                    <a:pt x="836" y="1115"/>
                  </a:lnTo>
                  <a:lnTo>
                    <a:pt x="828" y="1111"/>
                  </a:lnTo>
                  <a:lnTo>
                    <a:pt x="824" y="1107"/>
                  </a:lnTo>
                  <a:lnTo>
                    <a:pt x="820" y="1104"/>
                  </a:lnTo>
                  <a:lnTo>
                    <a:pt x="816" y="1100"/>
                  </a:lnTo>
                  <a:lnTo>
                    <a:pt x="808" y="1096"/>
                  </a:lnTo>
                  <a:lnTo>
                    <a:pt x="808" y="1092"/>
                  </a:lnTo>
                  <a:lnTo>
                    <a:pt x="804" y="1084"/>
                  </a:lnTo>
                  <a:lnTo>
                    <a:pt x="801" y="1080"/>
                  </a:lnTo>
                  <a:lnTo>
                    <a:pt x="797" y="1076"/>
                  </a:lnTo>
                  <a:lnTo>
                    <a:pt x="793" y="1069"/>
                  </a:lnTo>
                  <a:lnTo>
                    <a:pt x="793" y="1065"/>
                  </a:lnTo>
                  <a:lnTo>
                    <a:pt x="789" y="1057"/>
                  </a:lnTo>
                  <a:lnTo>
                    <a:pt x="785" y="1053"/>
                  </a:lnTo>
                  <a:lnTo>
                    <a:pt x="785" y="1049"/>
                  </a:lnTo>
                  <a:lnTo>
                    <a:pt x="781" y="1041"/>
                  </a:lnTo>
                  <a:lnTo>
                    <a:pt x="777" y="1038"/>
                  </a:lnTo>
                  <a:lnTo>
                    <a:pt x="773" y="1034"/>
                  </a:lnTo>
                  <a:lnTo>
                    <a:pt x="769" y="1030"/>
                  </a:lnTo>
                  <a:lnTo>
                    <a:pt x="766" y="1030"/>
                  </a:lnTo>
                  <a:lnTo>
                    <a:pt x="762" y="1026"/>
                  </a:lnTo>
                  <a:lnTo>
                    <a:pt x="758" y="1030"/>
                  </a:lnTo>
                  <a:lnTo>
                    <a:pt x="750" y="1034"/>
                  </a:lnTo>
                  <a:lnTo>
                    <a:pt x="746" y="1038"/>
                  </a:lnTo>
                  <a:lnTo>
                    <a:pt x="738" y="1038"/>
                  </a:lnTo>
                  <a:lnTo>
                    <a:pt x="734" y="1038"/>
                  </a:lnTo>
                  <a:lnTo>
                    <a:pt x="731" y="1038"/>
                  </a:lnTo>
                  <a:lnTo>
                    <a:pt x="727" y="1041"/>
                  </a:lnTo>
                  <a:lnTo>
                    <a:pt x="723" y="1045"/>
                  </a:lnTo>
                  <a:lnTo>
                    <a:pt x="715" y="1045"/>
                  </a:lnTo>
                  <a:lnTo>
                    <a:pt x="711" y="1045"/>
                  </a:lnTo>
                  <a:lnTo>
                    <a:pt x="707" y="1045"/>
                  </a:lnTo>
                  <a:lnTo>
                    <a:pt x="703" y="1049"/>
                  </a:lnTo>
                  <a:lnTo>
                    <a:pt x="696" y="1053"/>
                  </a:lnTo>
                  <a:lnTo>
                    <a:pt x="692" y="1053"/>
                  </a:lnTo>
                  <a:lnTo>
                    <a:pt x="688" y="1053"/>
                  </a:lnTo>
                  <a:lnTo>
                    <a:pt x="680" y="1049"/>
                  </a:lnTo>
                  <a:lnTo>
                    <a:pt x="676" y="1053"/>
                  </a:lnTo>
                  <a:lnTo>
                    <a:pt x="672" y="1053"/>
                  </a:lnTo>
                  <a:lnTo>
                    <a:pt x="668" y="1053"/>
                  </a:lnTo>
                  <a:lnTo>
                    <a:pt x="661" y="1053"/>
                  </a:lnTo>
                  <a:lnTo>
                    <a:pt x="657" y="1053"/>
                  </a:lnTo>
                  <a:lnTo>
                    <a:pt x="653" y="1057"/>
                  </a:lnTo>
                  <a:lnTo>
                    <a:pt x="645" y="1057"/>
                  </a:lnTo>
                  <a:lnTo>
                    <a:pt x="641" y="1061"/>
                  </a:lnTo>
                  <a:lnTo>
                    <a:pt x="637" y="1061"/>
                  </a:lnTo>
                  <a:lnTo>
                    <a:pt x="633" y="1065"/>
                  </a:lnTo>
                  <a:lnTo>
                    <a:pt x="633" y="1072"/>
                  </a:lnTo>
                  <a:lnTo>
                    <a:pt x="633" y="1076"/>
                  </a:lnTo>
                  <a:lnTo>
                    <a:pt x="630" y="1076"/>
                  </a:lnTo>
                  <a:lnTo>
                    <a:pt x="622" y="1076"/>
                  </a:lnTo>
                  <a:lnTo>
                    <a:pt x="618" y="1076"/>
                  </a:lnTo>
                  <a:lnTo>
                    <a:pt x="610" y="1076"/>
                  </a:lnTo>
                  <a:lnTo>
                    <a:pt x="606" y="1076"/>
                  </a:lnTo>
                  <a:lnTo>
                    <a:pt x="602" y="1076"/>
                  </a:lnTo>
                  <a:lnTo>
                    <a:pt x="598" y="1072"/>
                  </a:lnTo>
                  <a:lnTo>
                    <a:pt x="591" y="1072"/>
                  </a:lnTo>
                  <a:lnTo>
                    <a:pt x="587" y="1072"/>
                  </a:lnTo>
                  <a:lnTo>
                    <a:pt x="583" y="1072"/>
                  </a:lnTo>
                  <a:lnTo>
                    <a:pt x="579" y="1072"/>
                  </a:lnTo>
                  <a:lnTo>
                    <a:pt x="575" y="1069"/>
                  </a:lnTo>
                  <a:lnTo>
                    <a:pt x="567" y="1069"/>
                  </a:lnTo>
                  <a:lnTo>
                    <a:pt x="564" y="1069"/>
                  </a:lnTo>
                  <a:lnTo>
                    <a:pt x="556" y="1072"/>
                  </a:lnTo>
                  <a:lnTo>
                    <a:pt x="552" y="1072"/>
                  </a:lnTo>
                  <a:lnTo>
                    <a:pt x="548" y="1076"/>
                  </a:lnTo>
                  <a:lnTo>
                    <a:pt x="548" y="1080"/>
                  </a:lnTo>
                  <a:lnTo>
                    <a:pt x="544" y="1080"/>
                  </a:lnTo>
                  <a:lnTo>
                    <a:pt x="544" y="1084"/>
                  </a:lnTo>
                  <a:lnTo>
                    <a:pt x="540" y="1084"/>
                  </a:lnTo>
                  <a:lnTo>
                    <a:pt x="536" y="1088"/>
                  </a:lnTo>
                  <a:lnTo>
                    <a:pt x="532" y="1092"/>
                  </a:lnTo>
                  <a:lnTo>
                    <a:pt x="529" y="1092"/>
                  </a:lnTo>
                  <a:lnTo>
                    <a:pt x="525" y="1096"/>
                  </a:lnTo>
                  <a:lnTo>
                    <a:pt x="521" y="1096"/>
                  </a:lnTo>
                  <a:lnTo>
                    <a:pt x="513" y="1096"/>
                  </a:lnTo>
                  <a:lnTo>
                    <a:pt x="509" y="1096"/>
                  </a:lnTo>
                  <a:lnTo>
                    <a:pt x="505" y="1096"/>
                  </a:lnTo>
                  <a:lnTo>
                    <a:pt x="501" y="1092"/>
                  </a:lnTo>
                  <a:lnTo>
                    <a:pt x="497" y="1088"/>
                  </a:lnTo>
                  <a:lnTo>
                    <a:pt x="494" y="1088"/>
                  </a:lnTo>
                  <a:lnTo>
                    <a:pt x="490" y="1084"/>
                  </a:lnTo>
                  <a:lnTo>
                    <a:pt x="490" y="1080"/>
                  </a:lnTo>
                  <a:lnTo>
                    <a:pt x="486" y="1080"/>
                  </a:lnTo>
                  <a:lnTo>
                    <a:pt x="486" y="1076"/>
                  </a:lnTo>
                  <a:lnTo>
                    <a:pt x="478" y="1076"/>
                  </a:lnTo>
                  <a:lnTo>
                    <a:pt x="474" y="1076"/>
                  </a:lnTo>
                  <a:lnTo>
                    <a:pt x="470" y="1076"/>
                  </a:lnTo>
                  <a:lnTo>
                    <a:pt x="466" y="1080"/>
                  </a:lnTo>
                  <a:lnTo>
                    <a:pt x="462" y="1084"/>
                  </a:lnTo>
                  <a:lnTo>
                    <a:pt x="462" y="1092"/>
                  </a:lnTo>
                  <a:lnTo>
                    <a:pt x="459" y="1096"/>
                  </a:lnTo>
                  <a:lnTo>
                    <a:pt x="459" y="1100"/>
                  </a:lnTo>
                  <a:lnTo>
                    <a:pt x="459" y="1107"/>
                  </a:lnTo>
                  <a:lnTo>
                    <a:pt x="459" y="1111"/>
                  </a:lnTo>
                  <a:lnTo>
                    <a:pt x="459" y="1119"/>
                  </a:lnTo>
                  <a:lnTo>
                    <a:pt x="459" y="1123"/>
                  </a:lnTo>
                  <a:lnTo>
                    <a:pt x="459" y="1127"/>
                  </a:lnTo>
                  <a:lnTo>
                    <a:pt x="455" y="1131"/>
                  </a:lnTo>
                  <a:lnTo>
                    <a:pt x="451" y="1131"/>
                  </a:lnTo>
                  <a:lnTo>
                    <a:pt x="447" y="1127"/>
                  </a:lnTo>
                  <a:lnTo>
                    <a:pt x="443" y="1127"/>
                  </a:lnTo>
                  <a:lnTo>
                    <a:pt x="439" y="1123"/>
                  </a:lnTo>
                  <a:lnTo>
                    <a:pt x="435" y="1119"/>
                  </a:lnTo>
                  <a:lnTo>
                    <a:pt x="435" y="1115"/>
                  </a:lnTo>
                  <a:lnTo>
                    <a:pt x="435" y="1111"/>
                  </a:lnTo>
                  <a:lnTo>
                    <a:pt x="431" y="1107"/>
                  </a:lnTo>
                  <a:lnTo>
                    <a:pt x="431" y="1104"/>
                  </a:lnTo>
                  <a:lnTo>
                    <a:pt x="431" y="1100"/>
                  </a:lnTo>
                  <a:lnTo>
                    <a:pt x="431" y="1096"/>
                  </a:lnTo>
                  <a:lnTo>
                    <a:pt x="427" y="1092"/>
                  </a:lnTo>
                  <a:lnTo>
                    <a:pt x="424" y="1088"/>
                  </a:lnTo>
                  <a:lnTo>
                    <a:pt x="424" y="1084"/>
                  </a:lnTo>
                  <a:lnTo>
                    <a:pt x="420" y="1080"/>
                  </a:lnTo>
                  <a:lnTo>
                    <a:pt x="416" y="1080"/>
                  </a:lnTo>
                  <a:lnTo>
                    <a:pt x="412" y="1080"/>
                  </a:lnTo>
                  <a:lnTo>
                    <a:pt x="408" y="1076"/>
                  </a:lnTo>
                  <a:lnTo>
                    <a:pt x="404" y="1076"/>
                  </a:lnTo>
                  <a:lnTo>
                    <a:pt x="400" y="1072"/>
                  </a:lnTo>
                  <a:lnTo>
                    <a:pt x="400" y="1069"/>
                  </a:lnTo>
                  <a:lnTo>
                    <a:pt x="400" y="1061"/>
                  </a:lnTo>
                  <a:lnTo>
                    <a:pt x="396" y="1057"/>
                  </a:lnTo>
                  <a:lnTo>
                    <a:pt x="393" y="1053"/>
                  </a:lnTo>
                  <a:lnTo>
                    <a:pt x="389" y="1053"/>
                  </a:lnTo>
                  <a:lnTo>
                    <a:pt x="385" y="1049"/>
                  </a:lnTo>
                  <a:lnTo>
                    <a:pt x="381" y="1045"/>
                  </a:lnTo>
                  <a:lnTo>
                    <a:pt x="377" y="1045"/>
                  </a:lnTo>
                  <a:lnTo>
                    <a:pt x="373" y="1045"/>
                  </a:lnTo>
                  <a:lnTo>
                    <a:pt x="369" y="1045"/>
                  </a:lnTo>
                  <a:lnTo>
                    <a:pt x="365" y="1041"/>
                  </a:lnTo>
                  <a:lnTo>
                    <a:pt x="361" y="1038"/>
                  </a:lnTo>
                  <a:lnTo>
                    <a:pt x="358" y="1034"/>
                  </a:lnTo>
                  <a:lnTo>
                    <a:pt x="358" y="1030"/>
                  </a:lnTo>
                  <a:lnTo>
                    <a:pt x="354" y="1026"/>
                  </a:lnTo>
                  <a:lnTo>
                    <a:pt x="350" y="1022"/>
                  </a:lnTo>
                  <a:lnTo>
                    <a:pt x="350" y="1014"/>
                  </a:lnTo>
                  <a:lnTo>
                    <a:pt x="346" y="1010"/>
                  </a:lnTo>
                  <a:lnTo>
                    <a:pt x="346" y="1006"/>
                  </a:lnTo>
                  <a:lnTo>
                    <a:pt x="346" y="1003"/>
                  </a:lnTo>
                  <a:lnTo>
                    <a:pt x="342" y="999"/>
                  </a:lnTo>
                  <a:lnTo>
                    <a:pt x="338" y="995"/>
                  </a:lnTo>
                  <a:lnTo>
                    <a:pt x="338" y="991"/>
                  </a:lnTo>
                  <a:lnTo>
                    <a:pt x="334" y="987"/>
                  </a:lnTo>
                  <a:lnTo>
                    <a:pt x="334" y="983"/>
                  </a:lnTo>
                  <a:lnTo>
                    <a:pt x="330" y="979"/>
                  </a:lnTo>
                  <a:lnTo>
                    <a:pt x="326" y="975"/>
                  </a:lnTo>
                  <a:lnTo>
                    <a:pt x="326" y="971"/>
                  </a:lnTo>
                  <a:lnTo>
                    <a:pt x="323" y="968"/>
                  </a:lnTo>
                  <a:lnTo>
                    <a:pt x="319" y="964"/>
                  </a:lnTo>
                  <a:lnTo>
                    <a:pt x="319" y="960"/>
                  </a:lnTo>
                  <a:lnTo>
                    <a:pt x="315" y="952"/>
                  </a:lnTo>
                  <a:lnTo>
                    <a:pt x="315" y="948"/>
                  </a:lnTo>
                  <a:lnTo>
                    <a:pt x="311" y="944"/>
                  </a:lnTo>
                  <a:lnTo>
                    <a:pt x="307" y="948"/>
                  </a:lnTo>
                  <a:lnTo>
                    <a:pt x="303" y="948"/>
                  </a:lnTo>
                  <a:lnTo>
                    <a:pt x="299" y="944"/>
                  </a:lnTo>
                  <a:lnTo>
                    <a:pt x="299" y="940"/>
                  </a:lnTo>
                  <a:lnTo>
                    <a:pt x="295" y="936"/>
                  </a:lnTo>
                  <a:lnTo>
                    <a:pt x="295" y="933"/>
                  </a:lnTo>
                  <a:lnTo>
                    <a:pt x="291" y="929"/>
                  </a:lnTo>
                  <a:lnTo>
                    <a:pt x="288" y="925"/>
                  </a:lnTo>
                  <a:lnTo>
                    <a:pt x="284" y="921"/>
                  </a:lnTo>
                  <a:lnTo>
                    <a:pt x="284" y="917"/>
                  </a:lnTo>
                  <a:lnTo>
                    <a:pt x="280" y="913"/>
                  </a:lnTo>
                  <a:lnTo>
                    <a:pt x="284" y="905"/>
                  </a:lnTo>
                  <a:lnTo>
                    <a:pt x="284" y="901"/>
                  </a:lnTo>
                  <a:lnTo>
                    <a:pt x="284" y="894"/>
                  </a:lnTo>
                  <a:lnTo>
                    <a:pt x="288" y="890"/>
                  </a:lnTo>
                  <a:lnTo>
                    <a:pt x="288" y="886"/>
                  </a:lnTo>
                  <a:lnTo>
                    <a:pt x="284" y="882"/>
                  </a:lnTo>
                  <a:lnTo>
                    <a:pt x="284" y="878"/>
                  </a:lnTo>
                  <a:lnTo>
                    <a:pt x="280" y="874"/>
                  </a:lnTo>
                  <a:lnTo>
                    <a:pt x="276" y="870"/>
                  </a:lnTo>
                  <a:lnTo>
                    <a:pt x="272" y="867"/>
                  </a:lnTo>
                  <a:lnTo>
                    <a:pt x="268" y="867"/>
                  </a:lnTo>
                  <a:lnTo>
                    <a:pt x="260" y="863"/>
                  </a:lnTo>
                  <a:lnTo>
                    <a:pt x="257" y="863"/>
                  </a:lnTo>
                  <a:lnTo>
                    <a:pt x="253" y="859"/>
                  </a:lnTo>
                  <a:lnTo>
                    <a:pt x="249" y="855"/>
                  </a:lnTo>
                  <a:lnTo>
                    <a:pt x="245" y="855"/>
                  </a:lnTo>
                  <a:lnTo>
                    <a:pt x="241" y="851"/>
                  </a:lnTo>
                  <a:lnTo>
                    <a:pt x="237" y="847"/>
                  </a:lnTo>
                  <a:lnTo>
                    <a:pt x="237" y="843"/>
                  </a:lnTo>
                  <a:lnTo>
                    <a:pt x="233" y="839"/>
                  </a:lnTo>
                  <a:lnTo>
                    <a:pt x="229" y="835"/>
                  </a:lnTo>
                  <a:lnTo>
                    <a:pt x="229" y="832"/>
                  </a:lnTo>
                  <a:lnTo>
                    <a:pt x="229" y="828"/>
                  </a:lnTo>
                  <a:lnTo>
                    <a:pt x="225" y="824"/>
                  </a:lnTo>
                  <a:lnTo>
                    <a:pt x="225" y="816"/>
                  </a:lnTo>
                  <a:lnTo>
                    <a:pt x="222" y="812"/>
                  </a:lnTo>
                  <a:lnTo>
                    <a:pt x="218" y="812"/>
                  </a:lnTo>
                  <a:lnTo>
                    <a:pt x="214" y="812"/>
                  </a:lnTo>
                  <a:lnTo>
                    <a:pt x="214" y="816"/>
                  </a:lnTo>
                  <a:lnTo>
                    <a:pt x="210" y="816"/>
                  </a:lnTo>
                  <a:lnTo>
                    <a:pt x="210" y="824"/>
                  </a:lnTo>
                  <a:lnTo>
                    <a:pt x="210" y="828"/>
                  </a:lnTo>
                  <a:lnTo>
                    <a:pt x="206" y="828"/>
                  </a:lnTo>
                  <a:lnTo>
                    <a:pt x="202" y="832"/>
                  </a:lnTo>
                  <a:lnTo>
                    <a:pt x="198" y="832"/>
                  </a:lnTo>
                  <a:lnTo>
                    <a:pt x="190" y="832"/>
                  </a:lnTo>
                  <a:lnTo>
                    <a:pt x="187" y="835"/>
                  </a:lnTo>
                  <a:lnTo>
                    <a:pt x="183" y="835"/>
                  </a:lnTo>
                  <a:lnTo>
                    <a:pt x="179" y="839"/>
                  </a:lnTo>
                  <a:lnTo>
                    <a:pt x="175" y="847"/>
                  </a:lnTo>
                  <a:lnTo>
                    <a:pt x="175" y="851"/>
                  </a:lnTo>
                  <a:lnTo>
                    <a:pt x="171" y="855"/>
                  </a:lnTo>
                  <a:lnTo>
                    <a:pt x="171" y="859"/>
                  </a:lnTo>
                  <a:lnTo>
                    <a:pt x="167" y="867"/>
                  </a:lnTo>
                  <a:lnTo>
                    <a:pt x="167" y="870"/>
                  </a:lnTo>
                  <a:lnTo>
                    <a:pt x="163" y="870"/>
                  </a:lnTo>
                  <a:lnTo>
                    <a:pt x="159" y="870"/>
                  </a:lnTo>
                  <a:lnTo>
                    <a:pt x="155" y="870"/>
                  </a:lnTo>
                  <a:lnTo>
                    <a:pt x="152" y="867"/>
                  </a:lnTo>
                  <a:lnTo>
                    <a:pt x="148" y="863"/>
                  </a:lnTo>
                  <a:lnTo>
                    <a:pt x="144" y="859"/>
                  </a:lnTo>
                  <a:lnTo>
                    <a:pt x="144" y="855"/>
                  </a:lnTo>
                  <a:lnTo>
                    <a:pt x="140" y="851"/>
                  </a:lnTo>
                  <a:lnTo>
                    <a:pt x="140" y="847"/>
                  </a:lnTo>
                  <a:lnTo>
                    <a:pt x="140" y="839"/>
                  </a:lnTo>
                  <a:lnTo>
                    <a:pt x="140" y="835"/>
                  </a:lnTo>
                  <a:lnTo>
                    <a:pt x="144" y="832"/>
                  </a:lnTo>
                  <a:lnTo>
                    <a:pt x="144" y="824"/>
                  </a:lnTo>
                  <a:lnTo>
                    <a:pt x="144" y="820"/>
                  </a:lnTo>
                  <a:lnTo>
                    <a:pt x="140" y="816"/>
                  </a:lnTo>
                  <a:lnTo>
                    <a:pt x="136" y="816"/>
                  </a:lnTo>
                  <a:lnTo>
                    <a:pt x="132" y="816"/>
                  </a:lnTo>
                  <a:lnTo>
                    <a:pt x="128" y="816"/>
                  </a:lnTo>
                  <a:lnTo>
                    <a:pt x="124" y="808"/>
                  </a:lnTo>
                  <a:lnTo>
                    <a:pt x="124" y="804"/>
                  </a:lnTo>
                  <a:lnTo>
                    <a:pt x="124" y="800"/>
                  </a:lnTo>
                  <a:lnTo>
                    <a:pt x="124" y="797"/>
                  </a:lnTo>
                  <a:lnTo>
                    <a:pt x="121" y="793"/>
                  </a:lnTo>
                  <a:lnTo>
                    <a:pt x="117" y="785"/>
                  </a:lnTo>
                  <a:lnTo>
                    <a:pt x="113" y="781"/>
                  </a:lnTo>
                  <a:lnTo>
                    <a:pt x="109" y="777"/>
                  </a:lnTo>
                  <a:lnTo>
                    <a:pt x="101" y="773"/>
                  </a:lnTo>
                  <a:lnTo>
                    <a:pt x="101" y="769"/>
                  </a:lnTo>
                  <a:lnTo>
                    <a:pt x="101" y="762"/>
                  </a:lnTo>
                  <a:lnTo>
                    <a:pt x="93" y="762"/>
                  </a:lnTo>
                  <a:lnTo>
                    <a:pt x="89" y="758"/>
                  </a:lnTo>
                  <a:lnTo>
                    <a:pt x="86" y="754"/>
                  </a:lnTo>
                  <a:lnTo>
                    <a:pt x="82" y="754"/>
                  </a:lnTo>
                  <a:lnTo>
                    <a:pt x="78" y="750"/>
                  </a:lnTo>
                  <a:lnTo>
                    <a:pt x="74" y="750"/>
                  </a:lnTo>
                  <a:lnTo>
                    <a:pt x="66" y="746"/>
                  </a:lnTo>
                  <a:lnTo>
                    <a:pt x="62" y="746"/>
                  </a:lnTo>
                  <a:lnTo>
                    <a:pt x="58" y="750"/>
                  </a:lnTo>
                  <a:lnTo>
                    <a:pt x="54" y="750"/>
                  </a:lnTo>
                  <a:lnTo>
                    <a:pt x="51" y="742"/>
                  </a:lnTo>
                  <a:lnTo>
                    <a:pt x="47" y="742"/>
                  </a:lnTo>
                  <a:lnTo>
                    <a:pt x="43" y="738"/>
                  </a:lnTo>
                  <a:lnTo>
                    <a:pt x="43" y="734"/>
                  </a:lnTo>
                  <a:lnTo>
                    <a:pt x="43" y="727"/>
                  </a:lnTo>
                  <a:lnTo>
                    <a:pt x="51" y="727"/>
                  </a:lnTo>
                  <a:lnTo>
                    <a:pt x="54" y="723"/>
                  </a:lnTo>
                  <a:lnTo>
                    <a:pt x="58" y="719"/>
                  </a:lnTo>
                  <a:lnTo>
                    <a:pt x="66" y="719"/>
                  </a:lnTo>
                  <a:lnTo>
                    <a:pt x="70" y="711"/>
                  </a:lnTo>
                  <a:lnTo>
                    <a:pt x="66" y="707"/>
                  </a:lnTo>
                  <a:lnTo>
                    <a:pt x="62" y="703"/>
                  </a:lnTo>
                  <a:lnTo>
                    <a:pt x="58" y="699"/>
                  </a:lnTo>
                  <a:lnTo>
                    <a:pt x="54" y="696"/>
                  </a:lnTo>
                  <a:lnTo>
                    <a:pt x="54" y="692"/>
                  </a:lnTo>
                  <a:lnTo>
                    <a:pt x="51" y="684"/>
                  </a:lnTo>
                  <a:lnTo>
                    <a:pt x="47" y="680"/>
                  </a:lnTo>
                  <a:lnTo>
                    <a:pt x="43" y="680"/>
                  </a:lnTo>
                  <a:lnTo>
                    <a:pt x="39" y="680"/>
                  </a:lnTo>
                  <a:lnTo>
                    <a:pt x="35" y="680"/>
                  </a:lnTo>
                  <a:lnTo>
                    <a:pt x="27" y="680"/>
                  </a:lnTo>
                  <a:lnTo>
                    <a:pt x="23" y="680"/>
                  </a:lnTo>
                  <a:lnTo>
                    <a:pt x="19" y="676"/>
                  </a:lnTo>
                  <a:lnTo>
                    <a:pt x="16" y="676"/>
                  </a:lnTo>
                  <a:lnTo>
                    <a:pt x="8" y="672"/>
                  </a:lnTo>
                  <a:lnTo>
                    <a:pt x="4" y="672"/>
                  </a:lnTo>
                  <a:lnTo>
                    <a:pt x="0" y="668"/>
                  </a:lnTo>
                  <a:lnTo>
                    <a:pt x="0" y="664"/>
                  </a:lnTo>
                  <a:lnTo>
                    <a:pt x="0" y="657"/>
                  </a:lnTo>
                  <a:lnTo>
                    <a:pt x="4" y="653"/>
                  </a:lnTo>
                  <a:lnTo>
                    <a:pt x="4" y="649"/>
                  </a:lnTo>
                  <a:lnTo>
                    <a:pt x="4" y="645"/>
                  </a:lnTo>
                  <a:lnTo>
                    <a:pt x="12" y="645"/>
                  </a:lnTo>
                  <a:lnTo>
                    <a:pt x="16" y="645"/>
                  </a:lnTo>
                  <a:lnTo>
                    <a:pt x="19" y="649"/>
                  </a:lnTo>
                  <a:lnTo>
                    <a:pt x="23" y="649"/>
                  </a:lnTo>
                  <a:lnTo>
                    <a:pt x="31" y="649"/>
                  </a:lnTo>
                  <a:lnTo>
                    <a:pt x="35" y="645"/>
                  </a:lnTo>
                  <a:lnTo>
                    <a:pt x="35" y="641"/>
                  </a:lnTo>
                  <a:lnTo>
                    <a:pt x="35" y="633"/>
                  </a:lnTo>
                  <a:lnTo>
                    <a:pt x="43" y="633"/>
                  </a:lnTo>
                  <a:lnTo>
                    <a:pt x="47" y="633"/>
                  </a:lnTo>
                  <a:lnTo>
                    <a:pt x="51" y="633"/>
                  </a:lnTo>
                  <a:lnTo>
                    <a:pt x="58" y="633"/>
                  </a:lnTo>
                  <a:lnTo>
                    <a:pt x="66" y="633"/>
                  </a:lnTo>
                  <a:lnTo>
                    <a:pt x="70" y="629"/>
                  </a:lnTo>
                  <a:lnTo>
                    <a:pt x="70" y="622"/>
                  </a:lnTo>
                  <a:lnTo>
                    <a:pt x="70" y="618"/>
                  </a:lnTo>
                  <a:lnTo>
                    <a:pt x="70" y="614"/>
                  </a:lnTo>
                  <a:lnTo>
                    <a:pt x="70" y="610"/>
                  </a:lnTo>
                  <a:lnTo>
                    <a:pt x="70" y="602"/>
                  </a:lnTo>
                  <a:lnTo>
                    <a:pt x="70" y="598"/>
                  </a:lnTo>
                  <a:lnTo>
                    <a:pt x="78" y="594"/>
                  </a:lnTo>
                  <a:lnTo>
                    <a:pt x="82" y="594"/>
                  </a:lnTo>
                  <a:lnTo>
                    <a:pt x="86" y="594"/>
                  </a:lnTo>
                  <a:lnTo>
                    <a:pt x="89" y="591"/>
                  </a:lnTo>
                  <a:lnTo>
                    <a:pt x="93" y="587"/>
                  </a:lnTo>
                  <a:lnTo>
                    <a:pt x="97" y="583"/>
                  </a:lnTo>
                  <a:lnTo>
                    <a:pt x="101" y="575"/>
                  </a:lnTo>
                  <a:lnTo>
                    <a:pt x="105" y="571"/>
                  </a:lnTo>
                  <a:lnTo>
                    <a:pt x="109" y="567"/>
                  </a:lnTo>
                  <a:lnTo>
                    <a:pt x="109" y="560"/>
                  </a:lnTo>
                  <a:lnTo>
                    <a:pt x="109" y="556"/>
                  </a:lnTo>
                  <a:lnTo>
                    <a:pt x="109" y="552"/>
                  </a:lnTo>
                  <a:lnTo>
                    <a:pt x="109" y="544"/>
                  </a:lnTo>
                  <a:lnTo>
                    <a:pt x="109" y="540"/>
                  </a:lnTo>
                  <a:lnTo>
                    <a:pt x="113" y="532"/>
                  </a:lnTo>
                  <a:lnTo>
                    <a:pt x="117" y="528"/>
                  </a:lnTo>
                  <a:lnTo>
                    <a:pt x="117" y="525"/>
                  </a:lnTo>
                  <a:lnTo>
                    <a:pt x="117" y="517"/>
                  </a:lnTo>
                  <a:lnTo>
                    <a:pt x="117" y="513"/>
                  </a:lnTo>
                  <a:lnTo>
                    <a:pt x="117" y="509"/>
                  </a:lnTo>
                  <a:lnTo>
                    <a:pt x="128" y="505"/>
                  </a:lnTo>
                  <a:lnTo>
                    <a:pt x="132" y="497"/>
                  </a:lnTo>
                  <a:lnTo>
                    <a:pt x="132" y="493"/>
                  </a:lnTo>
                  <a:lnTo>
                    <a:pt x="136" y="490"/>
                  </a:lnTo>
                  <a:lnTo>
                    <a:pt x="140" y="486"/>
                  </a:lnTo>
                  <a:lnTo>
                    <a:pt x="144" y="482"/>
                  </a:lnTo>
                  <a:lnTo>
                    <a:pt x="148" y="478"/>
                  </a:lnTo>
                  <a:lnTo>
                    <a:pt x="152" y="482"/>
                  </a:lnTo>
                  <a:lnTo>
                    <a:pt x="152" y="478"/>
                  </a:lnTo>
                  <a:lnTo>
                    <a:pt x="155" y="474"/>
                  </a:lnTo>
                  <a:lnTo>
                    <a:pt x="152" y="470"/>
                  </a:lnTo>
                  <a:lnTo>
                    <a:pt x="148" y="466"/>
                  </a:lnTo>
                  <a:lnTo>
                    <a:pt x="148" y="462"/>
                  </a:lnTo>
                  <a:lnTo>
                    <a:pt x="144" y="458"/>
                  </a:lnTo>
                  <a:lnTo>
                    <a:pt x="140" y="455"/>
                  </a:lnTo>
                  <a:lnTo>
                    <a:pt x="140" y="451"/>
                  </a:lnTo>
                  <a:lnTo>
                    <a:pt x="140" y="443"/>
                  </a:lnTo>
                  <a:lnTo>
                    <a:pt x="140" y="439"/>
                  </a:lnTo>
                  <a:lnTo>
                    <a:pt x="140" y="431"/>
                  </a:lnTo>
                  <a:lnTo>
                    <a:pt x="140" y="427"/>
                  </a:lnTo>
                  <a:lnTo>
                    <a:pt x="140" y="424"/>
                  </a:lnTo>
                  <a:lnTo>
                    <a:pt x="140" y="420"/>
                  </a:lnTo>
                  <a:lnTo>
                    <a:pt x="140" y="416"/>
                  </a:lnTo>
                  <a:lnTo>
                    <a:pt x="144" y="408"/>
                  </a:lnTo>
                  <a:lnTo>
                    <a:pt x="144" y="404"/>
                  </a:lnTo>
                  <a:lnTo>
                    <a:pt x="140" y="400"/>
                  </a:lnTo>
                  <a:lnTo>
                    <a:pt x="144" y="392"/>
                  </a:lnTo>
                  <a:lnTo>
                    <a:pt x="144" y="389"/>
                  </a:lnTo>
                  <a:lnTo>
                    <a:pt x="148" y="381"/>
                  </a:lnTo>
                  <a:lnTo>
                    <a:pt x="148" y="377"/>
                  </a:lnTo>
                  <a:lnTo>
                    <a:pt x="152" y="373"/>
                  </a:lnTo>
                  <a:lnTo>
                    <a:pt x="152" y="369"/>
                  </a:lnTo>
                  <a:lnTo>
                    <a:pt x="155" y="365"/>
                  </a:lnTo>
                  <a:lnTo>
                    <a:pt x="155" y="361"/>
                  </a:lnTo>
                  <a:lnTo>
                    <a:pt x="159" y="354"/>
                  </a:lnTo>
                  <a:lnTo>
                    <a:pt x="159" y="350"/>
                  </a:lnTo>
                  <a:lnTo>
                    <a:pt x="159" y="342"/>
                  </a:lnTo>
                  <a:lnTo>
                    <a:pt x="159" y="338"/>
                  </a:lnTo>
                  <a:lnTo>
                    <a:pt x="159" y="334"/>
                  </a:lnTo>
                  <a:lnTo>
                    <a:pt x="159" y="330"/>
                  </a:lnTo>
                  <a:lnTo>
                    <a:pt x="155" y="326"/>
                  </a:lnTo>
                  <a:lnTo>
                    <a:pt x="152" y="322"/>
                  </a:lnTo>
                  <a:lnTo>
                    <a:pt x="148" y="322"/>
                  </a:lnTo>
                  <a:lnTo>
                    <a:pt x="144" y="322"/>
                  </a:lnTo>
                  <a:lnTo>
                    <a:pt x="144" y="319"/>
                  </a:lnTo>
                  <a:lnTo>
                    <a:pt x="136" y="319"/>
                  </a:lnTo>
                  <a:lnTo>
                    <a:pt x="132" y="315"/>
                  </a:lnTo>
                  <a:lnTo>
                    <a:pt x="132" y="311"/>
                  </a:lnTo>
                  <a:lnTo>
                    <a:pt x="128" y="307"/>
                  </a:lnTo>
                  <a:lnTo>
                    <a:pt x="128" y="303"/>
                  </a:lnTo>
                  <a:lnTo>
                    <a:pt x="128" y="295"/>
                  </a:lnTo>
                  <a:lnTo>
                    <a:pt x="128" y="291"/>
                  </a:lnTo>
                  <a:lnTo>
                    <a:pt x="128" y="284"/>
                  </a:lnTo>
                  <a:lnTo>
                    <a:pt x="128" y="280"/>
                  </a:lnTo>
                  <a:lnTo>
                    <a:pt x="128" y="276"/>
                  </a:lnTo>
                  <a:lnTo>
                    <a:pt x="128" y="272"/>
                  </a:lnTo>
                  <a:lnTo>
                    <a:pt x="128" y="264"/>
                  </a:lnTo>
                  <a:lnTo>
                    <a:pt x="132" y="260"/>
                  </a:lnTo>
                  <a:lnTo>
                    <a:pt x="132" y="256"/>
                  </a:lnTo>
                  <a:lnTo>
                    <a:pt x="136" y="253"/>
                  </a:lnTo>
                  <a:lnTo>
                    <a:pt x="140" y="249"/>
                  </a:lnTo>
                  <a:lnTo>
                    <a:pt x="144" y="245"/>
                  </a:lnTo>
                  <a:lnTo>
                    <a:pt x="144" y="241"/>
                  </a:lnTo>
                  <a:lnTo>
                    <a:pt x="148" y="241"/>
                  </a:lnTo>
                  <a:lnTo>
                    <a:pt x="152" y="237"/>
                  </a:lnTo>
                  <a:lnTo>
                    <a:pt x="152" y="229"/>
                  </a:lnTo>
                  <a:lnTo>
                    <a:pt x="155" y="225"/>
                  </a:lnTo>
                  <a:lnTo>
                    <a:pt x="155" y="221"/>
                  </a:lnTo>
                  <a:lnTo>
                    <a:pt x="159" y="218"/>
                  </a:lnTo>
                  <a:lnTo>
                    <a:pt x="159" y="210"/>
                  </a:lnTo>
                  <a:lnTo>
                    <a:pt x="163" y="206"/>
                  </a:lnTo>
                  <a:lnTo>
                    <a:pt x="163" y="202"/>
                  </a:lnTo>
                  <a:lnTo>
                    <a:pt x="167" y="198"/>
                  </a:lnTo>
                  <a:lnTo>
                    <a:pt x="175" y="190"/>
                  </a:lnTo>
                  <a:lnTo>
                    <a:pt x="179" y="186"/>
                  </a:lnTo>
                  <a:lnTo>
                    <a:pt x="183" y="186"/>
                  </a:lnTo>
                  <a:lnTo>
                    <a:pt x="187" y="190"/>
                  </a:lnTo>
                  <a:lnTo>
                    <a:pt x="187" y="198"/>
                  </a:lnTo>
                  <a:lnTo>
                    <a:pt x="194" y="198"/>
                  </a:lnTo>
                  <a:lnTo>
                    <a:pt x="198" y="194"/>
                  </a:lnTo>
                  <a:lnTo>
                    <a:pt x="202" y="190"/>
                  </a:lnTo>
                  <a:lnTo>
                    <a:pt x="206" y="186"/>
                  </a:lnTo>
                  <a:lnTo>
                    <a:pt x="214" y="186"/>
                  </a:lnTo>
                  <a:lnTo>
                    <a:pt x="218" y="190"/>
                  </a:lnTo>
                  <a:lnTo>
                    <a:pt x="222" y="194"/>
                  </a:lnTo>
                  <a:lnTo>
                    <a:pt x="225" y="202"/>
                  </a:lnTo>
                  <a:lnTo>
                    <a:pt x="229" y="206"/>
                  </a:lnTo>
                  <a:lnTo>
                    <a:pt x="233" y="206"/>
                  </a:lnTo>
                  <a:lnTo>
                    <a:pt x="237" y="202"/>
                  </a:lnTo>
                  <a:lnTo>
                    <a:pt x="237" y="198"/>
                  </a:lnTo>
                  <a:lnTo>
                    <a:pt x="237" y="190"/>
                  </a:lnTo>
                  <a:lnTo>
                    <a:pt x="245" y="190"/>
                  </a:lnTo>
                  <a:lnTo>
                    <a:pt x="249" y="190"/>
                  </a:lnTo>
                  <a:lnTo>
                    <a:pt x="253" y="190"/>
                  </a:lnTo>
                  <a:lnTo>
                    <a:pt x="257" y="183"/>
                  </a:lnTo>
                  <a:lnTo>
                    <a:pt x="260" y="179"/>
                  </a:lnTo>
                  <a:lnTo>
                    <a:pt x="264" y="175"/>
                  </a:lnTo>
                  <a:lnTo>
                    <a:pt x="264" y="171"/>
                  </a:lnTo>
                  <a:lnTo>
                    <a:pt x="268" y="163"/>
                  </a:lnTo>
                  <a:lnTo>
                    <a:pt x="272" y="163"/>
                  </a:lnTo>
                  <a:lnTo>
                    <a:pt x="276" y="159"/>
                  </a:lnTo>
                  <a:lnTo>
                    <a:pt x="284" y="159"/>
                  </a:lnTo>
                  <a:lnTo>
                    <a:pt x="288" y="159"/>
                  </a:lnTo>
                  <a:lnTo>
                    <a:pt x="291" y="159"/>
                  </a:lnTo>
                  <a:lnTo>
                    <a:pt x="299" y="159"/>
                  </a:lnTo>
                  <a:lnTo>
                    <a:pt x="303" y="167"/>
                  </a:lnTo>
                  <a:lnTo>
                    <a:pt x="307" y="171"/>
                  </a:lnTo>
                  <a:lnTo>
                    <a:pt x="315" y="167"/>
                  </a:lnTo>
                  <a:lnTo>
                    <a:pt x="319" y="163"/>
                  </a:lnTo>
                  <a:lnTo>
                    <a:pt x="323" y="155"/>
                  </a:lnTo>
                  <a:lnTo>
                    <a:pt x="326" y="151"/>
                  </a:lnTo>
                  <a:lnTo>
                    <a:pt x="330" y="148"/>
                  </a:lnTo>
                  <a:lnTo>
                    <a:pt x="338" y="144"/>
                  </a:lnTo>
                  <a:lnTo>
                    <a:pt x="338" y="140"/>
                  </a:lnTo>
                  <a:lnTo>
                    <a:pt x="342" y="136"/>
                  </a:lnTo>
                  <a:lnTo>
                    <a:pt x="346" y="132"/>
                  </a:lnTo>
                  <a:lnTo>
                    <a:pt x="354" y="128"/>
                  </a:lnTo>
                  <a:lnTo>
                    <a:pt x="358" y="128"/>
                  </a:lnTo>
                  <a:lnTo>
                    <a:pt x="361" y="124"/>
                  </a:lnTo>
                  <a:lnTo>
                    <a:pt x="361" y="120"/>
                  </a:lnTo>
                  <a:lnTo>
                    <a:pt x="361" y="113"/>
                  </a:lnTo>
                  <a:lnTo>
                    <a:pt x="361" y="109"/>
                  </a:lnTo>
                  <a:lnTo>
                    <a:pt x="365" y="105"/>
                  </a:lnTo>
                  <a:lnTo>
                    <a:pt x="373" y="105"/>
                  </a:lnTo>
                  <a:lnTo>
                    <a:pt x="373" y="101"/>
                  </a:lnTo>
                  <a:lnTo>
                    <a:pt x="373" y="97"/>
                  </a:lnTo>
                  <a:lnTo>
                    <a:pt x="381" y="93"/>
                  </a:lnTo>
                  <a:lnTo>
                    <a:pt x="385" y="93"/>
                  </a:lnTo>
                  <a:lnTo>
                    <a:pt x="389" y="89"/>
                  </a:lnTo>
                  <a:lnTo>
                    <a:pt x="393" y="85"/>
                  </a:lnTo>
                  <a:lnTo>
                    <a:pt x="408" y="101"/>
                  </a:lnTo>
                  <a:lnTo>
                    <a:pt x="404" y="113"/>
                  </a:lnTo>
                  <a:lnTo>
                    <a:pt x="400" y="124"/>
                  </a:lnTo>
                  <a:lnTo>
                    <a:pt x="396" y="148"/>
                  </a:lnTo>
                  <a:lnTo>
                    <a:pt x="396" y="159"/>
                  </a:lnTo>
                  <a:lnTo>
                    <a:pt x="400" y="190"/>
                  </a:lnTo>
                  <a:lnTo>
                    <a:pt x="404" y="218"/>
                  </a:lnTo>
                  <a:lnTo>
                    <a:pt x="443" y="245"/>
                  </a:lnTo>
                  <a:lnTo>
                    <a:pt x="451" y="249"/>
                  </a:lnTo>
                  <a:lnTo>
                    <a:pt x="466" y="249"/>
                  </a:lnTo>
                  <a:lnTo>
                    <a:pt x="517" y="249"/>
                  </a:lnTo>
                  <a:lnTo>
                    <a:pt x="532" y="241"/>
                  </a:lnTo>
                  <a:lnTo>
                    <a:pt x="536" y="229"/>
                  </a:lnTo>
                  <a:lnTo>
                    <a:pt x="548" y="214"/>
                  </a:lnTo>
                  <a:lnTo>
                    <a:pt x="571" y="206"/>
                  </a:lnTo>
                  <a:lnTo>
                    <a:pt x="591" y="198"/>
                  </a:lnTo>
                  <a:lnTo>
                    <a:pt x="622" y="183"/>
                  </a:lnTo>
                  <a:lnTo>
                    <a:pt x="630" y="167"/>
                  </a:lnTo>
                  <a:lnTo>
                    <a:pt x="618" y="163"/>
                  </a:lnTo>
                  <a:lnTo>
                    <a:pt x="602" y="159"/>
                  </a:lnTo>
                  <a:lnTo>
                    <a:pt x="591" y="159"/>
                  </a:lnTo>
                  <a:lnTo>
                    <a:pt x="560" y="144"/>
                  </a:lnTo>
                  <a:lnTo>
                    <a:pt x="548" y="124"/>
                  </a:lnTo>
                  <a:lnTo>
                    <a:pt x="536" y="105"/>
                  </a:lnTo>
                  <a:lnTo>
                    <a:pt x="525" y="89"/>
                  </a:lnTo>
                  <a:lnTo>
                    <a:pt x="505" y="82"/>
                  </a:lnTo>
                  <a:lnTo>
                    <a:pt x="482" y="70"/>
                  </a:lnTo>
                  <a:lnTo>
                    <a:pt x="482" y="58"/>
                  </a:lnTo>
                  <a:lnTo>
                    <a:pt x="486" y="39"/>
                  </a:lnTo>
                  <a:lnTo>
                    <a:pt x="521" y="0"/>
                  </a:lnTo>
                  <a:lnTo>
                    <a:pt x="540" y="4"/>
                  </a:lnTo>
                  <a:lnTo>
                    <a:pt x="556" y="12"/>
                  </a:lnTo>
                  <a:lnTo>
                    <a:pt x="575" y="27"/>
                  </a:lnTo>
                  <a:lnTo>
                    <a:pt x="587" y="31"/>
                  </a:lnTo>
                  <a:lnTo>
                    <a:pt x="598" y="35"/>
                  </a:lnTo>
                  <a:lnTo>
                    <a:pt x="614" y="3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" name="Freeform 7"/>
            <p:cNvSpPr>
              <a:spLocks noEditPoints="1"/>
            </p:cNvSpPr>
            <p:nvPr/>
          </p:nvSpPr>
          <p:spPr bwMode="auto">
            <a:xfrm>
              <a:off x="1418" y="485"/>
              <a:ext cx="917" cy="1543"/>
            </a:xfrm>
            <a:custGeom>
              <a:avLst/>
              <a:gdLst>
                <a:gd name="T0" fmla="*/ 792 w 917"/>
                <a:gd name="T1" fmla="*/ 1228 h 1543"/>
                <a:gd name="T2" fmla="*/ 831 w 917"/>
                <a:gd name="T3" fmla="*/ 1220 h 1543"/>
                <a:gd name="T4" fmla="*/ 816 w 917"/>
                <a:gd name="T5" fmla="*/ 1267 h 1543"/>
                <a:gd name="T6" fmla="*/ 734 w 917"/>
                <a:gd name="T7" fmla="*/ 1216 h 1543"/>
                <a:gd name="T8" fmla="*/ 777 w 917"/>
                <a:gd name="T9" fmla="*/ 1208 h 1543"/>
                <a:gd name="T10" fmla="*/ 50 w 917"/>
                <a:gd name="T11" fmla="*/ 19 h 1543"/>
                <a:gd name="T12" fmla="*/ 171 w 917"/>
                <a:gd name="T13" fmla="*/ 54 h 1543"/>
                <a:gd name="T14" fmla="*/ 213 w 917"/>
                <a:gd name="T15" fmla="*/ 85 h 1543"/>
                <a:gd name="T16" fmla="*/ 260 w 917"/>
                <a:gd name="T17" fmla="*/ 116 h 1543"/>
                <a:gd name="T18" fmla="*/ 307 w 917"/>
                <a:gd name="T19" fmla="*/ 105 h 1543"/>
                <a:gd name="T20" fmla="*/ 361 w 917"/>
                <a:gd name="T21" fmla="*/ 97 h 1543"/>
                <a:gd name="T22" fmla="*/ 404 w 917"/>
                <a:gd name="T23" fmla="*/ 124 h 1543"/>
                <a:gd name="T24" fmla="*/ 443 w 917"/>
                <a:gd name="T25" fmla="*/ 159 h 1543"/>
                <a:gd name="T26" fmla="*/ 470 w 917"/>
                <a:gd name="T27" fmla="*/ 74 h 1543"/>
                <a:gd name="T28" fmla="*/ 548 w 917"/>
                <a:gd name="T29" fmla="*/ 101 h 1543"/>
                <a:gd name="T30" fmla="*/ 614 w 917"/>
                <a:gd name="T31" fmla="*/ 163 h 1543"/>
                <a:gd name="T32" fmla="*/ 684 w 917"/>
                <a:gd name="T33" fmla="*/ 264 h 1543"/>
                <a:gd name="T34" fmla="*/ 722 w 917"/>
                <a:gd name="T35" fmla="*/ 357 h 1543"/>
                <a:gd name="T36" fmla="*/ 734 w 917"/>
                <a:gd name="T37" fmla="*/ 493 h 1543"/>
                <a:gd name="T38" fmla="*/ 742 w 917"/>
                <a:gd name="T39" fmla="*/ 544 h 1543"/>
                <a:gd name="T40" fmla="*/ 773 w 917"/>
                <a:gd name="T41" fmla="*/ 591 h 1543"/>
                <a:gd name="T42" fmla="*/ 785 w 917"/>
                <a:gd name="T43" fmla="*/ 649 h 1543"/>
                <a:gd name="T44" fmla="*/ 788 w 917"/>
                <a:gd name="T45" fmla="*/ 707 h 1543"/>
                <a:gd name="T46" fmla="*/ 757 w 917"/>
                <a:gd name="T47" fmla="*/ 762 h 1543"/>
                <a:gd name="T48" fmla="*/ 785 w 917"/>
                <a:gd name="T49" fmla="*/ 816 h 1543"/>
                <a:gd name="T50" fmla="*/ 831 w 917"/>
                <a:gd name="T51" fmla="*/ 870 h 1543"/>
                <a:gd name="T52" fmla="*/ 882 w 917"/>
                <a:gd name="T53" fmla="*/ 921 h 1543"/>
                <a:gd name="T54" fmla="*/ 913 w 917"/>
                <a:gd name="T55" fmla="*/ 983 h 1543"/>
                <a:gd name="T56" fmla="*/ 769 w 917"/>
                <a:gd name="T57" fmla="*/ 1041 h 1543"/>
                <a:gd name="T58" fmla="*/ 757 w 917"/>
                <a:gd name="T59" fmla="*/ 1103 h 1543"/>
                <a:gd name="T60" fmla="*/ 726 w 917"/>
                <a:gd name="T61" fmla="*/ 1158 h 1543"/>
                <a:gd name="T62" fmla="*/ 695 w 917"/>
                <a:gd name="T63" fmla="*/ 1201 h 1543"/>
                <a:gd name="T64" fmla="*/ 672 w 917"/>
                <a:gd name="T65" fmla="*/ 1243 h 1543"/>
                <a:gd name="T66" fmla="*/ 649 w 917"/>
                <a:gd name="T67" fmla="*/ 1298 h 1543"/>
                <a:gd name="T68" fmla="*/ 365 w 917"/>
                <a:gd name="T69" fmla="*/ 1364 h 1543"/>
                <a:gd name="T70" fmla="*/ 400 w 917"/>
                <a:gd name="T71" fmla="*/ 1543 h 1543"/>
                <a:gd name="T72" fmla="*/ 264 w 917"/>
                <a:gd name="T73" fmla="*/ 1364 h 1543"/>
                <a:gd name="T74" fmla="*/ 194 w 917"/>
                <a:gd name="T75" fmla="*/ 1360 h 1543"/>
                <a:gd name="T76" fmla="*/ 155 w 917"/>
                <a:gd name="T77" fmla="*/ 1282 h 1543"/>
                <a:gd name="T78" fmla="*/ 171 w 917"/>
                <a:gd name="T79" fmla="*/ 1205 h 1543"/>
                <a:gd name="T80" fmla="*/ 178 w 917"/>
                <a:gd name="T81" fmla="*/ 1123 h 1543"/>
                <a:gd name="T82" fmla="*/ 174 w 917"/>
                <a:gd name="T83" fmla="*/ 1034 h 1543"/>
                <a:gd name="T84" fmla="*/ 143 w 917"/>
                <a:gd name="T85" fmla="*/ 991 h 1543"/>
                <a:gd name="T86" fmla="*/ 163 w 917"/>
                <a:gd name="T87" fmla="*/ 933 h 1543"/>
                <a:gd name="T88" fmla="*/ 198 w 917"/>
                <a:gd name="T89" fmla="*/ 859 h 1543"/>
                <a:gd name="T90" fmla="*/ 182 w 917"/>
                <a:gd name="T91" fmla="*/ 777 h 1543"/>
                <a:gd name="T92" fmla="*/ 155 w 917"/>
                <a:gd name="T93" fmla="*/ 703 h 1543"/>
                <a:gd name="T94" fmla="*/ 190 w 917"/>
                <a:gd name="T95" fmla="*/ 664 h 1543"/>
                <a:gd name="T96" fmla="*/ 264 w 917"/>
                <a:gd name="T97" fmla="*/ 641 h 1543"/>
                <a:gd name="T98" fmla="*/ 307 w 917"/>
                <a:gd name="T99" fmla="*/ 587 h 1543"/>
                <a:gd name="T100" fmla="*/ 338 w 917"/>
                <a:gd name="T101" fmla="*/ 536 h 1543"/>
                <a:gd name="T102" fmla="*/ 295 w 917"/>
                <a:gd name="T103" fmla="*/ 478 h 1543"/>
                <a:gd name="T104" fmla="*/ 283 w 917"/>
                <a:gd name="T105" fmla="*/ 404 h 1543"/>
                <a:gd name="T106" fmla="*/ 229 w 917"/>
                <a:gd name="T107" fmla="*/ 350 h 1543"/>
                <a:gd name="T108" fmla="*/ 178 w 917"/>
                <a:gd name="T109" fmla="*/ 303 h 1543"/>
                <a:gd name="T110" fmla="*/ 202 w 917"/>
                <a:gd name="T111" fmla="*/ 237 h 1543"/>
                <a:gd name="T112" fmla="*/ 151 w 917"/>
                <a:gd name="T113" fmla="*/ 179 h 1543"/>
                <a:gd name="T114" fmla="*/ 128 w 917"/>
                <a:gd name="T115" fmla="*/ 113 h 1543"/>
                <a:gd name="T116" fmla="*/ 77 w 917"/>
                <a:gd name="T117" fmla="*/ 128 h 1543"/>
                <a:gd name="T118" fmla="*/ 27 w 917"/>
                <a:gd name="T119" fmla="*/ 109 h 1543"/>
                <a:gd name="T120" fmla="*/ 23 w 917"/>
                <a:gd name="T121" fmla="*/ 54 h 1543"/>
                <a:gd name="T122" fmla="*/ 27 w 917"/>
                <a:gd name="T123" fmla="*/ 0 h 15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17"/>
                <a:gd name="T187" fmla="*/ 0 h 1543"/>
                <a:gd name="T188" fmla="*/ 917 w 917"/>
                <a:gd name="T189" fmla="*/ 1543 h 15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17" h="1543">
                  <a:moveTo>
                    <a:pt x="804" y="1271"/>
                  </a:moveTo>
                  <a:lnTo>
                    <a:pt x="800" y="1271"/>
                  </a:lnTo>
                  <a:lnTo>
                    <a:pt x="796" y="1271"/>
                  </a:lnTo>
                  <a:lnTo>
                    <a:pt x="796" y="1267"/>
                  </a:lnTo>
                  <a:lnTo>
                    <a:pt x="792" y="1267"/>
                  </a:lnTo>
                  <a:lnTo>
                    <a:pt x="792" y="1263"/>
                  </a:lnTo>
                  <a:lnTo>
                    <a:pt x="788" y="1263"/>
                  </a:lnTo>
                  <a:lnTo>
                    <a:pt x="788" y="1259"/>
                  </a:lnTo>
                  <a:lnTo>
                    <a:pt x="788" y="1255"/>
                  </a:lnTo>
                  <a:lnTo>
                    <a:pt x="785" y="1251"/>
                  </a:lnTo>
                  <a:lnTo>
                    <a:pt x="785" y="1247"/>
                  </a:lnTo>
                  <a:lnTo>
                    <a:pt x="788" y="1243"/>
                  </a:lnTo>
                  <a:lnTo>
                    <a:pt x="788" y="1240"/>
                  </a:lnTo>
                  <a:lnTo>
                    <a:pt x="792" y="1236"/>
                  </a:lnTo>
                  <a:lnTo>
                    <a:pt x="792" y="1232"/>
                  </a:lnTo>
                  <a:lnTo>
                    <a:pt x="792" y="1228"/>
                  </a:lnTo>
                  <a:lnTo>
                    <a:pt x="796" y="1228"/>
                  </a:lnTo>
                  <a:lnTo>
                    <a:pt x="796" y="1224"/>
                  </a:lnTo>
                  <a:lnTo>
                    <a:pt x="796" y="1220"/>
                  </a:lnTo>
                  <a:lnTo>
                    <a:pt x="796" y="1216"/>
                  </a:lnTo>
                  <a:lnTo>
                    <a:pt x="800" y="1216"/>
                  </a:lnTo>
                  <a:lnTo>
                    <a:pt x="800" y="1212"/>
                  </a:lnTo>
                  <a:lnTo>
                    <a:pt x="800" y="1208"/>
                  </a:lnTo>
                  <a:lnTo>
                    <a:pt x="804" y="1208"/>
                  </a:lnTo>
                  <a:lnTo>
                    <a:pt x="808" y="1208"/>
                  </a:lnTo>
                  <a:lnTo>
                    <a:pt x="812" y="1212"/>
                  </a:lnTo>
                  <a:lnTo>
                    <a:pt x="816" y="1212"/>
                  </a:lnTo>
                  <a:lnTo>
                    <a:pt x="816" y="1216"/>
                  </a:lnTo>
                  <a:lnTo>
                    <a:pt x="820" y="1216"/>
                  </a:lnTo>
                  <a:lnTo>
                    <a:pt x="823" y="1216"/>
                  </a:lnTo>
                  <a:lnTo>
                    <a:pt x="827" y="1220"/>
                  </a:lnTo>
                  <a:lnTo>
                    <a:pt x="831" y="1220"/>
                  </a:lnTo>
                  <a:lnTo>
                    <a:pt x="835" y="1220"/>
                  </a:lnTo>
                  <a:lnTo>
                    <a:pt x="835" y="1224"/>
                  </a:lnTo>
                  <a:lnTo>
                    <a:pt x="835" y="1228"/>
                  </a:lnTo>
                  <a:lnTo>
                    <a:pt x="835" y="1232"/>
                  </a:lnTo>
                  <a:lnTo>
                    <a:pt x="835" y="1236"/>
                  </a:lnTo>
                  <a:lnTo>
                    <a:pt x="835" y="1240"/>
                  </a:lnTo>
                  <a:lnTo>
                    <a:pt x="831" y="1240"/>
                  </a:lnTo>
                  <a:lnTo>
                    <a:pt x="831" y="1243"/>
                  </a:lnTo>
                  <a:lnTo>
                    <a:pt x="831" y="1247"/>
                  </a:lnTo>
                  <a:lnTo>
                    <a:pt x="831" y="1251"/>
                  </a:lnTo>
                  <a:lnTo>
                    <a:pt x="827" y="1251"/>
                  </a:lnTo>
                  <a:lnTo>
                    <a:pt x="827" y="1255"/>
                  </a:lnTo>
                  <a:lnTo>
                    <a:pt x="823" y="1259"/>
                  </a:lnTo>
                  <a:lnTo>
                    <a:pt x="820" y="1263"/>
                  </a:lnTo>
                  <a:lnTo>
                    <a:pt x="816" y="1263"/>
                  </a:lnTo>
                  <a:lnTo>
                    <a:pt x="816" y="1267"/>
                  </a:lnTo>
                  <a:lnTo>
                    <a:pt x="812" y="1267"/>
                  </a:lnTo>
                  <a:lnTo>
                    <a:pt x="808" y="1267"/>
                  </a:lnTo>
                  <a:lnTo>
                    <a:pt x="804" y="1267"/>
                  </a:lnTo>
                  <a:lnTo>
                    <a:pt x="804" y="1271"/>
                  </a:lnTo>
                  <a:close/>
                  <a:moveTo>
                    <a:pt x="761" y="1247"/>
                  </a:moveTo>
                  <a:lnTo>
                    <a:pt x="757" y="1247"/>
                  </a:lnTo>
                  <a:lnTo>
                    <a:pt x="754" y="1243"/>
                  </a:lnTo>
                  <a:lnTo>
                    <a:pt x="754" y="1240"/>
                  </a:lnTo>
                  <a:lnTo>
                    <a:pt x="750" y="1236"/>
                  </a:lnTo>
                  <a:lnTo>
                    <a:pt x="750" y="1232"/>
                  </a:lnTo>
                  <a:lnTo>
                    <a:pt x="746" y="1228"/>
                  </a:lnTo>
                  <a:lnTo>
                    <a:pt x="742" y="1228"/>
                  </a:lnTo>
                  <a:lnTo>
                    <a:pt x="742" y="1224"/>
                  </a:lnTo>
                  <a:lnTo>
                    <a:pt x="738" y="1224"/>
                  </a:lnTo>
                  <a:lnTo>
                    <a:pt x="734" y="1220"/>
                  </a:lnTo>
                  <a:lnTo>
                    <a:pt x="734" y="1216"/>
                  </a:lnTo>
                  <a:lnTo>
                    <a:pt x="734" y="1212"/>
                  </a:lnTo>
                  <a:lnTo>
                    <a:pt x="738" y="1208"/>
                  </a:lnTo>
                  <a:lnTo>
                    <a:pt x="738" y="1205"/>
                  </a:lnTo>
                  <a:lnTo>
                    <a:pt x="742" y="1205"/>
                  </a:lnTo>
                  <a:lnTo>
                    <a:pt x="742" y="1201"/>
                  </a:lnTo>
                  <a:lnTo>
                    <a:pt x="746" y="1201"/>
                  </a:lnTo>
                  <a:lnTo>
                    <a:pt x="750" y="1197"/>
                  </a:lnTo>
                  <a:lnTo>
                    <a:pt x="754" y="1197"/>
                  </a:lnTo>
                  <a:lnTo>
                    <a:pt x="757" y="1197"/>
                  </a:lnTo>
                  <a:lnTo>
                    <a:pt x="761" y="1197"/>
                  </a:lnTo>
                  <a:lnTo>
                    <a:pt x="765" y="1197"/>
                  </a:lnTo>
                  <a:lnTo>
                    <a:pt x="769" y="1201"/>
                  </a:lnTo>
                  <a:lnTo>
                    <a:pt x="773" y="1201"/>
                  </a:lnTo>
                  <a:lnTo>
                    <a:pt x="773" y="1205"/>
                  </a:lnTo>
                  <a:lnTo>
                    <a:pt x="777" y="1205"/>
                  </a:lnTo>
                  <a:lnTo>
                    <a:pt x="777" y="1208"/>
                  </a:lnTo>
                  <a:lnTo>
                    <a:pt x="777" y="1212"/>
                  </a:lnTo>
                  <a:lnTo>
                    <a:pt x="781" y="1216"/>
                  </a:lnTo>
                  <a:lnTo>
                    <a:pt x="781" y="1220"/>
                  </a:lnTo>
                  <a:lnTo>
                    <a:pt x="781" y="1224"/>
                  </a:lnTo>
                  <a:lnTo>
                    <a:pt x="781" y="1228"/>
                  </a:lnTo>
                  <a:lnTo>
                    <a:pt x="781" y="1232"/>
                  </a:lnTo>
                  <a:lnTo>
                    <a:pt x="777" y="1232"/>
                  </a:lnTo>
                  <a:lnTo>
                    <a:pt x="777" y="1236"/>
                  </a:lnTo>
                  <a:lnTo>
                    <a:pt x="773" y="1236"/>
                  </a:lnTo>
                  <a:lnTo>
                    <a:pt x="773" y="1240"/>
                  </a:lnTo>
                  <a:lnTo>
                    <a:pt x="769" y="1240"/>
                  </a:lnTo>
                  <a:lnTo>
                    <a:pt x="769" y="1243"/>
                  </a:lnTo>
                  <a:lnTo>
                    <a:pt x="765" y="1243"/>
                  </a:lnTo>
                  <a:lnTo>
                    <a:pt x="761" y="1247"/>
                  </a:lnTo>
                  <a:close/>
                  <a:moveTo>
                    <a:pt x="46" y="19"/>
                  </a:moveTo>
                  <a:lnTo>
                    <a:pt x="50" y="19"/>
                  </a:lnTo>
                  <a:lnTo>
                    <a:pt x="58" y="31"/>
                  </a:lnTo>
                  <a:lnTo>
                    <a:pt x="66" y="35"/>
                  </a:lnTo>
                  <a:lnTo>
                    <a:pt x="73" y="39"/>
                  </a:lnTo>
                  <a:lnTo>
                    <a:pt x="81" y="43"/>
                  </a:lnTo>
                  <a:lnTo>
                    <a:pt x="85" y="50"/>
                  </a:lnTo>
                  <a:lnTo>
                    <a:pt x="97" y="58"/>
                  </a:lnTo>
                  <a:lnTo>
                    <a:pt x="112" y="58"/>
                  </a:lnTo>
                  <a:lnTo>
                    <a:pt x="124" y="62"/>
                  </a:lnTo>
                  <a:lnTo>
                    <a:pt x="132" y="58"/>
                  </a:lnTo>
                  <a:lnTo>
                    <a:pt x="143" y="54"/>
                  </a:lnTo>
                  <a:lnTo>
                    <a:pt x="147" y="58"/>
                  </a:lnTo>
                  <a:lnTo>
                    <a:pt x="155" y="58"/>
                  </a:lnTo>
                  <a:lnTo>
                    <a:pt x="159" y="54"/>
                  </a:lnTo>
                  <a:lnTo>
                    <a:pt x="163" y="54"/>
                  </a:lnTo>
                  <a:lnTo>
                    <a:pt x="167" y="50"/>
                  </a:lnTo>
                  <a:lnTo>
                    <a:pt x="171" y="54"/>
                  </a:lnTo>
                  <a:lnTo>
                    <a:pt x="174" y="54"/>
                  </a:lnTo>
                  <a:lnTo>
                    <a:pt x="174" y="58"/>
                  </a:lnTo>
                  <a:lnTo>
                    <a:pt x="178" y="58"/>
                  </a:lnTo>
                  <a:lnTo>
                    <a:pt x="178" y="62"/>
                  </a:lnTo>
                  <a:lnTo>
                    <a:pt x="182" y="62"/>
                  </a:lnTo>
                  <a:lnTo>
                    <a:pt x="182" y="66"/>
                  </a:lnTo>
                  <a:lnTo>
                    <a:pt x="186" y="66"/>
                  </a:lnTo>
                  <a:lnTo>
                    <a:pt x="190" y="66"/>
                  </a:lnTo>
                  <a:lnTo>
                    <a:pt x="190" y="70"/>
                  </a:lnTo>
                  <a:lnTo>
                    <a:pt x="194" y="70"/>
                  </a:lnTo>
                  <a:lnTo>
                    <a:pt x="198" y="74"/>
                  </a:lnTo>
                  <a:lnTo>
                    <a:pt x="202" y="74"/>
                  </a:lnTo>
                  <a:lnTo>
                    <a:pt x="206" y="78"/>
                  </a:lnTo>
                  <a:lnTo>
                    <a:pt x="209" y="78"/>
                  </a:lnTo>
                  <a:lnTo>
                    <a:pt x="209" y="81"/>
                  </a:lnTo>
                  <a:lnTo>
                    <a:pt x="213" y="85"/>
                  </a:lnTo>
                  <a:lnTo>
                    <a:pt x="213" y="89"/>
                  </a:lnTo>
                  <a:lnTo>
                    <a:pt x="217" y="93"/>
                  </a:lnTo>
                  <a:lnTo>
                    <a:pt x="217" y="97"/>
                  </a:lnTo>
                  <a:lnTo>
                    <a:pt x="217" y="101"/>
                  </a:lnTo>
                  <a:lnTo>
                    <a:pt x="221" y="105"/>
                  </a:lnTo>
                  <a:lnTo>
                    <a:pt x="221" y="109"/>
                  </a:lnTo>
                  <a:lnTo>
                    <a:pt x="225" y="113"/>
                  </a:lnTo>
                  <a:lnTo>
                    <a:pt x="229" y="113"/>
                  </a:lnTo>
                  <a:lnTo>
                    <a:pt x="233" y="113"/>
                  </a:lnTo>
                  <a:lnTo>
                    <a:pt x="237" y="113"/>
                  </a:lnTo>
                  <a:lnTo>
                    <a:pt x="241" y="113"/>
                  </a:lnTo>
                  <a:lnTo>
                    <a:pt x="244" y="116"/>
                  </a:lnTo>
                  <a:lnTo>
                    <a:pt x="248" y="116"/>
                  </a:lnTo>
                  <a:lnTo>
                    <a:pt x="252" y="116"/>
                  </a:lnTo>
                  <a:lnTo>
                    <a:pt x="256" y="116"/>
                  </a:lnTo>
                  <a:lnTo>
                    <a:pt x="260" y="116"/>
                  </a:lnTo>
                  <a:lnTo>
                    <a:pt x="260" y="113"/>
                  </a:lnTo>
                  <a:lnTo>
                    <a:pt x="264" y="113"/>
                  </a:lnTo>
                  <a:lnTo>
                    <a:pt x="268" y="113"/>
                  </a:lnTo>
                  <a:lnTo>
                    <a:pt x="272" y="113"/>
                  </a:lnTo>
                  <a:lnTo>
                    <a:pt x="272" y="109"/>
                  </a:lnTo>
                  <a:lnTo>
                    <a:pt x="276" y="105"/>
                  </a:lnTo>
                  <a:lnTo>
                    <a:pt x="276" y="101"/>
                  </a:lnTo>
                  <a:lnTo>
                    <a:pt x="279" y="101"/>
                  </a:lnTo>
                  <a:lnTo>
                    <a:pt x="283" y="101"/>
                  </a:lnTo>
                  <a:lnTo>
                    <a:pt x="287" y="101"/>
                  </a:lnTo>
                  <a:lnTo>
                    <a:pt x="291" y="97"/>
                  </a:lnTo>
                  <a:lnTo>
                    <a:pt x="295" y="101"/>
                  </a:lnTo>
                  <a:lnTo>
                    <a:pt x="299" y="101"/>
                  </a:lnTo>
                  <a:lnTo>
                    <a:pt x="303" y="101"/>
                  </a:lnTo>
                  <a:lnTo>
                    <a:pt x="307" y="101"/>
                  </a:lnTo>
                  <a:lnTo>
                    <a:pt x="307" y="105"/>
                  </a:lnTo>
                  <a:lnTo>
                    <a:pt x="310" y="105"/>
                  </a:lnTo>
                  <a:lnTo>
                    <a:pt x="314" y="105"/>
                  </a:lnTo>
                  <a:lnTo>
                    <a:pt x="314" y="109"/>
                  </a:lnTo>
                  <a:lnTo>
                    <a:pt x="318" y="109"/>
                  </a:lnTo>
                  <a:lnTo>
                    <a:pt x="322" y="109"/>
                  </a:lnTo>
                  <a:lnTo>
                    <a:pt x="326" y="109"/>
                  </a:lnTo>
                  <a:lnTo>
                    <a:pt x="330" y="109"/>
                  </a:lnTo>
                  <a:lnTo>
                    <a:pt x="334" y="109"/>
                  </a:lnTo>
                  <a:lnTo>
                    <a:pt x="338" y="109"/>
                  </a:lnTo>
                  <a:lnTo>
                    <a:pt x="342" y="109"/>
                  </a:lnTo>
                  <a:lnTo>
                    <a:pt x="345" y="109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1"/>
                  </a:lnTo>
                  <a:lnTo>
                    <a:pt x="357" y="101"/>
                  </a:lnTo>
                  <a:lnTo>
                    <a:pt x="361" y="97"/>
                  </a:lnTo>
                  <a:lnTo>
                    <a:pt x="365" y="97"/>
                  </a:lnTo>
                  <a:lnTo>
                    <a:pt x="369" y="97"/>
                  </a:lnTo>
                  <a:lnTo>
                    <a:pt x="373" y="97"/>
                  </a:lnTo>
                  <a:lnTo>
                    <a:pt x="377" y="97"/>
                  </a:lnTo>
                  <a:lnTo>
                    <a:pt x="377" y="101"/>
                  </a:lnTo>
                  <a:lnTo>
                    <a:pt x="380" y="101"/>
                  </a:lnTo>
                  <a:lnTo>
                    <a:pt x="380" y="105"/>
                  </a:lnTo>
                  <a:lnTo>
                    <a:pt x="384" y="105"/>
                  </a:lnTo>
                  <a:lnTo>
                    <a:pt x="388" y="109"/>
                  </a:lnTo>
                  <a:lnTo>
                    <a:pt x="392" y="109"/>
                  </a:lnTo>
                  <a:lnTo>
                    <a:pt x="392" y="113"/>
                  </a:lnTo>
                  <a:lnTo>
                    <a:pt x="396" y="116"/>
                  </a:lnTo>
                  <a:lnTo>
                    <a:pt x="396" y="120"/>
                  </a:lnTo>
                  <a:lnTo>
                    <a:pt x="400" y="120"/>
                  </a:lnTo>
                  <a:lnTo>
                    <a:pt x="400" y="124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12" y="128"/>
                  </a:lnTo>
                  <a:lnTo>
                    <a:pt x="415" y="128"/>
                  </a:lnTo>
                  <a:lnTo>
                    <a:pt x="415" y="132"/>
                  </a:lnTo>
                  <a:lnTo>
                    <a:pt x="419" y="132"/>
                  </a:lnTo>
                  <a:lnTo>
                    <a:pt x="423" y="140"/>
                  </a:lnTo>
                  <a:lnTo>
                    <a:pt x="427" y="140"/>
                  </a:lnTo>
                  <a:lnTo>
                    <a:pt x="431" y="140"/>
                  </a:lnTo>
                  <a:lnTo>
                    <a:pt x="431" y="144"/>
                  </a:lnTo>
                  <a:lnTo>
                    <a:pt x="435" y="144"/>
                  </a:lnTo>
                  <a:lnTo>
                    <a:pt x="435" y="148"/>
                  </a:lnTo>
                  <a:lnTo>
                    <a:pt x="439" y="148"/>
                  </a:lnTo>
                  <a:lnTo>
                    <a:pt x="439" y="151"/>
                  </a:lnTo>
                  <a:lnTo>
                    <a:pt x="443" y="151"/>
                  </a:lnTo>
                  <a:lnTo>
                    <a:pt x="443" y="155"/>
                  </a:lnTo>
                  <a:lnTo>
                    <a:pt x="443" y="159"/>
                  </a:lnTo>
                  <a:lnTo>
                    <a:pt x="447" y="155"/>
                  </a:lnTo>
                  <a:lnTo>
                    <a:pt x="454" y="151"/>
                  </a:lnTo>
                  <a:lnTo>
                    <a:pt x="454" y="144"/>
                  </a:lnTo>
                  <a:lnTo>
                    <a:pt x="458" y="136"/>
                  </a:lnTo>
                  <a:lnTo>
                    <a:pt x="462" y="132"/>
                  </a:lnTo>
                  <a:lnTo>
                    <a:pt x="462" y="128"/>
                  </a:lnTo>
                  <a:lnTo>
                    <a:pt x="462" y="124"/>
                  </a:lnTo>
                  <a:lnTo>
                    <a:pt x="462" y="120"/>
                  </a:lnTo>
                  <a:lnTo>
                    <a:pt x="466" y="116"/>
                  </a:lnTo>
                  <a:lnTo>
                    <a:pt x="466" y="113"/>
                  </a:lnTo>
                  <a:lnTo>
                    <a:pt x="462" y="113"/>
                  </a:lnTo>
                  <a:lnTo>
                    <a:pt x="462" y="105"/>
                  </a:lnTo>
                  <a:lnTo>
                    <a:pt x="462" y="101"/>
                  </a:lnTo>
                  <a:lnTo>
                    <a:pt x="458" y="93"/>
                  </a:lnTo>
                  <a:lnTo>
                    <a:pt x="462" y="81"/>
                  </a:lnTo>
                  <a:lnTo>
                    <a:pt x="470" y="74"/>
                  </a:lnTo>
                  <a:lnTo>
                    <a:pt x="481" y="62"/>
                  </a:lnTo>
                  <a:lnTo>
                    <a:pt x="493" y="58"/>
                  </a:lnTo>
                  <a:lnTo>
                    <a:pt x="497" y="58"/>
                  </a:lnTo>
                  <a:lnTo>
                    <a:pt x="501" y="58"/>
                  </a:lnTo>
                  <a:lnTo>
                    <a:pt x="505" y="62"/>
                  </a:lnTo>
                  <a:lnTo>
                    <a:pt x="509" y="66"/>
                  </a:lnTo>
                  <a:lnTo>
                    <a:pt x="509" y="70"/>
                  </a:lnTo>
                  <a:lnTo>
                    <a:pt x="513" y="74"/>
                  </a:lnTo>
                  <a:lnTo>
                    <a:pt x="516" y="74"/>
                  </a:lnTo>
                  <a:lnTo>
                    <a:pt x="520" y="74"/>
                  </a:lnTo>
                  <a:lnTo>
                    <a:pt x="520" y="78"/>
                  </a:lnTo>
                  <a:lnTo>
                    <a:pt x="524" y="81"/>
                  </a:lnTo>
                  <a:lnTo>
                    <a:pt x="532" y="89"/>
                  </a:lnTo>
                  <a:lnTo>
                    <a:pt x="544" y="97"/>
                  </a:lnTo>
                  <a:lnTo>
                    <a:pt x="544" y="101"/>
                  </a:lnTo>
                  <a:lnTo>
                    <a:pt x="548" y="101"/>
                  </a:lnTo>
                  <a:lnTo>
                    <a:pt x="548" y="105"/>
                  </a:lnTo>
                  <a:lnTo>
                    <a:pt x="551" y="105"/>
                  </a:lnTo>
                  <a:lnTo>
                    <a:pt x="555" y="109"/>
                  </a:lnTo>
                  <a:lnTo>
                    <a:pt x="559" y="113"/>
                  </a:lnTo>
                  <a:lnTo>
                    <a:pt x="563" y="113"/>
                  </a:lnTo>
                  <a:lnTo>
                    <a:pt x="563" y="116"/>
                  </a:lnTo>
                  <a:lnTo>
                    <a:pt x="567" y="120"/>
                  </a:lnTo>
                  <a:lnTo>
                    <a:pt x="579" y="128"/>
                  </a:lnTo>
                  <a:lnTo>
                    <a:pt x="583" y="136"/>
                  </a:lnTo>
                  <a:lnTo>
                    <a:pt x="586" y="140"/>
                  </a:lnTo>
                  <a:lnTo>
                    <a:pt x="598" y="148"/>
                  </a:lnTo>
                  <a:lnTo>
                    <a:pt x="602" y="151"/>
                  </a:lnTo>
                  <a:lnTo>
                    <a:pt x="606" y="155"/>
                  </a:lnTo>
                  <a:lnTo>
                    <a:pt x="606" y="159"/>
                  </a:lnTo>
                  <a:lnTo>
                    <a:pt x="610" y="163"/>
                  </a:lnTo>
                  <a:lnTo>
                    <a:pt x="614" y="163"/>
                  </a:lnTo>
                  <a:lnTo>
                    <a:pt x="617" y="167"/>
                  </a:lnTo>
                  <a:lnTo>
                    <a:pt x="621" y="171"/>
                  </a:lnTo>
                  <a:lnTo>
                    <a:pt x="625" y="175"/>
                  </a:lnTo>
                  <a:lnTo>
                    <a:pt x="625" y="179"/>
                  </a:lnTo>
                  <a:lnTo>
                    <a:pt x="629" y="179"/>
                  </a:lnTo>
                  <a:lnTo>
                    <a:pt x="629" y="182"/>
                  </a:lnTo>
                  <a:lnTo>
                    <a:pt x="633" y="186"/>
                  </a:lnTo>
                  <a:lnTo>
                    <a:pt x="633" y="190"/>
                  </a:lnTo>
                  <a:lnTo>
                    <a:pt x="633" y="194"/>
                  </a:lnTo>
                  <a:lnTo>
                    <a:pt x="637" y="198"/>
                  </a:lnTo>
                  <a:lnTo>
                    <a:pt x="652" y="214"/>
                  </a:lnTo>
                  <a:lnTo>
                    <a:pt x="652" y="217"/>
                  </a:lnTo>
                  <a:lnTo>
                    <a:pt x="660" y="229"/>
                  </a:lnTo>
                  <a:lnTo>
                    <a:pt x="668" y="237"/>
                  </a:lnTo>
                  <a:lnTo>
                    <a:pt x="684" y="260"/>
                  </a:lnTo>
                  <a:lnTo>
                    <a:pt x="684" y="264"/>
                  </a:lnTo>
                  <a:lnTo>
                    <a:pt x="687" y="268"/>
                  </a:lnTo>
                  <a:lnTo>
                    <a:pt x="691" y="268"/>
                  </a:lnTo>
                  <a:lnTo>
                    <a:pt x="699" y="280"/>
                  </a:lnTo>
                  <a:lnTo>
                    <a:pt x="703" y="280"/>
                  </a:lnTo>
                  <a:lnTo>
                    <a:pt x="707" y="284"/>
                  </a:lnTo>
                  <a:lnTo>
                    <a:pt x="707" y="291"/>
                  </a:lnTo>
                  <a:lnTo>
                    <a:pt x="707" y="295"/>
                  </a:lnTo>
                  <a:lnTo>
                    <a:pt x="707" y="299"/>
                  </a:lnTo>
                  <a:lnTo>
                    <a:pt x="715" y="307"/>
                  </a:lnTo>
                  <a:lnTo>
                    <a:pt x="719" y="315"/>
                  </a:lnTo>
                  <a:lnTo>
                    <a:pt x="719" y="318"/>
                  </a:lnTo>
                  <a:lnTo>
                    <a:pt x="715" y="330"/>
                  </a:lnTo>
                  <a:lnTo>
                    <a:pt x="715" y="338"/>
                  </a:lnTo>
                  <a:lnTo>
                    <a:pt x="715" y="342"/>
                  </a:lnTo>
                  <a:lnTo>
                    <a:pt x="719" y="350"/>
                  </a:lnTo>
                  <a:lnTo>
                    <a:pt x="722" y="357"/>
                  </a:lnTo>
                  <a:lnTo>
                    <a:pt x="726" y="357"/>
                  </a:lnTo>
                  <a:lnTo>
                    <a:pt x="726" y="365"/>
                  </a:lnTo>
                  <a:lnTo>
                    <a:pt x="730" y="377"/>
                  </a:lnTo>
                  <a:lnTo>
                    <a:pt x="734" y="388"/>
                  </a:lnTo>
                  <a:lnTo>
                    <a:pt x="734" y="396"/>
                  </a:lnTo>
                  <a:lnTo>
                    <a:pt x="734" y="404"/>
                  </a:lnTo>
                  <a:lnTo>
                    <a:pt x="734" y="408"/>
                  </a:lnTo>
                  <a:lnTo>
                    <a:pt x="734" y="416"/>
                  </a:lnTo>
                  <a:lnTo>
                    <a:pt x="738" y="420"/>
                  </a:lnTo>
                  <a:lnTo>
                    <a:pt x="738" y="427"/>
                  </a:lnTo>
                  <a:lnTo>
                    <a:pt x="734" y="435"/>
                  </a:lnTo>
                  <a:lnTo>
                    <a:pt x="734" y="455"/>
                  </a:lnTo>
                  <a:lnTo>
                    <a:pt x="730" y="462"/>
                  </a:lnTo>
                  <a:lnTo>
                    <a:pt x="730" y="478"/>
                  </a:lnTo>
                  <a:lnTo>
                    <a:pt x="730" y="489"/>
                  </a:lnTo>
                  <a:lnTo>
                    <a:pt x="734" y="493"/>
                  </a:lnTo>
                  <a:lnTo>
                    <a:pt x="742" y="501"/>
                  </a:lnTo>
                  <a:lnTo>
                    <a:pt x="746" y="497"/>
                  </a:lnTo>
                  <a:lnTo>
                    <a:pt x="750" y="501"/>
                  </a:lnTo>
                  <a:lnTo>
                    <a:pt x="746" y="505"/>
                  </a:lnTo>
                  <a:lnTo>
                    <a:pt x="750" y="505"/>
                  </a:lnTo>
                  <a:lnTo>
                    <a:pt x="750" y="509"/>
                  </a:lnTo>
                  <a:lnTo>
                    <a:pt x="750" y="513"/>
                  </a:lnTo>
                  <a:lnTo>
                    <a:pt x="750" y="517"/>
                  </a:lnTo>
                  <a:lnTo>
                    <a:pt x="742" y="521"/>
                  </a:lnTo>
                  <a:lnTo>
                    <a:pt x="742" y="524"/>
                  </a:lnTo>
                  <a:lnTo>
                    <a:pt x="742" y="528"/>
                  </a:lnTo>
                  <a:lnTo>
                    <a:pt x="738" y="532"/>
                  </a:lnTo>
                  <a:lnTo>
                    <a:pt x="738" y="536"/>
                  </a:lnTo>
                  <a:lnTo>
                    <a:pt x="742" y="536"/>
                  </a:lnTo>
                  <a:lnTo>
                    <a:pt x="742" y="540"/>
                  </a:lnTo>
                  <a:lnTo>
                    <a:pt x="742" y="544"/>
                  </a:lnTo>
                  <a:lnTo>
                    <a:pt x="742" y="548"/>
                  </a:lnTo>
                  <a:lnTo>
                    <a:pt x="742" y="552"/>
                  </a:lnTo>
                  <a:lnTo>
                    <a:pt x="746" y="552"/>
                  </a:lnTo>
                  <a:lnTo>
                    <a:pt x="750" y="556"/>
                  </a:lnTo>
                  <a:lnTo>
                    <a:pt x="754" y="556"/>
                  </a:lnTo>
                  <a:lnTo>
                    <a:pt x="757" y="559"/>
                  </a:lnTo>
                  <a:lnTo>
                    <a:pt x="761" y="559"/>
                  </a:lnTo>
                  <a:lnTo>
                    <a:pt x="761" y="563"/>
                  </a:lnTo>
                  <a:lnTo>
                    <a:pt x="765" y="563"/>
                  </a:lnTo>
                  <a:lnTo>
                    <a:pt x="765" y="567"/>
                  </a:lnTo>
                  <a:lnTo>
                    <a:pt x="761" y="571"/>
                  </a:lnTo>
                  <a:lnTo>
                    <a:pt x="761" y="575"/>
                  </a:lnTo>
                  <a:lnTo>
                    <a:pt x="761" y="579"/>
                  </a:lnTo>
                  <a:lnTo>
                    <a:pt x="769" y="583"/>
                  </a:lnTo>
                  <a:lnTo>
                    <a:pt x="773" y="587"/>
                  </a:lnTo>
                  <a:lnTo>
                    <a:pt x="773" y="591"/>
                  </a:lnTo>
                  <a:lnTo>
                    <a:pt x="773" y="594"/>
                  </a:lnTo>
                  <a:lnTo>
                    <a:pt x="777" y="598"/>
                  </a:lnTo>
                  <a:lnTo>
                    <a:pt x="777" y="602"/>
                  </a:lnTo>
                  <a:lnTo>
                    <a:pt x="777" y="606"/>
                  </a:lnTo>
                  <a:lnTo>
                    <a:pt x="777" y="610"/>
                  </a:lnTo>
                  <a:lnTo>
                    <a:pt x="773" y="610"/>
                  </a:lnTo>
                  <a:lnTo>
                    <a:pt x="773" y="614"/>
                  </a:lnTo>
                  <a:lnTo>
                    <a:pt x="773" y="618"/>
                  </a:lnTo>
                  <a:lnTo>
                    <a:pt x="777" y="625"/>
                  </a:lnTo>
                  <a:lnTo>
                    <a:pt x="781" y="629"/>
                  </a:lnTo>
                  <a:lnTo>
                    <a:pt x="785" y="629"/>
                  </a:lnTo>
                  <a:lnTo>
                    <a:pt x="788" y="633"/>
                  </a:lnTo>
                  <a:lnTo>
                    <a:pt x="788" y="637"/>
                  </a:lnTo>
                  <a:lnTo>
                    <a:pt x="788" y="641"/>
                  </a:lnTo>
                  <a:lnTo>
                    <a:pt x="788" y="645"/>
                  </a:lnTo>
                  <a:lnTo>
                    <a:pt x="785" y="649"/>
                  </a:lnTo>
                  <a:lnTo>
                    <a:pt x="785" y="657"/>
                  </a:lnTo>
                  <a:lnTo>
                    <a:pt x="788" y="660"/>
                  </a:lnTo>
                  <a:lnTo>
                    <a:pt x="788" y="668"/>
                  </a:lnTo>
                  <a:lnTo>
                    <a:pt x="785" y="668"/>
                  </a:lnTo>
                  <a:lnTo>
                    <a:pt x="785" y="672"/>
                  </a:lnTo>
                  <a:lnTo>
                    <a:pt x="788" y="672"/>
                  </a:lnTo>
                  <a:lnTo>
                    <a:pt x="785" y="676"/>
                  </a:lnTo>
                  <a:lnTo>
                    <a:pt x="785" y="684"/>
                  </a:lnTo>
                  <a:lnTo>
                    <a:pt x="788" y="684"/>
                  </a:lnTo>
                  <a:lnTo>
                    <a:pt x="785" y="688"/>
                  </a:lnTo>
                  <a:lnTo>
                    <a:pt x="785" y="692"/>
                  </a:lnTo>
                  <a:lnTo>
                    <a:pt x="785" y="695"/>
                  </a:lnTo>
                  <a:lnTo>
                    <a:pt x="785" y="699"/>
                  </a:lnTo>
                  <a:lnTo>
                    <a:pt x="785" y="703"/>
                  </a:lnTo>
                  <a:lnTo>
                    <a:pt x="788" y="703"/>
                  </a:lnTo>
                  <a:lnTo>
                    <a:pt x="788" y="707"/>
                  </a:lnTo>
                  <a:lnTo>
                    <a:pt x="785" y="711"/>
                  </a:lnTo>
                  <a:lnTo>
                    <a:pt x="785" y="715"/>
                  </a:lnTo>
                  <a:lnTo>
                    <a:pt x="785" y="719"/>
                  </a:lnTo>
                  <a:lnTo>
                    <a:pt x="785" y="723"/>
                  </a:lnTo>
                  <a:lnTo>
                    <a:pt x="781" y="723"/>
                  </a:lnTo>
                  <a:lnTo>
                    <a:pt x="777" y="727"/>
                  </a:lnTo>
                  <a:lnTo>
                    <a:pt x="773" y="730"/>
                  </a:lnTo>
                  <a:lnTo>
                    <a:pt x="773" y="734"/>
                  </a:lnTo>
                  <a:lnTo>
                    <a:pt x="769" y="738"/>
                  </a:lnTo>
                  <a:lnTo>
                    <a:pt x="769" y="746"/>
                  </a:lnTo>
                  <a:lnTo>
                    <a:pt x="765" y="746"/>
                  </a:lnTo>
                  <a:lnTo>
                    <a:pt x="765" y="750"/>
                  </a:lnTo>
                  <a:lnTo>
                    <a:pt x="761" y="750"/>
                  </a:lnTo>
                  <a:lnTo>
                    <a:pt x="761" y="754"/>
                  </a:lnTo>
                  <a:lnTo>
                    <a:pt x="757" y="758"/>
                  </a:lnTo>
                  <a:lnTo>
                    <a:pt x="757" y="762"/>
                  </a:lnTo>
                  <a:lnTo>
                    <a:pt x="757" y="765"/>
                  </a:lnTo>
                  <a:lnTo>
                    <a:pt x="757" y="769"/>
                  </a:lnTo>
                  <a:lnTo>
                    <a:pt x="757" y="773"/>
                  </a:lnTo>
                  <a:lnTo>
                    <a:pt x="765" y="773"/>
                  </a:lnTo>
                  <a:lnTo>
                    <a:pt x="769" y="773"/>
                  </a:lnTo>
                  <a:lnTo>
                    <a:pt x="769" y="777"/>
                  </a:lnTo>
                  <a:lnTo>
                    <a:pt x="769" y="785"/>
                  </a:lnTo>
                  <a:lnTo>
                    <a:pt x="769" y="789"/>
                  </a:lnTo>
                  <a:lnTo>
                    <a:pt x="769" y="793"/>
                  </a:lnTo>
                  <a:lnTo>
                    <a:pt x="769" y="796"/>
                  </a:lnTo>
                  <a:lnTo>
                    <a:pt x="769" y="800"/>
                  </a:lnTo>
                  <a:lnTo>
                    <a:pt x="769" y="804"/>
                  </a:lnTo>
                  <a:lnTo>
                    <a:pt x="773" y="804"/>
                  </a:lnTo>
                  <a:lnTo>
                    <a:pt x="773" y="808"/>
                  </a:lnTo>
                  <a:lnTo>
                    <a:pt x="777" y="812"/>
                  </a:lnTo>
                  <a:lnTo>
                    <a:pt x="785" y="816"/>
                  </a:lnTo>
                  <a:lnTo>
                    <a:pt x="792" y="820"/>
                  </a:lnTo>
                  <a:lnTo>
                    <a:pt x="796" y="824"/>
                  </a:lnTo>
                  <a:lnTo>
                    <a:pt x="800" y="828"/>
                  </a:lnTo>
                  <a:lnTo>
                    <a:pt x="800" y="831"/>
                  </a:lnTo>
                  <a:lnTo>
                    <a:pt x="800" y="835"/>
                  </a:lnTo>
                  <a:lnTo>
                    <a:pt x="804" y="839"/>
                  </a:lnTo>
                  <a:lnTo>
                    <a:pt x="808" y="839"/>
                  </a:lnTo>
                  <a:lnTo>
                    <a:pt x="816" y="843"/>
                  </a:lnTo>
                  <a:lnTo>
                    <a:pt x="820" y="847"/>
                  </a:lnTo>
                  <a:lnTo>
                    <a:pt x="823" y="847"/>
                  </a:lnTo>
                  <a:lnTo>
                    <a:pt x="823" y="855"/>
                  </a:lnTo>
                  <a:lnTo>
                    <a:pt x="827" y="855"/>
                  </a:lnTo>
                  <a:lnTo>
                    <a:pt x="831" y="859"/>
                  </a:lnTo>
                  <a:lnTo>
                    <a:pt x="831" y="863"/>
                  </a:lnTo>
                  <a:lnTo>
                    <a:pt x="831" y="866"/>
                  </a:lnTo>
                  <a:lnTo>
                    <a:pt x="831" y="870"/>
                  </a:lnTo>
                  <a:lnTo>
                    <a:pt x="839" y="874"/>
                  </a:lnTo>
                  <a:lnTo>
                    <a:pt x="843" y="878"/>
                  </a:lnTo>
                  <a:lnTo>
                    <a:pt x="843" y="882"/>
                  </a:lnTo>
                  <a:lnTo>
                    <a:pt x="839" y="882"/>
                  </a:lnTo>
                  <a:lnTo>
                    <a:pt x="835" y="882"/>
                  </a:lnTo>
                  <a:lnTo>
                    <a:pt x="835" y="886"/>
                  </a:lnTo>
                  <a:lnTo>
                    <a:pt x="839" y="890"/>
                  </a:lnTo>
                  <a:lnTo>
                    <a:pt x="839" y="901"/>
                  </a:lnTo>
                  <a:lnTo>
                    <a:pt x="843" y="901"/>
                  </a:lnTo>
                  <a:lnTo>
                    <a:pt x="843" y="898"/>
                  </a:lnTo>
                  <a:lnTo>
                    <a:pt x="847" y="898"/>
                  </a:lnTo>
                  <a:lnTo>
                    <a:pt x="862" y="909"/>
                  </a:lnTo>
                  <a:lnTo>
                    <a:pt x="874" y="913"/>
                  </a:lnTo>
                  <a:lnTo>
                    <a:pt x="882" y="917"/>
                  </a:lnTo>
                  <a:lnTo>
                    <a:pt x="878" y="921"/>
                  </a:lnTo>
                  <a:lnTo>
                    <a:pt x="882" y="921"/>
                  </a:lnTo>
                  <a:lnTo>
                    <a:pt x="893" y="929"/>
                  </a:lnTo>
                  <a:lnTo>
                    <a:pt x="901" y="933"/>
                  </a:lnTo>
                  <a:lnTo>
                    <a:pt x="901" y="936"/>
                  </a:lnTo>
                  <a:lnTo>
                    <a:pt x="897" y="944"/>
                  </a:lnTo>
                  <a:lnTo>
                    <a:pt x="897" y="948"/>
                  </a:lnTo>
                  <a:lnTo>
                    <a:pt x="901" y="952"/>
                  </a:lnTo>
                  <a:lnTo>
                    <a:pt x="901" y="956"/>
                  </a:lnTo>
                  <a:lnTo>
                    <a:pt x="901" y="960"/>
                  </a:lnTo>
                  <a:lnTo>
                    <a:pt x="901" y="964"/>
                  </a:lnTo>
                  <a:lnTo>
                    <a:pt x="905" y="967"/>
                  </a:lnTo>
                  <a:lnTo>
                    <a:pt x="909" y="967"/>
                  </a:lnTo>
                  <a:lnTo>
                    <a:pt x="909" y="971"/>
                  </a:lnTo>
                  <a:lnTo>
                    <a:pt x="909" y="975"/>
                  </a:lnTo>
                  <a:lnTo>
                    <a:pt x="913" y="975"/>
                  </a:lnTo>
                  <a:lnTo>
                    <a:pt x="913" y="979"/>
                  </a:lnTo>
                  <a:lnTo>
                    <a:pt x="913" y="983"/>
                  </a:lnTo>
                  <a:lnTo>
                    <a:pt x="913" y="987"/>
                  </a:lnTo>
                  <a:lnTo>
                    <a:pt x="913" y="991"/>
                  </a:lnTo>
                  <a:lnTo>
                    <a:pt x="917" y="995"/>
                  </a:lnTo>
                  <a:lnTo>
                    <a:pt x="917" y="999"/>
                  </a:lnTo>
                  <a:lnTo>
                    <a:pt x="917" y="1002"/>
                  </a:lnTo>
                  <a:lnTo>
                    <a:pt x="917" y="1006"/>
                  </a:lnTo>
                  <a:lnTo>
                    <a:pt x="917" y="1010"/>
                  </a:lnTo>
                  <a:lnTo>
                    <a:pt x="917" y="1014"/>
                  </a:lnTo>
                  <a:lnTo>
                    <a:pt x="765" y="1014"/>
                  </a:lnTo>
                  <a:lnTo>
                    <a:pt x="765" y="1018"/>
                  </a:lnTo>
                  <a:lnTo>
                    <a:pt x="765" y="1022"/>
                  </a:lnTo>
                  <a:lnTo>
                    <a:pt x="765" y="1026"/>
                  </a:lnTo>
                  <a:lnTo>
                    <a:pt x="765" y="1030"/>
                  </a:lnTo>
                  <a:lnTo>
                    <a:pt x="765" y="1034"/>
                  </a:lnTo>
                  <a:lnTo>
                    <a:pt x="765" y="1037"/>
                  </a:lnTo>
                  <a:lnTo>
                    <a:pt x="769" y="1041"/>
                  </a:lnTo>
                  <a:lnTo>
                    <a:pt x="769" y="1045"/>
                  </a:lnTo>
                  <a:lnTo>
                    <a:pt x="769" y="1049"/>
                  </a:lnTo>
                  <a:lnTo>
                    <a:pt x="769" y="1053"/>
                  </a:lnTo>
                  <a:lnTo>
                    <a:pt x="769" y="1057"/>
                  </a:lnTo>
                  <a:lnTo>
                    <a:pt x="769" y="1061"/>
                  </a:lnTo>
                  <a:lnTo>
                    <a:pt x="769" y="1065"/>
                  </a:lnTo>
                  <a:lnTo>
                    <a:pt x="769" y="1069"/>
                  </a:lnTo>
                  <a:lnTo>
                    <a:pt x="769" y="1072"/>
                  </a:lnTo>
                  <a:lnTo>
                    <a:pt x="765" y="1076"/>
                  </a:lnTo>
                  <a:lnTo>
                    <a:pt x="765" y="1080"/>
                  </a:lnTo>
                  <a:lnTo>
                    <a:pt x="765" y="1084"/>
                  </a:lnTo>
                  <a:lnTo>
                    <a:pt x="765" y="1088"/>
                  </a:lnTo>
                  <a:lnTo>
                    <a:pt x="761" y="1092"/>
                  </a:lnTo>
                  <a:lnTo>
                    <a:pt x="761" y="1096"/>
                  </a:lnTo>
                  <a:lnTo>
                    <a:pt x="761" y="1100"/>
                  </a:lnTo>
                  <a:lnTo>
                    <a:pt x="757" y="1103"/>
                  </a:lnTo>
                  <a:lnTo>
                    <a:pt x="757" y="1107"/>
                  </a:lnTo>
                  <a:lnTo>
                    <a:pt x="754" y="1111"/>
                  </a:lnTo>
                  <a:lnTo>
                    <a:pt x="754" y="1115"/>
                  </a:lnTo>
                  <a:lnTo>
                    <a:pt x="750" y="1119"/>
                  </a:lnTo>
                  <a:lnTo>
                    <a:pt x="750" y="1123"/>
                  </a:lnTo>
                  <a:lnTo>
                    <a:pt x="746" y="1123"/>
                  </a:lnTo>
                  <a:lnTo>
                    <a:pt x="746" y="1127"/>
                  </a:lnTo>
                  <a:lnTo>
                    <a:pt x="742" y="1131"/>
                  </a:lnTo>
                  <a:lnTo>
                    <a:pt x="742" y="1135"/>
                  </a:lnTo>
                  <a:lnTo>
                    <a:pt x="738" y="1138"/>
                  </a:lnTo>
                  <a:lnTo>
                    <a:pt x="738" y="1142"/>
                  </a:lnTo>
                  <a:lnTo>
                    <a:pt x="734" y="1146"/>
                  </a:lnTo>
                  <a:lnTo>
                    <a:pt x="734" y="1150"/>
                  </a:lnTo>
                  <a:lnTo>
                    <a:pt x="730" y="1150"/>
                  </a:lnTo>
                  <a:lnTo>
                    <a:pt x="730" y="1154"/>
                  </a:lnTo>
                  <a:lnTo>
                    <a:pt x="726" y="1158"/>
                  </a:lnTo>
                  <a:lnTo>
                    <a:pt x="726" y="1162"/>
                  </a:lnTo>
                  <a:lnTo>
                    <a:pt x="722" y="1162"/>
                  </a:lnTo>
                  <a:lnTo>
                    <a:pt x="722" y="1166"/>
                  </a:lnTo>
                  <a:lnTo>
                    <a:pt x="719" y="1166"/>
                  </a:lnTo>
                  <a:lnTo>
                    <a:pt x="719" y="1170"/>
                  </a:lnTo>
                  <a:lnTo>
                    <a:pt x="715" y="1173"/>
                  </a:lnTo>
                  <a:lnTo>
                    <a:pt x="715" y="1177"/>
                  </a:lnTo>
                  <a:lnTo>
                    <a:pt x="711" y="1181"/>
                  </a:lnTo>
                  <a:lnTo>
                    <a:pt x="711" y="1185"/>
                  </a:lnTo>
                  <a:lnTo>
                    <a:pt x="707" y="1185"/>
                  </a:lnTo>
                  <a:lnTo>
                    <a:pt x="707" y="1189"/>
                  </a:lnTo>
                  <a:lnTo>
                    <a:pt x="703" y="1189"/>
                  </a:lnTo>
                  <a:lnTo>
                    <a:pt x="703" y="1193"/>
                  </a:lnTo>
                  <a:lnTo>
                    <a:pt x="699" y="1197"/>
                  </a:lnTo>
                  <a:lnTo>
                    <a:pt x="699" y="1201"/>
                  </a:lnTo>
                  <a:lnTo>
                    <a:pt x="695" y="1201"/>
                  </a:lnTo>
                  <a:lnTo>
                    <a:pt x="695" y="1205"/>
                  </a:lnTo>
                  <a:lnTo>
                    <a:pt x="691" y="1205"/>
                  </a:lnTo>
                  <a:lnTo>
                    <a:pt x="691" y="1208"/>
                  </a:lnTo>
                  <a:lnTo>
                    <a:pt x="691" y="1212"/>
                  </a:lnTo>
                  <a:lnTo>
                    <a:pt x="687" y="1212"/>
                  </a:lnTo>
                  <a:lnTo>
                    <a:pt x="687" y="1216"/>
                  </a:lnTo>
                  <a:lnTo>
                    <a:pt x="687" y="1220"/>
                  </a:lnTo>
                  <a:lnTo>
                    <a:pt x="684" y="1220"/>
                  </a:lnTo>
                  <a:lnTo>
                    <a:pt x="684" y="1224"/>
                  </a:lnTo>
                  <a:lnTo>
                    <a:pt x="680" y="1228"/>
                  </a:lnTo>
                  <a:lnTo>
                    <a:pt x="680" y="1232"/>
                  </a:lnTo>
                  <a:lnTo>
                    <a:pt x="676" y="1232"/>
                  </a:lnTo>
                  <a:lnTo>
                    <a:pt x="676" y="1236"/>
                  </a:lnTo>
                  <a:lnTo>
                    <a:pt x="676" y="1240"/>
                  </a:lnTo>
                  <a:lnTo>
                    <a:pt x="672" y="1240"/>
                  </a:lnTo>
                  <a:lnTo>
                    <a:pt x="672" y="1243"/>
                  </a:lnTo>
                  <a:lnTo>
                    <a:pt x="668" y="1247"/>
                  </a:lnTo>
                  <a:lnTo>
                    <a:pt x="668" y="1251"/>
                  </a:lnTo>
                  <a:lnTo>
                    <a:pt x="664" y="1255"/>
                  </a:lnTo>
                  <a:lnTo>
                    <a:pt x="660" y="1259"/>
                  </a:lnTo>
                  <a:lnTo>
                    <a:pt x="660" y="1263"/>
                  </a:lnTo>
                  <a:lnTo>
                    <a:pt x="660" y="1267"/>
                  </a:lnTo>
                  <a:lnTo>
                    <a:pt x="656" y="1267"/>
                  </a:lnTo>
                  <a:lnTo>
                    <a:pt x="656" y="1271"/>
                  </a:lnTo>
                  <a:lnTo>
                    <a:pt x="656" y="1274"/>
                  </a:lnTo>
                  <a:lnTo>
                    <a:pt x="652" y="1274"/>
                  </a:lnTo>
                  <a:lnTo>
                    <a:pt x="652" y="1278"/>
                  </a:lnTo>
                  <a:lnTo>
                    <a:pt x="652" y="1282"/>
                  </a:lnTo>
                  <a:lnTo>
                    <a:pt x="649" y="1286"/>
                  </a:lnTo>
                  <a:lnTo>
                    <a:pt x="649" y="1290"/>
                  </a:lnTo>
                  <a:lnTo>
                    <a:pt x="649" y="1294"/>
                  </a:lnTo>
                  <a:lnTo>
                    <a:pt x="649" y="1298"/>
                  </a:lnTo>
                  <a:lnTo>
                    <a:pt x="649" y="1302"/>
                  </a:lnTo>
                  <a:lnTo>
                    <a:pt x="649" y="1306"/>
                  </a:lnTo>
                  <a:lnTo>
                    <a:pt x="649" y="1313"/>
                  </a:lnTo>
                  <a:lnTo>
                    <a:pt x="649" y="1317"/>
                  </a:lnTo>
                  <a:lnTo>
                    <a:pt x="649" y="1321"/>
                  </a:lnTo>
                  <a:lnTo>
                    <a:pt x="575" y="1329"/>
                  </a:lnTo>
                  <a:lnTo>
                    <a:pt x="497" y="1329"/>
                  </a:lnTo>
                  <a:lnTo>
                    <a:pt x="481" y="1329"/>
                  </a:lnTo>
                  <a:lnTo>
                    <a:pt x="470" y="1325"/>
                  </a:lnTo>
                  <a:lnTo>
                    <a:pt x="458" y="1321"/>
                  </a:lnTo>
                  <a:lnTo>
                    <a:pt x="439" y="1306"/>
                  </a:lnTo>
                  <a:lnTo>
                    <a:pt x="423" y="1298"/>
                  </a:lnTo>
                  <a:lnTo>
                    <a:pt x="404" y="1294"/>
                  </a:lnTo>
                  <a:lnTo>
                    <a:pt x="369" y="1333"/>
                  </a:lnTo>
                  <a:lnTo>
                    <a:pt x="365" y="1352"/>
                  </a:lnTo>
                  <a:lnTo>
                    <a:pt x="365" y="1364"/>
                  </a:lnTo>
                  <a:lnTo>
                    <a:pt x="388" y="1376"/>
                  </a:lnTo>
                  <a:lnTo>
                    <a:pt x="408" y="1383"/>
                  </a:lnTo>
                  <a:lnTo>
                    <a:pt x="419" y="1399"/>
                  </a:lnTo>
                  <a:lnTo>
                    <a:pt x="431" y="1418"/>
                  </a:lnTo>
                  <a:lnTo>
                    <a:pt x="443" y="1438"/>
                  </a:lnTo>
                  <a:lnTo>
                    <a:pt x="474" y="1453"/>
                  </a:lnTo>
                  <a:lnTo>
                    <a:pt x="485" y="1453"/>
                  </a:lnTo>
                  <a:lnTo>
                    <a:pt x="501" y="1457"/>
                  </a:lnTo>
                  <a:lnTo>
                    <a:pt x="513" y="1461"/>
                  </a:lnTo>
                  <a:lnTo>
                    <a:pt x="505" y="1477"/>
                  </a:lnTo>
                  <a:lnTo>
                    <a:pt x="474" y="1492"/>
                  </a:lnTo>
                  <a:lnTo>
                    <a:pt x="454" y="1500"/>
                  </a:lnTo>
                  <a:lnTo>
                    <a:pt x="431" y="1508"/>
                  </a:lnTo>
                  <a:lnTo>
                    <a:pt x="419" y="1523"/>
                  </a:lnTo>
                  <a:lnTo>
                    <a:pt x="415" y="1535"/>
                  </a:lnTo>
                  <a:lnTo>
                    <a:pt x="400" y="1543"/>
                  </a:lnTo>
                  <a:lnTo>
                    <a:pt x="349" y="1543"/>
                  </a:lnTo>
                  <a:lnTo>
                    <a:pt x="334" y="1543"/>
                  </a:lnTo>
                  <a:lnTo>
                    <a:pt x="326" y="1539"/>
                  </a:lnTo>
                  <a:lnTo>
                    <a:pt x="287" y="1512"/>
                  </a:lnTo>
                  <a:lnTo>
                    <a:pt x="283" y="1484"/>
                  </a:lnTo>
                  <a:lnTo>
                    <a:pt x="279" y="1453"/>
                  </a:lnTo>
                  <a:lnTo>
                    <a:pt x="279" y="1442"/>
                  </a:lnTo>
                  <a:lnTo>
                    <a:pt x="283" y="1418"/>
                  </a:lnTo>
                  <a:lnTo>
                    <a:pt x="287" y="1407"/>
                  </a:lnTo>
                  <a:lnTo>
                    <a:pt x="291" y="1395"/>
                  </a:lnTo>
                  <a:lnTo>
                    <a:pt x="276" y="1379"/>
                  </a:lnTo>
                  <a:lnTo>
                    <a:pt x="276" y="1372"/>
                  </a:lnTo>
                  <a:lnTo>
                    <a:pt x="276" y="1368"/>
                  </a:lnTo>
                  <a:lnTo>
                    <a:pt x="276" y="1364"/>
                  </a:lnTo>
                  <a:lnTo>
                    <a:pt x="268" y="1364"/>
                  </a:lnTo>
                  <a:lnTo>
                    <a:pt x="264" y="1364"/>
                  </a:lnTo>
                  <a:lnTo>
                    <a:pt x="260" y="1364"/>
                  </a:lnTo>
                  <a:lnTo>
                    <a:pt x="256" y="1364"/>
                  </a:lnTo>
                  <a:lnTo>
                    <a:pt x="256" y="1360"/>
                  </a:lnTo>
                  <a:lnTo>
                    <a:pt x="252" y="1356"/>
                  </a:lnTo>
                  <a:lnTo>
                    <a:pt x="248" y="1356"/>
                  </a:lnTo>
                  <a:lnTo>
                    <a:pt x="241" y="1360"/>
                  </a:lnTo>
                  <a:lnTo>
                    <a:pt x="237" y="1360"/>
                  </a:lnTo>
                  <a:lnTo>
                    <a:pt x="233" y="1364"/>
                  </a:lnTo>
                  <a:lnTo>
                    <a:pt x="225" y="1368"/>
                  </a:lnTo>
                  <a:lnTo>
                    <a:pt x="221" y="1368"/>
                  </a:lnTo>
                  <a:lnTo>
                    <a:pt x="217" y="1372"/>
                  </a:lnTo>
                  <a:lnTo>
                    <a:pt x="213" y="1372"/>
                  </a:lnTo>
                  <a:lnTo>
                    <a:pt x="206" y="1372"/>
                  </a:lnTo>
                  <a:lnTo>
                    <a:pt x="202" y="1368"/>
                  </a:lnTo>
                  <a:lnTo>
                    <a:pt x="198" y="1364"/>
                  </a:lnTo>
                  <a:lnTo>
                    <a:pt x="194" y="1360"/>
                  </a:lnTo>
                  <a:lnTo>
                    <a:pt x="190" y="1356"/>
                  </a:lnTo>
                  <a:lnTo>
                    <a:pt x="186" y="1348"/>
                  </a:lnTo>
                  <a:lnTo>
                    <a:pt x="186" y="1344"/>
                  </a:lnTo>
                  <a:lnTo>
                    <a:pt x="186" y="1341"/>
                  </a:lnTo>
                  <a:lnTo>
                    <a:pt x="182" y="1337"/>
                  </a:lnTo>
                  <a:lnTo>
                    <a:pt x="178" y="1333"/>
                  </a:lnTo>
                  <a:lnTo>
                    <a:pt x="178" y="1325"/>
                  </a:lnTo>
                  <a:lnTo>
                    <a:pt x="178" y="1321"/>
                  </a:lnTo>
                  <a:lnTo>
                    <a:pt x="178" y="1317"/>
                  </a:lnTo>
                  <a:lnTo>
                    <a:pt x="178" y="1309"/>
                  </a:lnTo>
                  <a:lnTo>
                    <a:pt x="174" y="1306"/>
                  </a:lnTo>
                  <a:lnTo>
                    <a:pt x="174" y="1302"/>
                  </a:lnTo>
                  <a:lnTo>
                    <a:pt x="167" y="1298"/>
                  </a:lnTo>
                  <a:lnTo>
                    <a:pt x="163" y="1294"/>
                  </a:lnTo>
                  <a:lnTo>
                    <a:pt x="159" y="1286"/>
                  </a:lnTo>
                  <a:lnTo>
                    <a:pt x="155" y="1282"/>
                  </a:lnTo>
                  <a:lnTo>
                    <a:pt x="151" y="1278"/>
                  </a:lnTo>
                  <a:lnTo>
                    <a:pt x="151" y="1271"/>
                  </a:lnTo>
                  <a:lnTo>
                    <a:pt x="151" y="1267"/>
                  </a:lnTo>
                  <a:lnTo>
                    <a:pt x="151" y="1263"/>
                  </a:lnTo>
                  <a:lnTo>
                    <a:pt x="151" y="1259"/>
                  </a:lnTo>
                  <a:lnTo>
                    <a:pt x="151" y="1255"/>
                  </a:lnTo>
                  <a:lnTo>
                    <a:pt x="151" y="1251"/>
                  </a:lnTo>
                  <a:lnTo>
                    <a:pt x="151" y="1243"/>
                  </a:lnTo>
                  <a:lnTo>
                    <a:pt x="155" y="1240"/>
                  </a:lnTo>
                  <a:lnTo>
                    <a:pt x="155" y="1236"/>
                  </a:lnTo>
                  <a:lnTo>
                    <a:pt x="159" y="1228"/>
                  </a:lnTo>
                  <a:lnTo>
                    <a:pt x="163" y="1224"/>
                  </a:lnTo>
                  <a:lnTo>
                    <a:pt x="167" y="1220"/>
                  </a:lnTo>
                  <a:lnTo>
                    <a:pt x="171" y="1212"/>
                  </a:lnTo>
                  <a:lnTo>
                    <a:pt x="171" y="1208"/>
                  </a:lnTo>
                  <a:lnTo>
                    <a:pt x="171" y="1205"/>
                  </a:lnTo>
                  <a:lnTo>
                    <a:pt x="171" y="1197"/>
                  </a:lnTo>
                  <a:lnTo>
                    <a:pt x="171" y="1193"/>
                  </a:lnTo>
                  <a:lnTo>
                    <a:pt x="174" y="1189"/>
                  </a:lnTo>
                  <a:lnTo>
                    <a:pt x="174" y="1185"/>
                  </a:lnTo>
                  <a:lnTo>
                    <a:pt x="174" y="1177"/>
                  </a:lnTo>
                  <a:lnTo>
                    <a:pt x="174" y="1173"/>
                  </a:lnTo>
                  <a:lnTo>
                    <a:pt x="178" y="1170"/>
                  </a:lnTo>
                  <a:lnTo>
                    <a:pt x="178" y="1166"/>
                  </a:lnTo>
                  <a:lnTo>
                    <a:pt x="178" y="1158"/>
                  </a:lnTo>
                  <a:lnTo>
                    <a:pt x="174" y="1154"/>
                  </a:lnTo>
                  <a:lnTo>
                    <a:pt x="171" y="1150"/>
                  </a:lnTo>
                  <a:lnTo>
                    <a:pt x="171" y="1146"/>
                  </a:lnTo>
                  <a:lnTo>
                    <a:pt x="171" y="1138"/>
                  </a:lnTo>
                  <a:lnTo>
                    <a:pt x="171" y="1135"/>
                  </a:lnTo>
                  <a:lnTo>
                    <a:pt x="174" y="1131"/>
                  </a:lnTo>
                  <a:lnTo>
                    <a:pt x="178" y="1123"/>
                  </a:lnTo>
                  <a:lnTo>
                    <a:pt x="178" y="1115"/>
                  </a:lnTo>
                  <a:lnTo>
                    <a:pt x="178" y="1107"/>
                  </a:lnTo>
                  <a:lnTo>
                    <a:pt x="178" y="1103"/>
                  </a:lnTo>
                  <a:lnTo>
                    <a:pt x="178" y="1100"/>
                  </a:lnTo>
                  <a:lnTo>
                    <a:pt x="178" y="1092"/>
                  </a:lnTo>
                  <a:lnTo>
                    <a:pt x="178" y="1088"/>
                  </a:lnTo>
                  <a:lnTo>
                    <a:pt x="174" y="1084"/>
                  </a:lnTo>
                  <a:lnTo>
                    <a:pt x="174" y="1076"/>
                  </a:lnTo>
                  <a:lnTo>
                    <a:pt x="174" y="1072"/>
                  </a:lnTo>
                  <a:lnTo>
                    <a:pt x="174" y="1069"/>
                  </a:lnTo>
                  <a:lnTo>
                    <a:pt x="174" y="1061"/>
                  </a:lnTo>
                  <a:lnTo>
                    <a:pt x="174" y="1057"/>
                  </a:lnTo>
                  <a:lnTo>
                    <a:pt x="174" y="1049"/>
                  </a:lnTo>
                  <a:lnTo>
                    <a:pt x="174" y="1045"/>
                  </a:lnTo>
                  <a:lnTo>
                    <a:pt x="174" y="1041"/>
                  </a:lnTo>
                  <a:lnTo>
                    <a:pt x="174" y="1034"/>
                  </a:lnTo>
                  <a:lnTo>
                    <a:pt x="174" y="1030"/>
                  </a:lnTo>
                  <a:lnTo>
                    <a:pt x="171" y="1026"/>
                  </a:lnTo>
                  <a:lnTo>
                    <a:pt x="171" y="1022"/>
                  </a:lnTo>
                  <a:lnTo>
                    <a:pt x="167" y="1018"/>
                  </a:lnTo>
                  <a:lnTo>
                    <a:pt x="163" y="1014"/>
                  </a:lnTo>
                  <a:lnTo>
                    <a:pt x="155" y="1014"/>
                  </a:lnTo>
                  <a:lnTo>
                    <a:pt x="151" y="1014"/>
                  </a:lnTo>
                  <a:lnTo>
                    <a:pt x="147" y="1014"/>
                  </a:lnTo>
                  <a:lnTo>
                    <a:pt x="143" y="1014"/>
                  </a:lnTo>
                  <a:lnTo>
                    <a:pt x="136" y="1018"/>
                  </a:lnTo>
                  <a:lnTo>
                    <a:pt x="132" y="1014"/>
                  </a:lnTo>
                  <a:lnTo>
                    <a:pt x="132" y="1010"/>
                  </a:lnTo>
                  <a:lnTo>
                    <a:pt x="136" y="1002"/>
                  </a:lnTo>
                  <a:lnTo>
                    <a:pt x="136" y="999"/>
                  </a:lnTo>
                  <a:lnTo>
                    <a:pt x="140" y="995"/>
                  </a:lnTo>
                  <a:lnTo>
                    <a:pt x="143" y="991"/>
                  </a:lnTo>
                  <a:lnTo>
                    <a:pt x="143" y="983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43" y="971"/>
                  </a:lnTo>
                  <a:lnTo>
                    <a:pt x="143" y="964"/>
                  </a:lnTo>
                  <a:lnTo>
                    <a:pt x="143" y="960"/>
                  </a:lnTo>
                  <a:lnTo>
                    <a:pt x="140" y="956"/>
                  </a:lnTo>
                  <a:lnTo>
                    <a:pt x="140" y="948"/>
                  </a:lnTo>
                  <a:lnTo>
                    <a:pt x="140" y="944"/>
                  </a:lnTo>
                  <a:lnTo>
                    <a:pt x="140" y="940"/>
                  </a:lnTo>
                  <a:lnTo>
                    <a:pt x="140" y="936"/>
                  </a:lnTo>
                  <a:lnTo>
                    <a:pt x="147" y="936"/>
                  </a:lnTo>
                  <a:lnTo>
                    <a:pt x="151" y="940"/>
                  </a:lnTo>
                  <a:lnTo>
                    <a:pt x="155" y="944"/>
                  </a:lnTo>
                  <a:lnTo>
                    <a:pt x="159" y="940"/>
                  </a:lnTo>
                  <a:lnTo>
                    <a:pt x="163" y="933"/>
                  </a:lnTo>
                  <a:lnTo>
                    <a:pt x="163" y="929"/>
                  </a:lnTo>
                  <a:lnTo>
                    <a:pt x="159" y="925"/>
                  </a:lnTo>
                  <a:lnTo>
                    <a:pt x="159" y="921"/>
                  </a:lnTo>
                  <a:lnTo>
                    <a:pt x="167" y="917"/>
                  </a:lnTo>
                  <a:lnTo>
                    <a:pt x="171" y="913"/>
                  </a:lnTo>
                  <a:lnTo>
                    <a:pt x="174" y="909"/>
                  </a:lnTo>
                  <a:lnTo>
                    <a:pt x="171" y="905"/>
                  </a:lnTo>
                  <a:lnTo>
                    <a:pt x="171" y="901"/>
                  </a:lnTo>
                  <a:lnTo>
                    <a:pt x="178" y="894"/>
                  </a:lnTo>
                  <a:lnTo>
                    <a:pt x="182" y="890"/>
                  </a:lnTo>
                  <a:lnTo>
                    <a:pt x="182" y="882"/>
                  </a:lnTo>
                  <a:lnTo>
                    <a:pt x="186" y="878"/>
                  </a:lnTo>
                  <a:lnTo>
                    <a:pt x="190" y="874"/>
                  </a:lnTo>
                  <a:lnTo>
                    <a:pt x="190" y="866"/>
                  </a:lnTo>
                  <a:lnTo>
                    <a:pt x="194" y="863"/>
                  </a:lnTo>
                  <a:lnTo>
                    <a:pt x="198" y="859"/>
                  </a:lnTo>
                  <a:lnTo>
                    <a:pt x="202" y="855"/>
                  </a:lnTo>
                  <a:lnTo>
                    <a:pt x="206" y="851"/>
                  </a:lnTo>
                  <a:lnTo>
                    <a:pt x="206" y="843"/>
                  </a:lnTo>
                  <a:lnTo>
                    <a:pt x="209" y="839"/>
                  </a:lnTo>
                  <a:lnTo>
                    <a:pt x="209" y="835"/>
                  </a:lnTo>
                  <a:lnTo>
                    <a:pt x="213" y="828"/>
                  </a:lnTo>
                  <a:lnTo>
                    <a:pt x="213" y="820"/>
                  </a:lnTo>
                  <a:lnTo>
                    <a:pt x="209" y="816"/>
                  </a:lnTo>
                  <a:lnTo>
                    <a:pt x="202" y="812"/>
                  </a:lnTo>
                  <a:lnTo>
                    <a:pt x="202" y="808"/>
                  </a:lnTo>
                  <a:lnTo>
                    <a:pt x="202" y="800"/>
                  </a:lnTo>
                  <a:lnTo>
                    <a:pt x="198" y="796"/>
                  </a:lnTo>
                  <a:lnTo>
                    <a:pt x="190" y="793"/>
                  </a:lnTo>
                  <a:lnTo>
                    <a:pt x="186" y="789"/>
                  </a:lnTo>
                  <a:lnTo>
                    <a:pt x="182" y="781"/>
                  </a:lnTo>
                  <a:lnTo>
                    <a:pt x="182" y="777"/>
                  </a:lnTo>
                  <a:lnTo>
                    <a:pt x="178" y="773"/>
                  </a:lnTo>
                  <a:lnTo>
                    <a:pt x="178" y="769"/>
                  </a:lnTo>
                  <a:lnTo>
                    <a:pt x="174" y="762"/>
                  </a:lnTo>
                  <a:lnTo>
                    <a:pt x="171" y="758"/>
                  </a:lnTo>
                  <a:lnTo>
                    <a:pt x="171" y="754"/>
                  </a:lnTo>
                  <a:lnTo>
                    <a:pt x="171" y="750"/>
                  </a:lnTo>
                  <a:lnTo>
                    <a:pt x="171" y="746"/>
                  </a:lnTo>
                  <a:lnTo>
                    <a:pt x="167" y="742"/>
                  </a:lnTo>
                  <a:lnTo>
                    <a:pt x="167" y="734"/>
                  </a:lnTo>
                  <a:lnTo>
                    <a:pt x="167" y="727"/>
                  </a:lnTo>
                  <a:lnTo>
                    <a:pt x="167" y="723"/>
                  </a:lnTo>
                  <a:lnTo>
                    <a:pt x="167" y="719"/>
                  </a:lnTo>
                  <a:lnTo>
                    <a:pt x="167" y="711"/>
                  </a:lnTo>
                  <a:lnTo>
                    <a:pt x="163" y="707"/>
                  </a:lnTo>
                  <a:lnTo>
                    <a:pt x="159" y="703"/>
                  </a:lnTo>
                  <a:lnTo>
                    <a:pt x="155" y="703"/>
                  </a:lnTo>
                  <a:lnTo>
                    <a:pt x="151" y="703"/>
                  </a:lnTo>
                  <a:lnTo>
                    <a:pt x="147" y="703"/>
                  </a:lnTo>
                  <a:lnTo>
                    <a:pt x="140" y="703"/>
                  </a:lnTo>
                  <a:lnTo>
                    <a:pt x="143" y="695"/>
                  </a:lnTo>
                  <a:lnTo>
                    <a:pt x="143" y="692"/>
                  </a:lnTo>
                  <a:lnTo>
                    <a:pt x="143" y="688"/>
                  </a:lnTo>
                  <a:lnTo>
                    <a:pt x="151" y="684"/>
                  </a:lnTo>
                  <a:lnTo>
                    <a:pt x="155" y="684"/>
                  </a:lnTo>
                  <a:lnTo>
                    <a:pt x="159" y="688"/>
                  </a:lnTo>
                  <a:lnTo>
                    <a:pt x="163" y="688"/>
                  </a:lnTo>
                  <a:lnTo>
                    <a:pt x="171" y="680"/>
                  </a:lnTo>
                  <a:lnTo>
                    <a:pt x="174" y="676"/>
                  </a:lnTo>
                  <a:lnTo>
                    <a:pt x="174" y="672"/>
                  </a:lnTo>
                  <a:lnTo>
                    <a:pt x="178" y="664"/>
                  </a:lnTo>
                  <a:lnTo>
                    <a:pt x="182" y="664"/>
                  </a:lnTo>
                  <a:lnTo>
                    <a:pt x="190" y="664"/>
                  </a:lnTo>
                  <a:lnTo>
                    <a:pt x="194" y="664"/>
                  </a:lnTo>
                  <a:lnTo>
                    <a:pt x="198" y="664"/>
                  </a:lnTo>
                  <a:lnTo>
                    <a:pt x="202" y="660"/>
                  </a:lnTo>
                  <a:lnTo>
                    <a:pt x="209" y="657"/>
                  </a:lnTo>
                  <a:lnTo>
                    <a:pt x="213" y="657"/>
                  </a:lnTo>
                  <a:lnTo>
                    <a:pt x="217" y="660"/>
                  </a:lnTo>
                  <a:lnTo>
                    <a:pt x="225" y="660"/>
                  </a:lnTo>
                  <a:lnTo>
                    <a:pt x="229" y="660"/>
                  </a:lnTo>
                  <a:lnTo>
                    <a:pt x="237" y="660"/>
                  </a:lnTo>
                  <a:lnTo>
                    <a:pt x="241" y="657"/>
                  </a:lnTo>
                  <a:lnTo>
                    <a:pt x="241" y="653"/>
                  </a:lnTo>
                  <a:lnTo>
                    <a:pt x="244" y="649"/>
                  </a:lnTo>
                  <a:lnTo>
                    <a:pt x="248" y="649"/>
                  </a:lnTo>
                  <a:lnTo>
                    <a:pt x="256" y="649"/>
                  </a:lnTo>
                  <a:lnTo>
                    <a:pt x="260" y="645"/>
                  </a:lnTo>
                  <a:lnTo>
                    <a:pt x="264" y="641"/>
                  </a:lnTo>
                  <a:lnTo>
                    <a:pt x="264" y="637"/>
                  </a:lnTo>
                  <a:lnTo>
                    <a:pt x="268" y="633"/>
                  </a:lnTo>
                  <a:lnTo>
                    <a:pt x="272" y="633"/>
                  </a:lnTo>
                  <a:lnTo>
                    <a:pt x="276" y="629"/>
                  </a:lnTo>
                  <a:lnTo>
                    <a:pt x="276" y="622"/>
                  </a:lnTo>
                  <a:lnTo>
                    <a:pt x="276" y="618"/>
                  </a:lnTo>
                  <a:lnTo>
                    <a:pt x="276" y="614"/>
                  </a:lnTo>
                  <a:lnTo>
                    <a:pt x="279" y="610"/>
                  </a:lnTo>
                  <a:lnTo>
                    <a:pt x="283" y="606"/>
                  </a:lnTo>
                  <a:lnTo>
                    <a:pt x="287" y="606"/>
                  </a:lnTo>
                  <a:lnTo>
                    <a:pt x="291" y="602"/>
                  </a:lnTo>
                  <a:lnTo>
                    <a:pt x="295" y="598"/>
                  </a:lnTo>
                  <a:lnTo>
                    <a:pt x="295" y="594"/>
                  </a:lnTo>
                  <a:lnTo>
                    <a:pt x="299" y="591"/>
                  </a:lnTo>
                  <a:lnTo>
                    <a:pt x="303" y="587"/>
                  </a:lnTo>
                  <a:lnTo>
                    <a:pt x="307" y="587"/>
                  </a:lnTo>
                  <a:lnTo>
                    <a:pt x="310" y="587"/>
                  </a:lnTo>
                  <a:lnTo>
                    <a:pt x="314" y="583"/>
                  </a:lnTo>
                  <a:lnTo>
                    <a:pt x="314" y="579"/>
                  </a:lnTo>
                  <a:lnTo>
                    <a:pt x="318" y="575"/>
                  </a:lnTo>
                  <a:lnTo>
                    <a:pt x="322" y="571"/>
                  </a:lnTo>
                  <a:lnTo>
                    <a:pt x="326" y="571"/>
                  </a:lnTo>
                  <a:lnTo>
                    <a:pt x="330" y="567"/>
                  </a:lnTo>
                  <a:lnTo>
                    <a:pt x="334" y="567"/>
                  </a:lnTo>
                  <a:lnTo>
                    <a:pt x="338" y="563"/>
                  </a:lnTo>
                  <a:lnTo>
                    <a:pt x="338" y="559"/>
                  </a:lnTo>
                  <a:lnTo>
                    <a:pt x="342" y="556"/>
                  </a:lnTo>
                  <a:lnTo>
                    <a:pt x="345" y="552"/>
                  </a:lnTo>
                  <a:lnTo>
                    <a:pt x="345" y="548"/>
                  </a:lnTo>
                  <a:lnTo>
                    <a:pt x="345" y="544"/>
                  </a:lnTo>
                  <a:lnTo>
                    <a:pt x="338" y="540"/>
                  </a:lnTo>
                  <a:lnTo>
                    <a:pt x="338" y="536"/>
                  </a:lnTo>
                  <a:lnTo>
                    <a:pt x="338" y="532"/>
                  </a:lnTo>
                  <a:lnTo>
                    <a:pt x="338" y="524"/>
                  </a:lnTo>
                  <a:lnTo>
                    <a:pt x="334" y="524"/>
                  </a:lnTo>
                  <a:lnTo>
                    <a:pt x="326" y="524"/>
                  </a:lnTo>
                  <a:lnTo>
                    <a:pt x="322" y="521"/>
                  </a:lnTo>
                  <a:lnTo>
                    <a:pt x="318" y="517"/>
                  </a:lnTo>
                  <a:lnTo>
                    <a:pt x="314" y="513"/>
                  </a:lnTo>
                  <a:lnTo>
                    <a:pt x="314" y="505"/>
                  </a:lnTo>
                  <a:lnTo>
                    <a:pt x="314" y="501"/>
                  </a:lnTo>
                  <a:lnTo>
                    <a:pt x="314" y="497"/>
                  </a:lnTo>
                  <a:lnTo>
                    <a:pt x="310" y="493"/>
                  </a:lnTo>
                  <a:lnTo>
                    <a:pt x="307" y="493"/>
                  </a:lnTo>
                  <a:lnTo>
                    <a:pt x="303" y="489"/>
                  </a:lnTo>
                  <a:lnTo>
                    <a:pt x="299" y="486"/>
                  </a:lnTo>
                  <a:lnTo>
                    <a:pt x="299" y="482"/>
                  </a:lnTo>
                  <a:lnTo>
                    <a:pt x="295" y="478"/>
                  </a:lnTo>
                  <a:lnTo>
                    <a:pt x="291" y="478"/>
                  </a:lnTo>
                  <a:lnTo>
                    <a:pt x="287" y="474"/>
                  </a:lnTo>
                  <a:lnTo>
                    <a:pt x="283" y="470"/>
                  </a:lnTo>
                  <a:lnTo>
                    <a:pt x="283" y="466"/>
                  </a:lnTo>
                  <a:lnTo>
                    <a:pt x="283" y="458"/>
                  </a:lnTo>
                  <a:lnTo>
                    <a:pt x="279" y="455"/>
                  </a:lnTo>
                  <a:lnTo>
                    <a:pt x="279" y="451"/>
                  </a:lnTo>
                  <a:lnTo>
                    <a:pt x="276" y="447"/>
                  </a:lnTo>
                  <a:lnTo>
                    <a:pt x="276" y="443"/>
                  </a:lnTo>
                  <a:lnTo>
                    <a:pt x="276" y="439"/>
                  </a:lnTo>
                  <a:lnTo>
                    <a:pt x="276" y="431"/>
                  </a:lnTo>
                  <a:lnTo>
                    <a:pt x="276" y="423"/>
                  </a:lnTo>
                  <a:lnTo>
                    <a:pt x="276" y="420"/>
                  </a:lnTo>
                  <a:lnTo>
                    <a:pt x="276" y="412"/>
                  </a:lnTo>
                  <a:lnTo>
                    <a:pt x="279" y="408"/>
                  </a:lnTo>
                  <a:lnTo>
                    <a:pt x="283" y="404"/>
                  </a:lnTo>
                  <a:lnTo>
                    <a:pt x="283" y="400"/>
                  </a:lnTo>
                  <a:lnTo>
                    <a:pt x="283" y="392"/>
                  </a:lnTo>
                  <a:lnTo>
                    <a:pt x="279" y="388"/>
                  </a:lnTo>
                  <a:lnTo>
                    <a:pt x="276" y="388"/>
                  </a:lnTo>
                  <a:lnTo>
                    <a:pt x="272" y="385"/>
                  </a:lnTo>
                  <a:lnTo>
                    <a:pt x="264" y="381"/>
                  </a:lnTo>
                  <a:lnTo>
                    <a:pt x="260" y="381"/>
                  </a:lnTo>
                  <a:lnTo>
                    <a:pt x="256" y="373"/>
                  </a:lnTo>
                  <a:lnTo>
                    <a:pt x="256" y="369"/>
                  </a:lnTo>
                  <a:lnTo>
                    <a:pt x="252" y="369"/>
                  </a:lnTo>
                  <a:lnTo>
                    <a:pt x="244" y="369"/>
                  </a:lnTo>
                  <a:lnTo>
                    <a:pt x="241" y="369"/>
                  </a:lnTo>
                  <a:lnTo>
                    <a:pt x="237" y="365"/>
                  </a:lnTo>
                  <a:lnTo>
                    <a:pt x="233" y="361"/>
                  </a:lnTo>
                  <a:lnTo>
                    <a:pt x="233" y="357"/>
                  </a:lnTo>
                  <a:lnTo>
                    <a:pt x="229" y="350"/>
                  </a:lnTo>
                  <a:lnTo>
                    <a:pt x="229" y="346"/>
                  </a:lnTo>
                  <a:lnTo>
                    <a:pt x="221" y="342"/>
                  </a:lnTo>
                  <a:lnTo>
                    <a:pt x="217" y="342"/>
                  </a:lnTo>
                  <a:lnTo>
                    <a:pt x="213" y="342"/>
                  </a:lnTo>
                  <a:lnTo>
                    <a:pt x="209" y="334"/>
                  </a:lnTo>
                  <a:lnTo>
                    <a:pt x="206" y="334"/>
                  </a:lnTo>
                  <a:lnTo>
                    <a:pt x="202" y="334"/>
                  </a:lnTo>
                  <a:lnTo>
                    <a:pt x="198" y="334"/>
                  </a:lnTo>
                  <a:lnTo>
                    <a:pt x="194" y="334"/>
                  </a:lnTo>
                  <a:lnTo>
                    <a:pt x="190" y="326"/>
                  </a:lnTo>
                  <a:lnTo>
                    <a:pt x="182" y="326"/>
                  </a:lnTo>
                  <a:lnTo>
                    <a:pt x="178" y="322"/>
                  </a:lnTo>
                  <a:lnTo>
                    <a:pt x="174" y="318"/>
                  </a:lnTo>
                  <a:lnTo>
                    <a:pt x="174" y="315"/>
                  </a:lnTo>
                  <a:lnTo>
                    <a:pt x="174" y="311"/>
                  </a:lnTo>
                  <a:lnTo>
                    <a:pt x="178" y="303"/>
                  </a:lnTo>
                  <a:lnTo>
                    <a:pt x="178" y="299"/>
                  </a:lnTo>
                  <a:lnTo>
                    <a:pt x="178" y="295"/>
                  </a:lnTo>
                  <a:lnTo>
                    <a:pt x="178" y="291"/>
                  </a:lnTo>
                  <a:lnTo>
                    <a:pt x="178" y="287"/>
                  </a:lnTo>
                  <a:lnTo>
                    <a:pt x="182" y="280"/>
                  </a:lnTo>
                  <a:lnTo>
                    <a:pt x="182" y="276"/>
                  </a:lnTo>
                  <a:lnTo>
                    <a:pt x="186" y="272"/>
                  </a:lnTo>
                  <a:lnTo>
                    <a:pt x="186" y="268"/>
                  </a:lnTo>
                  <a:lnTo>
                    <a:pt x="190" y="264"/>
                  </a:lnTo>
                  <a:lnTo>
                    <a:pt x="190" y="256"/>
                  </a:lnTo>
                  <a:lnTo>
                    <a:pt x="194" y="252"/>
                  </a:lnTo>
                  <a:lnTo>
                    <a:pt x="198" y="252"/>
                  </a:lnTo>
                  <a:lnTo>
                    <a:pt x="206" y="249"/>
                  </a:lnTo>
                  <a:lnTo>
                    <a:pt x="206" y="245"/>
                  </a:lnTo>
                  <a:lnTo>
                    <a:pt x="202" y="241"/>
                  </a:lnTo>
                  <a:lnTo>
                    <a:pt x="202" y="237"/>
                  </a:lnTo>
                  <a:lnTo>
                    <a:pt x="202" y="233"/>
                  </a:lnTo>
                  <a:lnTo>
                    <a:pt x="198" y="225"/>
                  </a:lnTo>
                  <a:lnTo>
                    <a:pt x="198" y="221"/>
                  </a:lnTo>
                  <a:lnTo>
                    <a:pt x="194" y="217"/>
                  </a:lnTo>
                  <a:lnTo>
                    <a:pt x="194" y="214"/>
                  </a:lnTo>
                  <a:lnTo>
                    <a:pt x="190" y="210"/>
                  </a:lnTo>
                  <a:lnTo>
                    <a:pt x="186" y="206"/>
                  </a:lnTo>
                  <a:lnTo>
                    <a:pt x="182" y="206"/>
                  </a:lnTo>
                  <a:lnTo>
                    <a:pt x="178" y="206"/>
                  </a:lnTo>
                  <a:lnTo>
                    <a:pt x="174" y="202"/>
                  </a:lnTo>
                  <a:lnTo>
                    <a:pt x="171" y="198"/>
                  </a:lnTo>
                  <a:lnTo>
                    <a:pt x="167" y="198"/>
                  </a:lnTo>
                  <a:lnTo>
                    <a:pt x="159" y="190"/>
                  </a:lnTo>
                  <a:lnTo>
                    <a:pt x="155" y="186"/>
                  </a:lnTo>
                  <a:lnTo>
                    <a:pt x="155" y="182"/>
                  </a:lnTo>
                  <a:lnTo>
                    <a:pt x="151" y="179"/>
                  </a:lnTo>
                  <a:lnTo>
                    <a:pt x="151" y="171"/>
                  </a:lnTo>
                  <a:lnTo>
                    <a:pt x="147" y="167"/>
                  </a:lnTo>
                  <a:lnTo>
                    <a:pt x="140" y="167"/>
                  </a:lnTo>
                  <a:lnTo>
                    <a:pt x="136" y="167"/>
                  </a:lnTo>
                  <a:lnTo>
                    <a:pt x="132" y="159"/>
                  </a:lnTo>
                  <a:lnTo>
                    <a:pt x="132" y="155"/>
                  </a:lnTo>
                  <a:lnTo>
                    <a:pt x="128" y="151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36" y="140"/>
                  </a:lnTo>
                  <a:lnTo>
                    <a:pt x="136" y="136"/>
                  </a:lnTo>
                  <a:lnTo>
                    <a:pt x="136" y="132"/>
                  </a:lnTo>
                  <a:lnTo>
                    <a:pt x="132" y="124"/>
                  </a:lnTo>
                  <a:lnTo>
                    <a:pt x="132" y="120"/>
                  </a:lnTo>
                  <a:lnTo>
                    <a:pt x="128" y="116"/>
                  </a:lnTo>
                  <a:lnTo>
                    <a:pt x="128" y="113"/>
                  </a:lnTo>
                  <a:lnTo>
                    <a:pt x="124" y="109"/>
                  </a:lnTo>
                  <a:lnTo>
                    <a:pt x="120" y="105"/>
                  </a:lnTo>
                  <a:lnTo>
                    <a:pt x="116" y="105"/>
                  </a:lnTo>
                  <a:lnTo>
                    <a:pt x="112" y="109"/>
                  </a:lnTo>
                  <a:lnTo>
                    <a:pt x="108" y="105"/>
                  </a:lnTo>
                  <a:lnTo>
                    <a:pt x="105" y="101"/>
                  </a:lnTo>
                  <a:lnTo>
                    <a:pt x="101" y="105"/>
                  </a:lnTo>
                  <a:lnTo>
                    <a:pt x="93" y="105"/>
                  </a:lnTo>
                  <a:lnTo>
                    <a:pt x="89" y="105"/>
                  </a:lnTo>
                  <a:lnTo>
                    <a:pt x="85" y="101"/>
                  </a:lnTo>
                  <a:lnTo>
                    <a:pt x="81" y="97"/>
                  </a:lnTo>
                  <a:lnTo>
                    <a:pt x="77" y="105"/>
                  </a:lnTo>
                  <a:lnTo>
                    <a:pt x="77" y="109"/>
                  </a:lnTo>
                  <a:lnTo>
                    <a:pt x="77" y="116"/>
                  </a:lnTo>
                  <a:lnTo>
                    <a:pt x="77" y="124"/>
                  </a:lnTo>
                  <a:lnTo>
                    <a:pt x="77" y="128"/>
                  </a:lnTo>
                  <a:lnTo>
                    <a:pt x="77" y="132"/>
                  </a:lnTo>
                  <a:lnTo>
                    <a:pt x="70" y="136"/>
                  </a:lnTo>
                  <a:lnTo>
                    <a:pt x="66" y="132"/>
                  </a:lnTo>
                  <a:lnTo>
                    <a:pt x="62" y="128"/>
                  </a:lnTo>
                  <a:lnTo>
                    <a:pt x="62" y="124"/>
                  </a:lnTo>
                  <a:lnTo>
                    <a:pt x="62" y="120"/>
                  </a:lnTo>
                  <a:lnTo>
                    <a:pt x="58" y="116"/>
                  </a:lnTo>
                  <a:lnTo>
                    <a:pt x="54" y="113"/>
                  </a:lnTo>
                  <a:lnTo>
                    <a:pt x="50" y="113"/>
                  </a:lnTo>
                  <a:lnTo>
                    <a:pt x="46" y="113"/>
                  </a:lnTo>
                  <a:lnTo>
                    <a:pt x="42" y="116"/>
                  </a:lnTo>
                  <a:lnTo>
                    <a:pt x="38" y="120"/>
                  </a:lnTo>
                  <a:lnTo>
                    <a:pt x="35" y="120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09"/>
                  </a:lnTo>
                  <a:lnTo>
                    <a:pt x="27" y="105"/>
                  </a:lnTo>
                  <a:lnTo>
                    <a:pt x="27" y="101"/>
                  </a:lnTo>
                  <a:lnTo>
                    <a:pt x="27" y="97"/>
                  </a:lnTo>
                  <a:lnTo>
                    <a:pt x="27" y="93"/>
                  </a:lnTo>
                  <a:lnTo>
                    <a:pt x="27" y="89"/>
                  </a:lnTo>
                  <a:lnTo>
                    <a:pt x="27" y="85"/>
                  </a:lnTo>
                  <a:lnTo>
                    <a:pt x="27" y="81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5" y="70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5" y="58"/>
                  </a:lnTo>
                  <a:lnTo>
                    <a:pt x="31" y="58"/>
                  </a:lnTo>
                  <a:lnTo>
                    <a:pt x="27" y="58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5" y="50"/>
                  </a:lnTo>
                  <a:lnTo>
                    <a:pt x="11" y="54"/>
                  </a:lnTo>
                  <a:lnTo>
                    <a:pt x="7" y="54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4" y="43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11" y="15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8" y="15"/>
                  </a:lnTo>
                  <a:lnTo>
                    <a:pt x="46" y="1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3" name="Freeform 8"/>
            <p:cNvSpPr>
              <a:spLocks/>
            </p:cNvSpPr>
            <p:nvPr/>
          </p:nvSpPr>
          <p:spPr bwMode="auto">
            <a:xfrm>
              <a:off x="2012" y="2397"/>
              <a:ext cx="758" cy="1702"/>
            </a:xfrm>
            <a:custGeom>
              <a:avLst/>
              <a:gdLst>
                <a:gd name="T0" fmla="*/ 739 w 758"/>
                <a:gd name="T1" fmla="*/ 692 h 1702"/>
                <a:gd name="T2" fmla="*/ 707 w 758"/>
                <a:gd name="T3" fmla="*/ 769 h 1702"/>
                <a:gd name="T4" fmla="*/ 719 w 758"/>
                <a:gd name="T5" fmla="*/ 851 h 1702"/>
                <a:gd name="T6" fmla="*/ 731 w 758"/>
                <a:gd name="T7" fmla="*/ 929 h 1702"/>
                <a:gd name="T8" fmla="*/ 723 w 758"/>
                <a:gd name="T9" fmla="*/ 1010 h 1702"/>
                <a:gd name="T10" fmla="*/ 715 w 758"/>
                <a:gd name="T11" fmla="*/ 1100 h 1702"/>
                <a:gd name="T12" fmla="*/ 711 w 758"/>
                <a:gd name="T13" fmla="*/ 1170 h 1702"/>
                <a:gd name="T14" fmla="*/ 688 w 758"/>
                <a:gd name="T15" fmla="*/ 1201 h 1702"/>
                <a:gd name="T16" fmla="*/ 653 w 758"/>
                <a:gd name="T17" fmla="*/ 1220 h 1702"/>
                <a:gd name="T18" fmla="*/ 618 w 758"/>
                <a:gd name="T19" fmla="*/ 1232 h 1702"/>
                <a:gd name="T20" fmla="*/ 583 w 758"/>
                <a:gd name="T21" fmla="*/ 1243 h 1702"/>
                <a:gd name="T22" fmla="*/ 556 w 758"/>
                <a:gd name="T23" fmla="*/ 1228 h 1702"/>
                <a:gd name="T24" fmla="*/ 521 w 758"/>
                <a:gd name="T25" fmla="*/ 1232 h 1702"/>
                <a:gd name="T26" fmla="*/ 494 w 758"/>
                <a:gd name="T27" fmla="*/ 1255 h 1702"/>
                <a:gd name="T28" fmla="*/ 470 w 758"/>
                <a:gd name="T29" fmla="*/ 1282 h 1702"/>
                <a:gd name="T30" fmla="*/ 463 w 758"/>
                <a:gd name="T31" fmla="*/ 1321 h 1702"/>
                <a:gd name="T32" fmla="*/ 455 w 758"/>
                <a:gd name="T33" fmla="*/ 1356 h 1702"/>
                <a:gd name="T34" fmla="*/ 447 w 758"/>
                <a:gd name="T35" fmla="*/ 1395 h 1702"/>
                <a:gd name="T36" fmla="*/ 416 w 758"/>
                <a:gd name="T37" fmla="*/ 1418 h 1702"/>
                <a:gd name="T38" fmla="*/ 408 w 758"/>
                <a:gd name="T39" fmla="*/ 1449 h 1702"/>
                <a:gd name="T40" fmla="*/ 432 w 758"/>
                <a:gd name="T41" fmla="*/ 1469 h 1702"/>
                <a:gd name="T42" fmla="*/ 459 w 758"/>
                <a:gd name="T43" fmla="*/ 1492 h 1702"/>
                <a:gd name="T44" fmla="*/ 470 w 758"/>
                <a:gd name="T45" fmla="*/ 1531 h 1702"/>
                <a:gd name="T46" fmla="*/ 478 w 758"/>
                <a:gd name="T47" fmla="*/ 1570 h 1702"/>
                <a:gd name="T48" fmla="*/ 466 w 758"/>
                <a:gd name="T49" fmla="*/ 1613 h 1702"/>
                <a:gd name="T50" fmla="*/ 482 w 758"/>
                <a:gd name="T51" fmla="*/ 1632 h 1702"/>
                <a:gd name="T52" fmla="*/ 478 w 758"/>
                <a:gd name="T53" fmla="*/ 1667 h 1702"/>
                <a:gd name="T54" fmla="*/ 470 w 758"/>
                <a:gd name="T55" fmla="*/ 1702 h 1702"/>
                <a:gd name="T56" fmla="*/ 381 w 758"/>
                <a:gd name="T57" fmla="*/ 1702 h 1702"/>
                <a:gd name="T58" fmla="*/ 365 w 758"/>
                <a:gd name="T59" fmla="*/ 1659 h 1702"/>
                <a:gd name="T60" fmla="*/ 397 w 758"/>
                <a:gd name="T61" fmla="*/ 1624 h 1702"/>
                <a:gd name="T62" fmla="*/ 404 w 758"/>
                <a:gd name="T63" fmla="*/ 1574 h 1702"/>
                <a:gd name="T64" fmla="*/ 362 w 758"/>
                <a:gd name="T65" fmla="*/ 1558 h 1702"/>
                <a:gd name="T66" fmla="*/ 330 w 758"/>
                <a:gd name="T67" fmla="*/ 1523 h 1702"/>
                <a:gd name="T68" fmla="*/ 292 w 758"/>
                <a:gd name="T69" fmla="*/ 1492 h 1702"/>
                <a:gd name="T70" fmla="*/ 257 w 758"/>
                <a:gd name="T71" fmla="*/ 1453 h 1702"/>
                <a:gd name="T72" fmla="*/ 226 w 758"/>
                <a:gd name="T73" fmla="*/ 1414 h 1702"/>
                <a:gd name="T74" fmla="*/ 187 w 758"/>
                <a:gd name="T75" fmla="*/ 1379 h 1702"/>
                <a:gd name="T76" fmla="*/ 156 w 758"/>
                <a:gd name="T77" fmla="*/ 1341 h 1702"/>
                <a:gd name="T78" fmla="*/ 121 w 758"/>
                <a:gd name="T79" fmla="*/ 1306 h 1702"/>
                <a:gd name="T80" fmla="*/ 82 w 758"/>
                <a:gd name="T81" fmla="*/ 1286 h 1702"/>
                <a:gd name="T82" fmla="*/ 70 w 758"/>
                <a:gd name="T83" fmla="*/ 1232 h 1702"/>
                <a:gd name="T84" fmla="*/ 70 w 758"/>
                <a:gd name="T85" fmla="*/ 1181 h 1702"/>
                <a:gd name="T86" fmla="*/ 35 w 758"/>
                <a:gd name="T87" fmla="*/ 1146 h 1702"/>
                <a:gd name="T88" fmla="*/ 4 w 758"/>
                <a:gd name="T89" fmla="*/ 1111 h 1702"/>
                <a:gd name="T90" fmla="*/ 20 w 758"/>
                <a:gd name="T91" fmla="*/ 1061 h 1702"/>
                <a:gd name="T92" fmla="*/ 62 w 758"/>
                <a:gd name="T93" fmla="*/ 1022 h 1702"/>
                <a:gd name="T94" fmla="*/ 86 w 758"/>
                <a:gd name="T95" fmla="*/ 967 h 1702"/>
                <a:gd name="T96" fmla="*/ 82 w 758"/>
                <a:gd name="T97" fmla="*/ 921 h 1702"/>
                <a:gd name="T98" fmla="*/ 121 w 758"/>
                <a:gd name="T99" fmla="*/ 878 h 1702"/>
                <a:gd name="T100" fmla="*/ 152 w 758"/>
                <a:gd name="T101" fmla="*/ 835 h 1702"/>
                <a:gd name="T102" fmla="*/ 272 w 758"/>
                <a:gd name="T103" fmla="*/ 835 h 1702"/>
                <a:gd name="T104" fmla="*/ 264 w 758"/>
                <a:gd name="T105" fmla="*/ 66 h 1702"/>
                <a:gd name="T106" fmla="*/ 362 w 758"/>
                <a:gd name="T107" fmla="*/ 66 h 1702"/>
                <a:gd name="T108" fmla="*/ 428 w 758"/>
                <a:gd name="T109" fmla="*/ 151 h 1702"/>
                <a:gd name="T110" fmla="*/ 498 w 758"/>
                <a:gd name="T111" fmla="*/ 233 h 1702"/>
                <a:gd name="T112" fmla="*/ 568 w 758"/>
                <a:gd name="T113" fmla="*/ 315 h 1702"/>
                <a:gd name="T114" fmla="*/ 622 w 758"/>
                <a:gd name="T115" fmla="*/ 400 h 1702"/>
                <a:gd name="T116" fmla="*/ 692 w 758"/>
                <a:gd name="T117" fmla="*/ 486 h 1702"/>
                <a:gd name="T118" fmla="*/ 735 w 758"/>
                <a:gd name="T119" fmla="*/ 567 h 1702"/>
                <a:gd name="T120" fmla="*/ 739 w 758"/>
                <a:gd name="T121" fmla="*/ 645 h 17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58"/>
                <a:gd name="T184" fmla="*/ 0 h 1702"/>
                <a:gd name="T185" fmla="*/ 758 w 758"/>
                <a:gd name="T186" fmla="*/ 1702 h 17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58" h="1702">
                  <a:moveTo>
                    <a:pt x="739" y="645"/>
                  </a:moveTo>
                  <a:lnTo>
                    <a:pt x="746" y="645"/>
                  </a:lnTo>
                  <a:lnTo>
                    <a:pt x="754" y="645"/>
                  </a:lnTo>
                  <a:lnTo>
                    <a:pt x="758" y="645"/>
                  </a:lnTo>
                  <a:lnTo>
                    <a:pt x="754" y="653"/>
                  </a:lnTo>
                  <a:lnTo>
                    <a:pt x="754" y="660"/>
                  </a:lnTo>
                  <a:lnTo>
                    <a:pt x="750" y="668"/>
                  </a:lnTo>
                  <a:lnTo>
                    <a:pt x="746" y="672"/>
                  </a:lnTo>
                  <a:lnTo>
                    <a:pt x="746" y="676"/>
                  </a:lnTo>
                  <a:lnTo>
                    <a:pt x="742" y="684"/>
                  </a:lnTo>
                  <a:lnTo>
                    <a:pt x="739" y="692"/>
                  </a:lnTo>
                  <a:lnTo>
                    <a:pt x="739" y="695"/>
                  </a:lnTo>
                  <a:lnTo>
                    <a:pt x="735" y="699"/>
                  </a:lnTo>
                  <a:lnTo>
                    <a:pt x="735" y="707"/>
                  </a:lnTo>
                  <a:lnTo>
                    <a:pt x="731" y="715"/>
                  </a:lnTo>
                  <a:lnTo>
                    <a:pt x="727" y="723"/>
                  </a:lnTo>
                  <a:lnTo>
                    <a:pt x="723" y="730"/>
                  </a:lnTo>
                  <a:lnTo>
                    <a:pt x="719" y="738"/>
                  </a:lnTo>
                  <a:lnTo>
                    <a:pt x="715" y="746"/>
                  </a:lnTo>
                  <a:lnTo>
                    <a:pt x="715" y="754"/>
                  </a:lnTo>
                  <a:lnTo>
                    <a:pt x="711" y="761"/>
                  </a:lnTo>
                  <a:lnTo>
                    <a:pt x="707" y="769"/>
                  </a:lnTo>
                  <a:lnTo>
                    <a:pt x="704" y="777"/>
                  </a:lnTo>
                  <a:lnTo>
                    <a:pt x="704" y="781"/>
                  </a:lnTo>
                  <a:lnTo>
                    <a:pt x="704" y="789"/>
                  </a:lnTo>
                  <a:lnTo>
                    <a:pt x="707" y="796"/>
                  </a:lnTo>
                  <a:lnTo>
                    <a:pt x="707" y="804"/>
                  </a:lnTo>
                  <a:lnTo>
                    <a:pt x="711" y="812"/>
                  </a:lnTo>
                  <a:lnTo>
                    <a:pt x="711" y="824"/>
                  </a:lnTo>
                  <a:lnTo>
                    <a:pt x="715" y="831"/>
                  </a:lnTo>
                  <a:lnTo>
                    <a:pt x="719" y="839"/>
                  </a:lnTo>
                  <a:lnTo>
                    <a:pt x="719" y="847"/>
                  </a:lnTo>
                  <a:lnTo>
                    <a:pt x="719" y="851"/>
                  </a:lnTo>
                  <a:lnTo>
                    <a:pt x="723" y="855"/>
                  </a:lnTo>
                  <a:lnTo>
                    <a:pt x="723" y="863"/>
                  </a:lnTo>
                  <a:lnTo>
                    <a:pt x="727" y="870"/>
                  </a:lnTo>
                  <a:lnTo>
                    <a:pt x="731" y="882"/>
                  </a:lnTo>
                  <a:lnTo>
                    <a:pt x="731" y="890"/>
                  </a:lnTo>
                  <a:lnTo>
                    <a:pt x="731" y="894"/>
                  </a:lnTo>
                  <a:lnTo>
                    <a:pt x="731" y="901"/>
                  </a:lnTo>
                  <a:lnTo>
                    <a:pt x="731" y="909"/>
                  </a:lnTo>
                  <a:lnTo>
                    <a:pt x="731" y="913"/>
                  </a:lnTo>
                  <a:lnTo>
                    <a:pt x="731" y="921"/>
                  </a:lnTo>
                  <a:lnTo>
                    <a:pt x="731" y="929"/>
                  </a:lnTo>
                  <a:lnTo>
                    <a:pt x="731" y="932"/>
                  </a:lnTo>
                  <a:lnTo>
                    <a:pt x="731" y="936"/>
                  </a:lnTo>
                  <a:lnTo>
                    <a:pt x="727" y="944"/>
                  </a:lnTo>
                  <a:lnTo>
                    <a:pt x="727" y="952"/>
                  </a:lnTo>
                  <a:lnTo>
                    <a:pt x="727" y="960"/>
                  </a:lnTo>
                  <a:lnTo>
                    <a:pt x="727" y="971"/>
                  </a:lnTo>
                  <a:lnTo>
                    <a:pt x="727" y="979"/>
                  </a:lnTo>
                  <a:lnTo>
                    <a:pt x="727" y="987"/>
                  </a:lnTo>
                  <a:lnTo>
                    <a:pt x="723" y="995"/>
                  </a:lnTo>
                  <a:lnTo>
                    <a:pt x="723" y="1002"/>
                  </a:lnTo>
                  <a:lnTo>
                    <a:pt x="723" y="1010"/>
                  </a:lnTo>
                  <a:lnTo>
                    <a:pt x="723" y="1018"/>
                  </a:lnTo>
                  <a:lnTo>
                    <a:pt x="723" y="1026"/>
                  </a:lnTo>
                  <a:lnTo>
                    <a:pt x="723" y="1034"/>
                  </a:lnTo>
                  <a:lnTo>
                    <a:pt x="719" y="1041"/>
                  </a:lnTo>
                  <a:lnTo>
                    <a:pt x="719" y="1049"/>
                  </a:lnTo>
                  <a:lnTo>
                    <a:pt x="719" y="1057"/>
                  </a:lnTo>
                  <a:lnTo>
                    <a:pt x="719" y="1068"/>
                  </a:lnTo>
                  <a:lnTo>
                    <a:pt x="719" y="1076"/>
                  </a:lnTo>
                  <a:lnTo>
                    <a:pt x="719" y="1084"/>
                  </a:lnTo>
                  <a:lnTo>
                    <a:pt x="715" y="1092"/>
                  </a:lnTo>
                  <a:lnTo>
                    <a:pt x="715" y="1100"/>
                  </a:lnTo>
                  <a:lnTo>
                    <a:pt x="715" y="1107"/>
                  </a:lnTo>
                  <a:lnTo>
                    <a:pt x="715" y="1115"/>
                  </a:lnTo>
                  <a:lnTo>
                    <a:pt x="715" y="1123"/>
                  </a:lnTo>
                  <a:lnTo>
                    <a:pt x="715" y="1127"/>
                  </a:lnTo>
                  <a:lnTo>
                    <a:pt x="711" y="1135"/>
                  </a:lnTo>
                  <a:lnTo>
                    <a:pt x="707" y="1142"/>
                  </a:lnTo>
                  <a:lnTo>
                    <a:pt x="707" y="1146"/>
                  </a:lnTo>
                  <a:lnTo>
                    <a:pt x="707" y="1154"/>
                  </a:lnTo>
                  <a:lnTo>
                    <a:pt x="707" y="1162"/>
                  </a:lnTo>
                  <a:lnTo>
                    <a:pt x="711" y="1166"/>
                  </a:lnTo>
                  <a:lnTo>
                    <a:pt x="711" y="1170"/>
                  </a:lnTo>
                  <a:lnTo>
                    <a:pt x="711" y="1173"/>
                  </a:lnTo>
                  <a:lnTo>
                    <a:pt x="707" y="1177"/>
                  </a:lnTo>
                  <a:lnTo>
                    <a:pt x="707" y="1181"/>
                  </a:lnTo>
                  <a:lnTo>
                    <a:pt x="704" y="1181"/>
                  </a:lnTo>
                  <a:lnTo>
                    <a:pt x="704" y="1185"/>
                  </a:lnTo>
                  <a:lnTo>
                    <a:pt x="704" y="1189"/>
                  </a:lnTo>
                  <a:lnTo>
                    <a:pt x="700" y="1193"/>
                  </a:lnTo>
                  <a:lnTo>
                    <a:pt x="700" y="1197"/>
                  </a:lnTo>
                  <a:lnTo>
                    <a:pt x="696" y="1197"/>
                  </a:lnTo>
                  <a:lnTo>
                    <a:pt x="692" y="1201"/>
                  </a:lnTo>
                  <a:lnTo>
                    <a:pt x="688" y="1201"/>
                  </a:lnTo>
                  <a:lnTo>
                    <a:pt x="688" y="1205"/>
                  </a:lnTo>
                  <a:lnTo>
                    <a:pt x="684" y="1205"/>
                  </a:lnTo>
                  <a:lnTo>
                    <a:pt x="680" y="1205"/>
                  </a:lnTo>
                  <a:lnTo>
                    <a:pt x="676" y="1208"/>
                  </a:lnTo>
                  <a:lnTo>
                    <a:pt x="672" y="1208"/>
                  </a:lnTo>
                  <a:lnTo>
                    <a:pt x="672" y="1212"/>
                  </a:lnTo>
                  <a:lnTo>
                    <a:pt x="669" y="1212"/>
                  </a:lnTo>
                  <a:lnTo>
                    <a:pt x="665" y="1216"/>
                  </a:lnTo>
                  <a:lnTo>
                    <a:pt x="661" y="1220"/>
                  </a:lnTo>
                  <a:lnTo>
                    <a:pt x="657" y="1220"/>
                  </a:lnTo>
                  <a:lnTo>
                    <a:pt x="653" y="1220"/>
                  </a:lnTo>
                  <a:lnTo>
                    <a:pt x="649" y="1216"/>
                  </a:lnTo>
                  <a:lnTo>
                    <a:pt x="645" y="1216"/>
                  </a:lnTo>
                  <a:lnTo>
                    <a:pt x="641" y="1220"/>
                  </a:lnTo>
                  <a:lnTo>
                    <a:pt x="637" y="1220"/>
                  </a:lnTo>
                  <a:lnTo>
                    <a:pt x="637" y="1224"/>
                  </a:lnTo>
                  <a:lnTo>
                    <a:pt x="634" y="1224"/>
                  </a:lnTo>
                  <a:lnTo>
                    <a:pt x="630" y="1224"/>
                  </a:lnTo>
                  <a:lnTo>
                    <a:pt x="630" y="1228"/>
                  </a:lnTo>
                  <a:lnTo>
                    <a:pt x="626" y="1228"/>
                  </a:lnTo>
                  <a:lnTo>
                    <a:pt x="622" y="1228"/>
                  </a:lnTo>
                  <a:lnTo>
                    <a:pt x="618" y="1232"/>
                  </a:lnTo>
                  <a:lnTo>
                    <a:pt x="614" y="1232"/>
                  </a:lnTo>
                  <a:lnTo>
                    <a:pt x="610" y="1232"/>
                  </a:lnTo>
                  <a:lnTo>
                    <a:pt x="606" y="1232"/>
                  </a:lnTo>
                  <a:lnTo>
                    <a:pt x="603" y="1232"/>
                  </a:lnTo>
                  <a:lnTo>
                    <a:pt x="599" y="1232"/>
                  </a:lnTo>
                  <a:lnTo>
                    <a:pt x="595" y="1232"/>
                  </a:lnTo>
                  <a:lnTo>
                    <a:pt x="591" y="1232"/>
                  </a:lnTo>
                  <a:lnTo>
                    <a:pt x="587" y="1232"/>
                  </a:lnTo>
                  <a:lnTo>
                    <a:pt x="587" y="1236"/>
                  </a:lnTo>
                  <a:lnTo>
                    <a:pt x="583" y="1239"/>
                  </a:lnTo>
                  <a:lnTo>
                    <a:pt x="583" y="1243"/>
                  </a:lnTo>
                  <a:lnTo>
                    <a:pt x="583" y="1247"/>
                  </a:lnTo>
                  <a:lnTo>
                    <a:pt x="579" y="1247"/>
                  </a:lnTo>
                  <a:lnTo>
                    <a:pt x="575" y="1247"/>
                  </a:lnTo>
                  <a:lnTo>
                    <a:pt x="571" y="1247"/>
                  </a:lnTo>
                  <a:lnTo>
                    <a:pt x="571" y="1243"/>
                  </a:lnTo>
                  <a:lnTo>
                    <a:pt x="568" y="1243"/>
                  </a:lnTo>
                  <a:lnTo>
                    <a:pt x="568" y="1239"/>
                  </a:lnTo>
                  <a:lnTo>
                    <a:pt x="564" y="1236"/>
                  </a:lnTo>
                  <a:lnTo>
                    <a:pt x="564" y="1232"/>
                  </a:lnTo>
                  <a:lnTo>
                    <a:pt x="560" y="1228"/>
                  </a:lnTo>
                  <a:lnTo>
                    <a:pt x="556" y="1228"/>
                  </a:lnTo>
                  <a:lnTo>
                    <a:pt x="552" y="1228"/>
                  </a:lnTo>
                  <a:lnTo>
                    <a:pt x="548" y="1228"/>
                  </a:lnTo>
                  <a:lnTo>
                    <a:pt x="544" y="1228"/>
                  </a:lnTo>
                  <a:lnTo>
                    <a:pt x="544" y="1224"/>
                  </a:lnTo>
                  <a:lnTo>
                    <a:pt x="540" y="1224"/>
                  </a:lnTo>
                  <a:lnTo>
                    <a:pt x="536" y="1224"/>
                  </a:lnTo>
                  <a:lnTo>
                    <a:pt x="533" y="1224"/>
                  </a:lnTo>
                  <a:lnTo>
                    <a:pt x="529" y="1224"/>
                  </a:lnTo>
                  <a:lnTo>
                    <a:pt x="525" y="1228"/>
                  </a:lnTo>
                  <a:lnTo>
                    <a:pt x="521" y="1228"/>
                  </a:lnTo>
                  <a:lnTo>
                    <a:pt x="521" y="1232"/>
                  </a:lnTo>
                  <a:lnTo>
                    <a:pt x="517" y="1236"/>
                  </a:lnTo>
                  <a:lnTo>
                    <a:pt x="517" y="1239"/>
                  </a:lnTo>
                  <a:lnTo>
                    <a:pt x="513" y="1239"/>
                  </a:lnTo>
                  <a:lnTo>
                    <a:pt x="513" y="1243"/>
                  </a:lnTo>
                  <a:lnTo>
                    <a:pt x="509" y="1243"/>
                  </a:lnTo>
                  <a:lnTo>
                    <a:pt x="505" y="1247"/>
                  </a:lnTo>
                  <a:lnTo>
                    <a:pt x="501" y="1247"/>
                  </a:lnTo>
                  <a:lnTo>
                    <a:pt x="501" y="1251"/>
                  </a:lnTo>
                  <a:lnTo>
                    <a:pt x="498" y="1251"/>
                  </a:lnTo>
                  <a:lnTo>
                    <a:pt x="498" y="1255"/>
                  </a:lnTo>
                  <a:lnTo>
                    <a:pt x="494" y="1255"/>
                  </a:lnTo>
                  <a:lnTo>
                    <a:pt x="494" y="1259"/>
                  </a:lnTo>
                  <a:lnTo>
                    <a:pt x="490" y="1259"/>
                  </a:lnTo>
                  <a:lnTo>
                    <a:pt x="486" y="1263"/>
                  </a:lnTo>
                  <a:lnTo>
                    <a:pt x="482" y="1263"/>
                  </a:lnTo>
                  <a:lnTo>
                    <a:pt x="482" y="1267"/>
                  </a:lnTo>
                  <a:lnTo>
                    <a:pt x="478" y="1267"/>
                  </a:lnTo>
                  <a:lnTo>
                    <a:pt x="474" y="1271"/>
                  </a:lnTo>
                  <a:lnTo>
                    <a:pt x="474" y="1274"/>
                  </a:lnTo>
                  <a:lnTo>
                    <a:pt x="470" y="1274"/>
                  </a:lnTo>
                  <a:lnTo>
                    <a:pt x="470" y="1278"/>
                  </a:lnTo>
                  <a:lnTo>
                    <a:pt x="470" y="1282"/>
                  </a:lnTo>
                  <a:lnTo>
                    <a:pt x="470" y="1286"/>
                  </a:lnTo>
                  <a:lnTo>
                    <a:pt x="470" y="1290"/>
                  </a:lnTo>
                  <a:lnTo>
                    <a:pt x="470" y="1294"/>
                  </a:lnTo>
                  <a:lnTo>
                    <a:pt x="466" y="1298"/>
                  </a:lnTo>
                  <a:lnTo>
                    <a:pt x="466" y="1302"/>
                  </a:lnTo>
                  <a:lnTo>
                    <a:pt x="466" y="1306"/>
                  </a:lnTo>
                  <a:lnTo>
                    <a:pt x="466" y="1309"/>
                  </a:lnTo>
                  <a:lnTo>
                    <a:pt x="463" y="1309"/>
                  </a:lnTo>
                  <a:lnTo>
                    <a:pt x="463" y="1313"/>
                  </a:lnTo>
                  <a:lnTo>
                    <a:pt x="463" y="1317"/>
                  </a:lnTo>
                  <a:lnTo>
                    <a:pt x="463" y="1321"/>
                  </a:lnTo>
                  <a:lnTo>
                    <a:pt x="463" y="1325"/>
                  </a:lnTo>
                  <a:lnTo>
                    <a:pt x="463" y="1329"/>
                  </a:lnTo>
                  <a:lnTo>
                    <a:pt x="466" y="1333"/>
                  </a:lnTo>
                  <a:lnTo>
                    <a:pt x="470" y="1337"/>
                  </a:lnTo>
                  <a:lnTo>
                    <a:pt x="470" y="1341"/>
                  </a:lnTo>
                  <a:lnTo>
                    <a:pt x="466" y="1341"/>
                  </a:lnTo>
                  <a:lnTo>
                    <a:pt x="463" y="1344"/>
                  </a:lnTo>
                  <a:lnTo>
                    <a:pt x="459" y="1348"/>
                  </a:lnTo>
                  <a:lnTo>
                    <a:pt x="459" y="1352"/>
                  </a:lnTo>
                  <a:lnTo>
                    <a:pt x="455" y="1352"/>
                  </a:lnTo>
                  <a:lnTo>
                    <a:pt x="455" y="1356"/>
                  </a:lnTo>
                  <a:lnTo>
                    <a:pt x="455" y="1360"/>
                  </a:lnTo>
                  <a:lnTo>
                    <a:pt x="455" y="1364"/>
                  </a:lnTo>
                  <a:lnTo>
                    <a:pt x="455" y="1368"/>
                  </a:lnTo>
                  <a:lnTo>
                    <a:pt x="455" y="1372"/>
                  </a:lnTo>
                  <a:lnTo>
                    <a:pt x="455" y="1376"/>
                  </a:lnTo>
                  <a:lnTo>
                    <a:pt x="455" y="1379"/>
                  </a:lnTo>
                  <a:lnTo>
                    <a:pt x="455" y="1383"/>
                  </a:lnTo>
                  <a:lnTo>
                    <a:pt x="455" y="1387"/>
                  </a:lnTo>
                  <a:lnTo>
                    <a:pt x="451" y="1387"/>
                  </a:lnTo>
                  <a:lnTo>
                    <a:pt x="451" y="1391"/>
                  </a:lnTo>
                  <a:lnTo>
                    <a:pt x="447" y="1395"/>
                  </a:lnTo>
                  <a:lnTo>
                    <a:pt x="443" y="1395"/>
                  </a:lnTo>
                  <a:lnTo>
                    <a:pt x="439" y="1395"/>
                  </a:lnTo>
                  <a:lnTo>
                    <a:pt x="439" y="1399"/>
                  </a:lnTo>
                  <a:lnTo>
                    <a:pt x="435" y="1399"/>
                  </a:lnTo>
                  <a:lnTo>
                    <a:pt x="432" y="1403"/>
                  </a:lnTo>
                  <a:lnTo>
                    <a:pt x="428" y="1407"/>
                  </a:lnTo>
                  <a:lnTo>
                    <a:pt x="424" y="1410"/>
                  </a:lnTo>
                  <a:lnTo>
                    <a:pt x="420" y="1410"/>
                  </a:lnTo>
                  <a:lnTo>
                    <a:pt x="420" y="1414"/>
                  </a:lnTo>
                  <a:lnTo>
                    <a:pt x="416" y="1414"/>
                  </a:lnTo>
                  <a:lnTo>
                    <a:pt x="416" y="1418"/>
                  </a:lnTo>
                  <a:lnTo>
                    <a:pt x="412" y="1418"/>
                  </a:lnTo>
                  <a:lnTo>
                    <a:pt x="408" y="1422"/>
                  </a:lnTo>
                  <a:lnTo>
                    <a:pt x="404" y="1422"/>
                  </a:lnTo>
                  <a:lnTo>
                    <a:pt x="404" y="1426"/>
                  </a:lnTo>
                  <a:lnTo>
                    <a:pt x="400" y="1426"/>
                  </a:lnTo>
                  <a:lnTo>
                    <a:pt x="404" y="1430"/>
                  </a:lnTo>
                  <a:lnTo>
                    <a:pt x="404" y="1434"/>
                  </a:lnTo>
                  <a:lnTo>
                    <a:pt x="404" y="1438"/>
                  </a:lnTo>
                  <a:lnTo>
                    <a:pt x="408" y="1442"/>
                  </a:lnTo>
                  <a:lnTo>
                    <a:pt x="408" y="1445"/>
                  </a:lnTo>
                  <a:lnTo>
                    <a:pt x="408" y="1449"/>
                  </a:lnTo>
                  <a:lnTo>
                    <a:pt x="412" y="1449"/>
                  </a:lnTo>
                  <a:lnTo>
                    <a:pt x="412" y="1453"/>
                  </a:lnTo>
                  <a:lnTo>
                    <a:pt x="412" y="1457"/>
                  </a:lnTo>
                  <a:lnTo>
                    <a:pt x="416" y="1457"/>
                  </a:lnTo>
                  <a:lnTo>
                    <a:pt x="416" y="1461"/>
                  </a:lnTo>
                  <a:lnTo>
                    <a:pt x="420" y="1461"/>
                  </a:lnTo>
                  <a:lnTo>
                    <a:pt x="420" y="1465"/>
                  </a:lnTo>
                  <a:lnTo>
                    <a:pt x="424" y="1465"/>
                  </a:lnTo>
                  <a:lnTo>
                    <a:pt x="428" y="1465"/>
                  </a:lnTo>
                  <a:lnTo>
                    <a:pt x="428" y="1469"/>
                  </a:lnTo>
                  <a:lnTo>
                    <a:pt x="432" y="1469"/>
                  </a:lnTo>
                  <a:lnTo>
                    <a:pt x="435" y="1469"/>
                  </a:lnTo>
                  <a:lnTo>
                    <a:pt x="439" y="1473"/>
                  </a:lnTo>
                  <a:lnTo>
                    <a:pt x="443" y="1473"/>
                  </a:lnTo>
                  <a:lnTo>
                    <a:pt x="443" y="1477"/>
                  </a:lnTo>
                  <a:lnTo>
                    <a:pt x="447" y="1480"/>
                  </a:lnTo>
                  <a:lnTo>
                    <a:pt x="447" y="1484"/>
                  </a:lnTo>
                  <a:lnTo>
                    <a:pt x="451" y="1484"/>
                  </a:lnTo>
                  <a:lnTo>
                    <a:pt x="455" y="1484"/>
                  </a:lnTo>
                  <a:lnTo>
                    <a:pt x="455" y="1488"/>
                  </a:lnTo>
                  <a:lnTo>
                    <a:pt x="459" y="1488"/>
                  </a:lnTo>
                  <a:lnTo>
                    <a:pt x="459" y="1492"/>
                  </a:lnTo>
                  <a:lnTo>
                    <a:pt x="463" y="1496"/>
                  </a:lnTo>
                  <a:lnTo>
                    <a:pt x="463" y="1500"/>
                  </a:lnTo>
                  <a:lnTo>
                    <a:pt x="466" y="1500"/>
                  </a:lnTo>
                  <a:lnTo>
                    <a:pt x="466" y="1504"/>
                  </a:lnTo>
                  <a:lnTo>
                    <a:pt x="466" y="1508"/>
                  </a:lnTo>
                  <a:lnTo>
                    <a:pt x="466" y="1512"/>
                  </a:lnTo>
                  <a:lnTo>
                    <a:pt x="470" y="1515"/>
                  </a:lnTo>
                  <a:lnTo>
                    <a:pt x="470" y="1519"/>
                  </a:lnTo>
                  <a:lnTo>
                    <a:pt x="470" y="1523"/>
                  </a:lnTo>
                  <a:lnTo>
                    <a:pt x="470" y="1527"/>
                  </a:lnTo>
                  <a:lnTo>
                    <a:pt x="470" y="1531"/>
                  </a:lnTo>
                  <a:lnTo>
                    <a:pt x="466" y="1535"/>
                  </a:lnTo>
                  <a:lnTo>
                    <a:pt x="466" y="1539"/>
                  </a:lnTo>
                  <a:lnTo>
                    <a:pt x="470" y="1543"/>
                  </a:lnTo>
                  <a:lnTo>
                    <a:pt x="470" y="1546"/>
                  </a:lnTo>
                  <a:lnTo>
                    <a:pt x="474" y="1546"/>
                  </a:lnTo>
                  <a:lnTo>
                    <a:pt x="478" y="1550"/>
                  </a:lnTo>
                  <a:lnTo>
                    <a:pt x="478" y="1554"/>
                  </a:lnTo>
                  <a:lnTo>
                    <a:pt x="478" y="1558"/>
                  </a:lnTo>
                  <a:lnTo>
                    <a:pt x="478" y="1562"/>
                  </a:lnTo>
                  <a:lnTo>
                    <a:pt x="478" y="1566"/>
                  </a:lnTo>
                  <a:lnTo>
                    <a:pt x="478" y="1570"/>
                  </a:lnTo>
                  <a:lnTo>
                    <a:pt x="474" y="1574"/>
                  </a:lnTo>
                  <a:lnTo>
                    <a:pt x="470" y="1578"/>
                  </a:lnTo>
                  <a:lnTo>
                    <a:pt x="466" y="1581"/>
                  </a:lnTo>
                  <a:lnTo>
                    <a:pt x="466" y="1585"/>
                  </a:lnTo>
                  <a:lnTo>
                    <a:pt x="466" y="1589"/>
                  </a:lnTo>
                  <a:lnTo>
                    <a:pt x="466" y="1593"/>
                  </a:lnTo>
                  <a:lnTo>
                    <a:pt x="466" y="1597"/>
                  </a:lnTo>
                  <a:lnTo>
                    <a:pt x="466" y="1601"/>
                  </a:lnTo>
                  <a:lnTo>
                    <a:pt x="466" y="1605"/>
                  </a:lnTo>
                  <a:lnTo>
                    <a:pt x="466" y="1609"/>
                  </a:lnTo>
                  <a:lnTo>
                    <a:pt x="466" y="1613"/>
                  </a:lnTo>
                  <a:lnTo>
                    <a:pt x="463" y="1613"/>
                  </a:lnTo>
                  <a:lnTo>
                    <a:pt x="463" y="1616"/>
                  </a:lnTo>
                  <a:lnTo>
                    <a:pt x="463" y="1620"/>
                  </a:lnTo>
                  <a:lnTo>
                    <a:pt x="466" y="1620"/>
                  </a:lnTo>
                  <a:lnTo>
                    <a:pt x="466" y="1624"/>
                  </a:lnTo>
                  <a:lnTo>
                    <a:pt x="470" y="1624"/>
                  </a:lnTo>
                  <a:lnTo>
                    <a:pt x="474" y="1624"/>
                  </a:lnTo>
                  <a:lnTo>
                    <a:pt x="478" y="1624"/>
                  </a:lnTo>
                  <a:lnTo>
                    <a:pt x="478" y="1628"/>
                  </a:lnTo>
                  <a:lnTo>
                    <a:pt x="478" y="1632"/>
                  </a:lnTo>
                  <a:lnTo>
                    <a:pt x="482" y="1632"/>
                  </a:lnTo>
                  <a:lnTo>
                    <a:pt x="478" y="1636"/>
                  </a:lnTo>
                  <a:lnTo>
                    <a:pt x="478" y="1640"/>
                  </a:lnTo>
                  <a:lnTo>
                    <a:pt x="478" y="1644"/>
                  </a:lnTo>
                  <a:lnTo>
                    <a:pt x="474" y="1644"/>
                  </a:lnTo>
                  <a:lnTo>
                    <a:pt x="474" y="1648"/>
                  </a:lnTo>
                  <a:lnTo>
                    <a:pt x="474" y="1651"/>
                  </a:lnTo>
                  <a:lnTo>
                    <a:pt x="474" y="1655"/>
                  </a:lnTo>
                  <a:lnTo>
                    <a:pt x="474" y="1659"/>
                  </a:lnTo>
                  <a:lnTo>
                    <a:pt x="474" y="1663"/>
                  </a:lnTo>
                  <a:lnTo>
                    <a:pt x="478" y="1663"/>
                  </a:lnTo>
                  <a:lnTo>
                    <a:pt x="478" y="1667"/>
                  </a:lnTo>
                  <a:lnTo>
                    <a:pt x="478" y="1671"/>
                  </a:lnTo>
                  <a:lnTo>
                    <a:pt x="478" y="1675"/>
                  </a:lnTo>
                  <a:lnTo>
                    <a:pt x="478" y="1679"/>
                  </a:lnTo>
                  <a:lnTo>
                    <a:pt x="478" y="1683"/>
                  </a:lnTo>
                  <a:lnTo>
                    <a:pt x="478" y="1686"/>
                  </a:lnTo>
                  <a:lnTo>
                    <a:pt x="478" y="1690"/>
                  </a:lnTo>
                  <a:lnTo>
                    <a:pt x="478" y="1694"/>
                  </a:lnTo>
                  <a:lnTo>
                    <a:pt x="474" y="1694"/>
                  </a:lnTo>
                  <a:lnTo>
                    <a:pt x="474" y="1698"/>
                  </a:lnTo>
                  <a:lnTo>
                    <a:pt x="474" y="1702"/>
                  </a:lnTo>
                  <a:lnTo>
                    <a:pt x="470" y="1702"/>
                  </a:lnTo>
                  <a:lnTo>
                    <a:pt x="463" y="1702"/>
                  </a:lnTo>
                  <a:lnTo>
                    <a:pt x="455" y="1702"/>
                  </a:lnTo>
                  <a:lnTo>
                    <a:pt x="447" y="1702"/>
                  </a:lnTo>
                  <a:lnTo>
                    <a:pt x="439" y="1702"/>
                  </a:lnTo>
                  <a:lnTo>
                    <a:pt x="432" y="1702"/>
                  </a:lnTo>
                  <a:lnTo>
                    <a:pt x="424" y="1702"/>
                  </a:lnTo>
                  <a:lnTo>
                    <a:pt x="412" y="1702"/>
                  </a:lnTo>
                  <a:lnTo>
                    <a:pt x="404" y="1702"/>
                  </a:lnTo>
                  <a:lnTo>
                    <a:pt x="397" y="1702"/>
                  </a:lnTo>
                  <a:lnTo>
                    <a:pt x="389" y="1702"/>
                  </a:lnTo>
                  <a:lnTo>
                    <a:pt x="381" y="1702"/>
                  </a:lnTo>
                  <a:lnTo>
                    <a:pt x="377" y="1698"/>
                  </a:lnTo>
                  <a:lnTo>
                    <a:pt x="377" y="1694"/>
                  </a:lnTo>
                  <a:lnTo>
                    <a:pt x="381" y="1690"/>
                  </a:lnTo>
                  <a:lnTo>
                    <a:pt x="381" y="1686"/>
                  </a:lnTo>
                  <a:lnTo>
                    <a:pt x="381" y="1679"/>
                  </a:lnTo>
                  <a:lnTo>
                    <a:pt x="377" y="1675"/>
                  </a:lnTo>
                  <a:lnTo>
                    <a:pt x="373" y="1675"/>
                  </a:lnTo>
                  <a:lnTo>
                    <a:pt x="373" y="1671"/>
                  </a:lnTo>
                  <a:lnTo>
                    <a:pt x="369" y="1667"/>
                  </a:lnTo>
                  <a:lnTo>
                    <a:pt x="365" y="1663"/>
                  </a:lnTo>
                  <a:lnTo>
                    <a:pt x="365" y="1659"/>
                  </a:lnTo>
                  <a:lnTo>
                    <a:pt x="365" y="1651"/>
                  </a:lnTo>
                  <a:lnTo>
                    <a:pt x="365" y="1648"/>
                  </a:lnTo>
                  <a:lnTo>
                    <a:pt x="365" y="1644"/>
                  </a:lnTo>
                  <a:lnTo>
                    <a:pt x="369" y="1640"/>
                  </a:lnTo>
                  <a:lnTo>
                    <a:pt x="373" y="1640"/>
                  </a:lnTo>
                  <a:lnTo>
                    <a:pt x="377" y="1636"/>
                  </a:lnTo>
                  <a:lnTo>
                    <a:pt x="381" y="1632"/>
                  </a:lnTo>
                  <a:lnTo>
                    <a:pt x="385" y="1632"/>
                  </a:lnTo>
                  <a:lnTo>
                    <a:pt x="389" y="1628"/>
                  </a:lnTo>
                  <a:lnTo>
                    <a:pt x="393" y="1628"/>
                  </a:lnTo>
                  <a:lnTo>
                    <a:pt x="397" y="1624"/>
                  </a:lnTo>
                  <a:lnTo>
                    <a:pt x="400" y="1620"/>
                  </a:lnTo>
                  <a:lnTo>
                    <a:pt x="404" y="1616"/>
                  </a:lnTo>
                  <a:lnTo>
                    <a:pt x="404" y="1613"/>
                  </a:lnTo>
                  <a:lnTo>
                    <a:pt x="404" y="1609"/>
                  </a:lnTo>
                  <a:lnTo>
                    <a:pt x="404" y="1605"/>
                  </a:lnTo>
                  <a:lnTo>
                    <a:pt x="404" y="1601"/>
                  </a:lnTo>
                  <a:lnTo>
                    <a:pt x="404" y="1593"/>
                  </a:lnTo>
                  <a:lnTo>
                    <a:pt x="404" y="1589"/>
                  </a:lnTo>
                  <a:lnTo>
                    <a:pt x="404" y="1581"/>
                  </a:lnTo>
                  <a:lnTo>
                    <a:pt x="404" y="1578"/>
                  </a:lnTo>
                  <a:lnTo>
                    <a:pt x="404" y="1574"/>
                  </a:lnTo>
                  <a:lnTo>
                    <a:pt x="404" y="1566"/>
                  </a:lnTo>
                  <a:lnTo>
                    <a:pt x="404" y="1558"/>
                  </a:lnTo>
                  <a:lnTo>
                    <a:pt x="400" y="1554"/>
                  </a:lnTo>
                  <a:lnTo>
                    <a:pt x="397" y="1554"/>
                  </a:lnTo>
                  <a:lnTo>
                    <a:pt x="393" y="1554"/>
                  </a:lnTo>
                  <a:lnTo>
                    <a:pt x="389" y="1554"/>
                  </a:lnTo>
                  <a:lnTo>
                    <a:pt x="381" y="1554"/>
                  </a:lnTo>
                  <a:lnTo>
                    <a:pt x="377" y="1554"/>
                  </a:lnTo>
                  <a:lnTo>
                    <a:pt x="373" y="1558"/>
                  </a:lnTo>
                  <a:lnTo>
                    <a:pt x="369" y="1558"/>
                  </a:lnTo>
                  <a:lnTo>
                    <a:pt x="362" y="1558"/>
                  </a:lnTo>
                  <a:lnTo>
                    <a:pt x="358" y="1554"/>
                  </a:lnTo>
                  <a:lnTo>
                    <a:pt x="354" y="1554"/>
                  </a:lnTo>
                  <a:lnTo>
                    <a:pt x="350" y="1550"/>
                  </a:lnTo>
                  <a:lnTo>
                    <a:pt x="346" y="1546"/>
                  </a:lnTo>
                  <a:lnTo>
                    <a:pt x="342" y="1543"/>
                  </a:lnTo>
                  <a:lnTo>
                    <a:pt x="338" y="1543"/>
                  </a:lnTo>
                  <a:lnTo>
                    <a:pt x="338" y="1539"/>
                  </a:lnTo>
                  <a:lnTo>
                    <a:pt x="334" y="1535"/>
                  </a:lnTo>
                  <a:lnTo>
                    <a:pt x="334" y="1531"/>
                  </a:lnTo>
                  <a:lnTo>
                    <a:pt x="330" y="1527"/>
                  </a:lnTo>
                  <a:lnTo>
                    <a:pt x="330" y="1523"/>
                  </a:lnTo>
                  <a:lnTo>
                    <a:pt x="323" y="1523"/>
                  </a:lnTo>
                  <a:lnTo>
                    <a:pt x="319" y="1519"/>
                  </a:lnTo>
                  <a:lnTo>
                    <a:pt x="315" y="1519"/>
                  </a:lnTo>
                  <a:lnTo>
                    <a:pt x="311" y="1519"/>
                  </a:lnTo>
                  <a:lnTo>
                    <a:pt x="307" y="1515"/>
                  </a:lnTo>
                  <a:lnTo>
                    <a:pt x="303" y="1512"/>
                  </a:lnTo>
                  <a:lnTo>
                    <a:pt x="303" y="1508"/>
                  </a:lnTo>
                  <a:lnTo>
                    <a:pt x="303" y="1500"/>
                  </a:lnTo>
                  <a:lnTo>
                    <a:pt x="299" y="1500"/>
                  </a:lnTo>
                  <a:lnTo>
                    <a:pt x="296" y="1496"/>
                  </a:lnTo>
                  <a:lnTo>
                    <a:pt x="292" y="1492"/>
                  </a:lnTo>
                  <a:lnTo>
                    <a:pt x="288" y="1492"/>
                  </a:lnTo>
                  <a:lnTo>
                    <a:pt x="280" y="1488"/>
                  </a:lnTo>
                  <a:lnTo>
                    <a:pt x="276" y="1488"/>
                  </a:lnTo>
                  <a:lnTo>
                    <a:pt x="276" y="1480"/>
                  </a:lnTo>
                  <a:lnTo>
                    <a:pt x="272" y="1477"/>
                  </a:lnTo>
                  <a:lnTo>
                    <a:pt x="272" y="1473"/>
                  </a:lnTo>
                  <a:lnTo>
                    <a:pt x="272" y="1469"/>
                  </a:lnTo>
                  <a:lnTo>
                    <a:pt x="268" y="1461"/>
                  </a:lnTo>
                  <a:lnTo>
                    <a:pt x="264" y="1457"/>
                  </a:lnTo>
                  <a:lnTo>
                    <a:pt x="261" y="1457"/>
                  </a:lnTo>
                  <a:lnTo>
                    <a:pt x="257" y="1453"/>
                  </a:lnTo>
                  <a:lnTo>
                    <a:pt x="253" y="1453"/>
                  </a:lnTo>
                  <a:lnTo>
                    <a:pt x="249" y="1449"/>
                  </a:lnTo>
                  <a:lnTo>
                    <a:pt x="245" y="1445"/>
                  </a:lnTo>
                  <a:lnTo>
                    <a:pt x="241" y="1445"/>
                  </a:lnTo>
                  <a:lnTo>
                    <a:pt x="237" y="1442"/>
                  </a:lnTo>
                  <a:lnTo>
                    <a:pt x="237" y="1434"/>
                  </a:lnTo>
                  <a:lnTo>
                    <a:pt x="237" y="1430"/>
                  </a:lnTo>
                  <a:lnTo>
                    <a:pt x="233" y="1426"/>
                  </a:lnTo>
                  <a:lnTo>
                    <a:pt x="233" y="1422"/>
                  </a:lnTo>
                  <a:lnTo>
                    <a:pt x="229" y="1418"/>
                  </a:lnTo>
                  <a:lnTo>
                    <a:pt x="226" y="1414"/>
                  </a:lnTo>
                  <a:lnTo>
                    <a:pt x="222" y="1414"/>
                  </a:lnTo>
                  <a:lnTo>
                    <a:pt x="218" y="1410"/>
                  </a:lnTo>
                  <a:lnTo>
                    <a:pt x="214" y="1407"/>
                  </a:lnTo>
                  <a:lnTo>
                    <a:pt x="210" y="1403"/>
                  </a:lnTo>
                  <a:lnTo>
                    <a:pt x="202" y="1403"/>
                  </a:lnTo>
                  <a:lnTo>
                    <a:pt x="198" y="1403"/>
                  </a:lnTo>
                  <a:lnTo>
                    <a:pt x="194" y="1399"/>
                  </a:lnTo>
                  <a:lnTo>
                    <a:pt x="191" y="1395"/>
                  </a:lnTo>
                  <a:lnTo>
                    <a:pt x="191" y="1391"/>
                  </a:lnTo>
                  <a:lnTo>
                    <a:pt x="187" y="1387"/>
                  </a:lnTo>
                  <a:lnTo>
                    <a:pt x="187" y="1379"/>
                  </a:lnTo>
                  <a:lnTo>
                    <a:pt x="183" y="1376"/>
                  </a:lnTo>
                  <a:lnTo>
                    <a:pt x="179" y="1376"/>
                  </a:lnTo>
                  <a:lnTo>
                    <a:pt x="175" y="1372"/>
                  </a:lnTo>
                  <a:lnTo>
                    <a:pt x="171" y="1368"/>
                  </a:lnTo>
                  <a:lnTo>
                    <a:pt x="167" y="1368"/>
                  </a:lnTo>
                  <a:lnTo>
                    <a:pt x="163" y="1364"/>
                  </a:lnTo>
                  <a:lnTo>
                    <a:pt x="160" y="1360"/>
                  </a:lnTo>
                  <a:lnTo>
                    <a:pt x="156" y="1360"/>
                  </a:lnTo>
                  <a:lnTo>
                    <a:pt x="156" y="1352"/>
                  </a:lnTo>
                  <a:lnTo>
                    <a:pt x="156" y="1344"/>
                  </a:lnTo>
                  <a:lnTo>
                    <a:pt x="156" y="1341"/>
                  </a:lnTo>
                  <a:lnTo>
                    <a:pt x="152" y="1337"/>
                  </a:lnTo>
                  <a:lnTo>
                    <a:pt x="148" y="1333"/>
                  </a:lnTo>
                  <a:lnTo>
                    <a:pt x="148" y="1329"/>
                  </a:lnTo>
                  <a:lnTo>
                    <a:pt x="148" y="1325"/>
                  </a:lnTo>
                  <a:lnTo>
                    <a:pt x="148" y="1321"/>
                  </a:lnTo>
                  <a:lnTo>
                    <a:pt x="144" y="1317"/>
                  </a:lnTo>
                  <a:lnTo>
                    <a:pt x="140" y="1313"/>
                  </a:lnTo>
                  <a:lnTo>
                    <a:pt x="136" y="1309"/>
                  </a:lnTo>
                  <a:lnTo>
                    <a:pt x="132" y="1309"/>
                  </a:lnTo>
                  <a:lnTo>
                    <a:pt x="128" y="1306"/>
                  </a:lnTo>
                  <a:lnTo>
                    <a:pt x="121" y="1306"/>
                  </a:lnTo>
                  <a:lnTo>
                    <a:pt x="117" y="1306"/>
                  </a:lnTo>
                  <a:lnTo>
                    <a:pt x="113" y="1306"/>
                  </a:lnTo>
                  <a:lnTo>
                    <a:pt x="109" y="1306"/>
                  </a:lnTo>
                  <a:lnTo>
                    <a:pt x="105" y="1306"/>
                  </a:lnTo>
                  <a:lnTo>
                    <a:pt x="101" y="1306"/>
                  </a:lnTo>
                  <a:lnTo>
                    <a:pt x="97" y="1306"/>
                  </a:lnTo>
                  <a:lnTo>
                    <a:pt x="93" y="1302"/>
                  </a:lnTo>
                  <a:lnTo>
                    <a:pt x="90" y="1298"/>
                  </a:lnTo>
                  <a:lnTo>
                    <a:pt x="86" y="1294"/>
                  </a:lnTo>
                  <a:lnTo>
                    <a:pt x="86" y="1290"/>
                  </a:lnTo>
                  <a:lnTo>
                    <a:pt x="82" y="1286"/>
                  </a:lnTo>
                  <a:lnTo>
                    <a:pt x="82" y="1282"/>
                  </a:lnTo>
                  <a:lnTo>
                    <a:pt x="78" y="1278"/>
                  </a:lnTo>
                  <a:lnTo>
                    <a:pt x="78" y="1271"/>
                  </a:lnTo>
                  <a:lnTo>
                    <a:pt x="74" y="1267"/>
                  </a:lnTo>
                  <a:lnTo>
                    <a:pt x="74" y="1263"/>
                  </a:lnTo>
                  <a:lnTo>
                    <a:pt x="70" y="1259"/>
                  </a:lnTo>
                  <a:lnTo>
                    <a:pt x="74" y="1251"/>
                  </a:lnTo>
                  <a:lnTo>
                    <a:pt x="74" y="1247"/>
                  </a:lnTo>
                  <a:lnTo>
                    <a:pt x="74" y="1243"/>
                  </a:lnTo>
                  <a:lnTo>
                    <a:pt x="70" y="1239"/>
                  </a:lnTo>
                  <a:lnTo>
                    <a:pt x="70" y="1232"/>
                  </a:lnTo>
                  <a:lnTo>
                    <a:pt x="70" y="1228"/>
                  </a:lnTo>
                  <a:lnTo>
                    <a:pt x="74" y="1220"/>
                  </a:lnTo>
                  <a:lnTo>
                    <a:pt x="78" y="1216"/>
                  </a:lnTo>
                  <a:lnTo>
                    <a:pt x="78" y="1212"/>
                  </a:lnTo>
                  <a:lnTo>
                    <a:pt x="82" y="1208"/>
                  </a:lnTo>
                  <a:lnTo>
                    <a:pt x="82" y="1201"/>
                  </a:lnTo>
                  <a:lnTo>
                    <a:pt x="82" y="1197"/>
                  </a:lnTo>
                  <a:lnTo>
                    <a:pt x="78" y="1193"/>
                  </a:lnTo>
                  <a:lnTo>
                    <a:pt x="78" y="1189"/>
                  </a:lnTo>
                  <a:lnTo>
                    <a:pt x="74" y="1185"/>
                  </a:lnTo>
                  <a:lnTo>
                    <a:pt x="70" y="1181"/>
                  </a:lnTo>
                  <a:lnTo>
                    <a:pt x="66" y="1181"/>
                  </a:lnTo>
                  <a:lnTo>
                    <a:pt x="62" y="1177"/>
                  </a:lnTo>
                  <a:lnTo>
                    <a:pt x="58" y="1173"/>
                  </a:lnTo>
                  <a:lnTo>
                    <a:pt x="58" y="1170"/>
                  </a:lnTo>
                  <a:lnTo>
                    <a:pt x="55" y="1166"/>
                  </a:lnTo>
                  <a:lnTo>
                    <a:pt x="51" y="1162"/>
                  </a:lnTo>
                  <a:lnTo>
                    <a:pt x="47" y="1158"/>
                  </a:lnTo>
                  <a:lnTo>
                    <a:pt x="43" y="1158"/>
                  </a:lnTo>
                  <a:lnTo>
                    <a:pt x="43" y="1154"/>
                  </a:lnTo>
                  <a:lnTo>
                    <a:pt x="39" y="1150"/>
                  </a:lnTo>
                  <a:lnTo>
                    <a:pt x="35" y="1146"/>
                  </a:lnTo>
                  <a:lnTo>
                    <a:pt x="31" y="1142"/>
                  </a:lnTo>
                  <a:lnTo>
                    <a:pt x="27" y="1138"/>
                  </a:lnTo>
                  <a:lnTo>
                    <a:pt x="23" y="1138"/>
                  </a:lnTo>
                  <a:lnTo>
                    <a:pt x="20" y="1135"/>
                  </a:lnTo>
                  <a:lnTo>
                    <a:pt x="16" y="1135"/>
                  </a:lnTo>
                  <a:lnTo>
                    <a:pt x="12" y="1131"/>
                  </a:lnTo>
                  <a:lnTo>
                    <a:pt x="8" y="1127"/>
                  </a:lnTo>
                  <a:lnTo>
                    <a:pt x="4" y="1123"/>
                  </a:lnTo>
                  <a:lnTo>
                    <a:pt x="4" y="1119"/>
                  </a:lnTo>
                  <a:lnTo>
                    <a:pt x="4" y="1115"/>
                  </a:lnTo>
                  <a:lnTo>
                    <a:pt x="4" y="1111"/>
                  </a:lnTo>
                  <a:lnTo>
                    <a:pt x="4" y="1107"/>
                  </a:lnTo>
                  <a:lnTo>
                    <a:pt x="0" y="1100"/>
                  </a:lnTo>
                  <a:lnTo>
                    <a:pt x="0" y="1096"/>
                  </a:lnTo>
                  <a:lnTo>
                    <a:pt x="0" y="1092"/>
                  </a:lnTo>
                  <a:lnTo>
                    <a:pt x="4" y="1088"/>
                  </a:lnTo>
                  <a:lnTo>
                    <a:pt x="8" y="1080"/>
                  </a:lnTo>
                  <a:lnTo>
                    <a:pt x="4" y="1076"/>
                  </a:lnTo>
                  <a:lnTo>
                    <a:pt x="4" y="1072"/>
                  </a:lnTo>
                  <a:lnTo>
                    <a:pt x="8" y="1068"/>
                  </a:lnTo>
                  <a:lnTo>
                    <a:pt x="16" y="1061"/>
                  </a:lnTo>
                  <a:lnTo>
                    <a:pt x="20" y="1061"/>
                  </a:lnTo>
                  <a:lnTo>
                    <a:pt x="23" y="1053"/>
                  </a:lnTo>
                  <a:lnTo>
                    <a:pt x="27" y="1049"/>
                  </a:lnTo>
                  <a:lnTo>
                    <a:pt x="35" y="1045"/>
                  </a:lnTo>
                  <a:lnTo>
                    <a:pt x="39" y="1045"/>
                  </a:lnTo>
                  <a:lnTo>
                    <a:pt x="43" y="1045"/>
                  </a:lnTo>
                  <a:lnTo>
                    <a:pt x="47" y="1045"/>
                  </a:lnTo>
                  <a:lnTo>
                    <a:pt x="55" y="1041"/>
                  </a:lnTo>
                  <a:lnTo>
                    <a:pt x="55" y="1037"/>
                  </a:lnTo>
                  <a:lnTo>
                    <a:pt x="58" y="1034"/>
                  </a:lnTo>
                  <a:lnTo>
                    <a:pt x="58" y="1030"/>
                  </a:lnTo>
                  <a:lnTo>
                    <a:pt x="62" y="1022"/>
                  </a:lnTo>
                  <a:lnTo>
                    <a:pt x="66" y="1018"/>
                  </a:lnTo>
                  <a:lnTo>
                    <a:pt x="74" y="1014"/>
                  </a:lnTo>
                  <a:lnTo>
                    <a:pt x="78" y="1010"/>
                  </a:lnTo>
                  <a:lnTo>
                    <a:pt x="78" y="1006"/>
                  </a:lnTo>
                  <a:lnTo>
                    <a:pt x="82" y="999"/>
                  </a:lnTo>
                  <a:lnTo>
                    <a:pt x="82" y="995"/>
                  </a:lnTo>
                  <a:lnTo>
                    <a:pt x="82" y="991"/>
                  </a:lnTo>
                  <a:lnTo>
                    <a:pt x="86" y="983"/>
                  </a:lnTo>
                  <a:lnTo>
                    <a:pt x="86" y="979"/>
                  </a:lnTo>
                  <a:lnTo>
                    <a:pt x="86" y="975"/>
                  </a:lnTo>
                  <a:lnTo>
                    <a:pt x="86" y="967"/>
                  </a:lnTo>
                  <a:lnTo>
                    <a:pt x="86" y="964"/>
                  </a:lnTo>
                  <a:lnTo>
                    <a:pt x="86" y="960"/>
                  </a:lnTo>
                  <a:lnTo>
                    <a:pt x="90" y="956"/>
                  </a:lnTo>
                  <a:lnTo>
                    <a:pt x="86" y="948"/>
                  </a:lnTo>
                  <a:lnTo>
                    <a:pt x="86" y="944"/>
                  </a:lnTo>
                  <a:lnTo>
                    <a:pt x="82" y="940"/>
                  </a:lnTo>
                  <a:lnTo>
                    <a:pt x="82" y="936"/>
                  </a:lnTo>
                  <a:lnTo>
                    <a:pt x="82" y="932"/>
                  </a:lnTo>
                  <a:lnTo>
                    <a:pt x="78" y="929"/>
                  </a:lnTo>
                  <a:lnTo>
                    <a:pt x="82" y="925"/>
                  </a:lnTo>
                  <a:lnTo>
                    <a:pt x="82" y="921"/>
                  </a:lnTo>
                  <a:lnTo>
                    <a:pt x="86" y="917"/>
                  </a:lnTo>
                  <a:lnTo>
                    <a:pt x="90" y="913"/>
                  </a:lnTo>
                  <a:lnTo>
                    <a:pt x="93" y="913"/>
                  </a:lnTo>
                  <a:lnTo>
                    <a:pt x="97" y="909"/>
                  </a:lnTo>
                  <a:lnTo>
                    <a:pt x="101" y="901"/>
                  </a:lnTo>
                  <a:lnTo>
                    <a:pt x="101" y="898"/>
                  </a:lnTo>
                  <a:lnTo>
                    <a:pt x="105" y="894"/>
                  </a:lnTo>
                  <a:lnTo>
                    <a:pt x="109" y="894"/>
                  </a:lnTo>
                  <a:lnTo>
                    <a:pt x="113" y="890"/>
                  </a:lnTo>
                  <a:lnTo>
                    <a:pt x="117" y="886"/>
                  </a:lnTo>
                  <a:lnTo>
                    <a:pt x="121" y="878"/>
                  </a:lnTo>
                  <a:lnTo>
                    <a:pt x="121" y="874"/>
                  </a:lnTo>
                  <a:lnTo>
                    <a:pt x="121" y="870"/>
                  </a:lnTo>
                  <a:lnTo>
                    <a:pt x="121" y="866"/>
                  </a:lnTo>
                  <a:lnTo>
                    <a:pt x="125" y="859"/>
                  </a:lnTo>
                  <a:lnTo>
                    <a:pt x="128" y="855"/>
                  </a:lnTo>
                  <a:lnTo>
                    <a:pt x="132" y="855"/>
                  </a:lnTo>
                  <a:lnTo>
                    <a:pt x="140" y="855"/>
                  </a:lnTo>
                  <a:lnTo>
                    <a:pt x="144" y="847"/>
                  </a:lnTo>
                  <a:lnTo>
                    <a:pt x="144" y="843"/>
                  </a:lnTo>
                  <a:lnTo>
                    <a:pt x="144" y="839"/>
                  </a:lnTo>
                  <a:lnTo>
                    <a:pt x="152" y="835"/>
                  </a:lnTo>
                  <a:lnTo>
                    <a:pt x="156" y="831"/>
                  </a:lnTo>
                  <a:lnTo>
                    <a:pt x="156" y="824"/>
                  </a:lnTo>
                  <a:lnTo>
                    <a:pt x="156" y="820"/>
                  </a:lnTo>
                  <a:lnTo>
                    <a:pt x="156" y="816"/>
                  </a:lnTo>
                  <a:lnTo>
                    <a:pt x="156" y="812"/>
                  </a:lnTo>
                  <a:lnTo>
                    <a:pt x="156" y="808"/>
                  </a:lnTo>
                  <a:lnTo>
                    <a:pt x="241" y="820"/>
                  </a:lnTo>
                  <a:lnTo>
                    <a:pt x="253" y="828"/>
                  </a:lnTo>
                  <a:lnTo>
                    <a:pt x="257" y="839"/>
                  </a:lnTo>
                  <a:lnTo>
                    <a:pt x="261" y="855"/>
                  </a:lnTo>
                  <a:lnTo>
                    <a:pt x="272" y="835"/>
                  </a:lnTo>
                  <a:lnTo>
                    <a:pt x="276" y="824"/>
                  </a:lnTo>
                  <a:lnTo>
                    <a:pt x="296" y="730"/>
                  </a:lnTo>
                  <a:lnTo>
                    <a:pt x="303" y="699"/>
                  </a:lnTo>
                  <a:lnTo>
                    <a:pt x="338" y="602"/>
                  </a:lnTo>
                  <a:lnTo>
                    <a:pt x="334" y="579"/>
                  </a:lnTo>
                  <a:lnTo>
                    <a:pt x="323" y="567"/>
                  </a:lnTo>
                  <a:lnTo>
                    <a:pt x="229" y="454"/>
                  </a:lnTo>
                  <a:lnTo>
                    <a:pt x="222" y="272"/>
                  </a:lnTo>
                  <a:lnTo>
                    <a:pt x="226" y="241"/>
                  </a:lnTo>
                  <a:lnTo>
                    <a:pt x="241" y="167"/>
                  </a:lnTo>
                  <a:lnTo>
                    <a:pt x="264" y="66"/>
                  </a:lnTo>
                  <a:lnTo>
                    <a:pt x="284" y="0"/>
                  </a:lnTo>
                  <a:lnTo>
                    <a:pt x="296" y="8"/>
                  </a:lnTo>
                  <a:lnTo>
                    <a:pt x="303" y="11"/>
                  </a:lnTo>
                  <a:lnTo>
                    <a:pt x="311" y="19"/>
                  </a:lnTo>
                  <a:lnTo>
                    <a:pt x="315" y="27"/>
                  </a:lnTo>
                  <a:lnTo>
                    <a:pt x="323" y="31"/>
                  </a:lnTo>
                  <a:lnTo>
                    <a:pt x="330" y="39"/>
                  </a:lnTo>
                  <a:lnTo>
                    <a:pt x="338" y="46"/>
                  </a:lnTo>
                  <a:lnTo>
                    <a:pt x="346" y="50"/>
                  </a:lnTo>
                  <a:lnTo>
                    <a:pt x="354" y="58"/>
                  </a:lnTo>
                  <a:lnTo>
                    <a:pt x="362" y="66"/>
                  </a:lnTo>
                  <a:lnTo>
                    <a:pt x="369" y="70"/>
                  </a:lnTo>
                  <a:lnTo>
                    <a:pt x="377" y="78"/>
                  </a:lnTo>
                  <a:lnTo>
                    <a:pt x="385" y="81"/>
                  </a:lnTo>
                  <a:lnTo>
                    <a:pt x="389" y="93"/>
                  </a:lnTo>
                  <a:lnTo>
                    <a:pt x="393" y="101"/>
                  </a:lnTo>
                  <a:lnTo>
                    <a:pt x="400" y="109"/>
                  </a:lnTo>
                  <a:lnTo>
                    <a:pt x="404" y="116"/>
                  </a:lnTo>
                  <a:lnTo>
                    <a:pt x="412" y="124"/>
                  </a:lnTo>
                  <a:lnTo>
                    <a:pt x="416" y="136"/>
                  </a:lnTo>
                  <a:lnTo>
                    <a:pt x="424" y="144"/>
                  </a:lnTo>
                  <a:lnTo>
                    <a:pt x="428" y="151"/>
                  </a:lnTo>
                  <a:lnTo>
                    <a:pt x="432" y="155"/>
                  </a:lnTo>
                  <a:lnTo>
                    <a:pt x="439" y="163"/>
                  </a:lnTo>
                  <a:lnTo>
                    <a:pt x="447" y="175"/>
                  </a:lnTo>
                  <a:lnTo>
                    <a:pt x="455" y="182"/>
                  </a:lnTo>
                  <a:lnTo>
                    <a:pt x="463" y="190"/>
                  </a:lnTo>
                  <a:lnTo>
                    <a:pt x="470" y="198"/>
                  </a:lnTo>
                  <a:lnTo>
                    <a:pt x="478" y="206"/>
                  </a:lnTo>
                  <a:lnTo>
                    <a:pt x="486" y="214"/>
                  </a:lnTo>
                  <a:lnTo>
                    <a:pt x="494" y="221"/>
                  </a:lnTo>
                  <a:lnTo>
                    <a:pt x="498" y="229"/>
                  </a:lnTo>
                  <a:lnTo>
                    <a:pt x="498" y="233"/>
                  </a:lnTo>
                  <a:lnTo>
                    <a:pt x="505" y="241"/>
                  </a:lnTo>
                  <a:lnTo>
                    <a:pt x="513" y="249"/>
                  </a:lnTo>
                  <a:lnTo>
                    <a:pt x="521" y="256"/>
                  </a:lnTo>
                  <a:lnTo>
                    <a:pt x="529" y="264"/>
                  </a:lnTo>
                  <a:lnTo>
                    <a:pt x="536" y="272"/>
                  </a:lnTo>
                  <a:lnTo>
                    <a:pt x="544" y="280"/>
                  </a:lnTo>
                  <a:lnTo>
                    <a:pt x="552" y="291"/>
                  </a:lnTo>
                  <a:lnTo>
                    <a:pt x="560" y="299"/>
                  </a:lnTo>
                  <a:lnTo>
                    <a:pt x="564" y="303"/>
                  </a:lnTo>
                  <a:lnTo>
                    <a:pt x="564" y="311"/>
                  </a:lnTo>
                  <a:lnTo>
                    <a:pt x="568" y="315"/>
                  </a:lnTo>
                  <a:lnTo>
                    <a:pt x="568" y="318"/>
                  </a:lnTo>
                  <a:lnTo>
                    <a:pt x="571" y="326"/>
                  </a:lnTo>
                  <a:lnTo>
                    <a:pt x="575" y="334"/>
                  </a:lnTo>
                  <a:lnTo>
                    <a:pt x="579" y="346"/>
                  </a:lnTo>
                  <a:lnTo>
                    <a:pt x="587" y="353"/>
                  </a:lnTo>
                  <a:lnTo>
                    <a:pt x="595" y="365"/>
                  </a:lnTo>
                  <a:lnTo>
                    <a:pt x="599" y="373"/>
                  </a:lnTo>
                  <a:lnTo>
                    <a:pt x="606" y="381"/>
                  </a:lnTo>
                  <a:lnTo>
                    <a:pt x="614" y="388"/>
                  </a:lnTo>
                  <a:lnTo>
                    <a:pt x="622" y="396"/>
                  </a:lnTo>
                  <a:lnTo>
                    <a:pt x="622" y="400"/>
                  </a:lnTo>
                  <a:lnTo>
                    <a:pt x="630" y="408"/>
                  </a:lnTo>
                  <a:lnTo>
                    <a:pt x="634" y="416"/>
                  </a:lnTo>
                  <a:lnTo>
                    <a:pt x="641" y="423"/>
                  </a:lnTo>
                  <a:lnTo>
                    <a:pt x="649" y="435"/>
                  </a:lnTo>
                  <a:lnTo>
                    <a:pt x="657" y="443"/>
                  </a:lnTo>
                  <a:lnTo>
                    <a:pt x="665" y="451"/>
                  </a:lnTo>
                  <a:lnTo>
                    <a:pt x="669" y="458"/>
                  </a:lnTo>
                  <a:lnTo>
                    <a:pt x="672" y="462"/>
                  </a:lnTo>
                  <a:lnTo>
                    <a:pt x="676" y="466"/>
                  </a:lnTo>
                  <a:lnTo>
                    <a:pt x="684" y="478"/>
                  </a:lnTo>
                  <a:lnTo>
                    <a:pt x="692" y="486"/>
                  </a:lnTo>
                  <a:lnTo>
                    <a:pt x="700" y="493"/>
                  </a:lnTo>
                  <a:lnTo>
                    <a:pt x="704" y="501"/>
                  </a:lnTo>
                  <a:lnTo>
                    <a:pt x="711" y="513"/>
                  </a:lnTo>
                  <a:lnTo>
                    <a:pt x="719" y="521"/>
                  </a:lnTo>
                  <a:lnTo>
                    <a:pt x="727" y="528"/>
                  </a:lnTo>
                  <a:lnTo>
                    <a:pt x="735" y="532"/>
                  </a:lnTo>
                  <a:lnTo>
                    <a:pt x="735" y="536"/>
                  </a:lnTo>
                  <a:lnTo>
                    <a:pt x="735" y="544"/>
                  </a:lnTo>
                  <a:lnTo>
                    <a:pt x="735" y="556"/>
                  </a:lnTo>
                  <a:lnTo>
                    <a:pt x="735" y="563"/>
                  </a:lnTo>
                  <a:lnTo>
                    <a:pt x="735" y="567"/>
                  </a:lnTo>
                  <a:lnTo>
                    <a:pt x="735" y="575"/>
                  </a:lnTo>
                  <a:lnTo>
                    <a:pt x="735" y="583"/>
                  </a:lnTo>
                  <a:lnTo>
                    <a:pt x="735" y="587"/>
                  </a:lnTo>
                  <a:lnTo>
                    <a:pt x="735" y="594"/>
                  </a:lnTo>
                  <a:lnTo>
                    <a:pt x="735" y="598"/>
                  </a:lnTo>
                  <a:lnTo>
                    <a:pt x="739" y="610"/>
                  </a:lnTo>
                  <a:lnTo>
                    <a:pt x="739" y="618"/>
                  </a:lnTo>
                  <a:lnTo>
                    <a:pt x="739" y="625"/>
                  </a:lnTo>
                  <a:lnTo>
                    <a:pt x="739" y="633"/>
                  </a:lnTo>
                  <a:lnTo>
                    <a:pt x="739" y="641"/>
                  </a:lnTo>
                  <a:lnTo>
                    <a:pt x="739" y="64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Under-Five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Mortality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by Region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0" y="5934670"/>
            <a:ext cx="2819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births for the </a:t>
            </a:r>
            <a:r>
              <a:rPr lang="en-US" i="1" dirty="0" smtClean="0"/>
              <a:t>10-year </a:t>
            </a:r>
            <a:r>
              <a:rPr lang="en-US" i="1" dirty="0"/>
              <a:t>period before the survey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05200" y="1715869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Northern</a:t>
            </a:r>
          </a:p>
          <a:p>
            <a:pPr algn="ctr"/>
            <a:r>
              <a:rPr lang="en-US" b="1" dirty="0" smtClean="0"/>
              <a:t>108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76600" y="32766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Central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129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43400" y="5105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Southern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130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627187"/>
            <a:ext cx="48006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and 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 smtClean="0"/>
              <a:t>Differentials </a:t>
            </a:r>
            <a:r>
              <a:rPr lang="en-US" sz="2000" b="1" dirty="0"/>
              <a:t>by </a:t>
            </a:r>
            <a:r>
              <a:rPr lang="en-US" sz="2000" b="1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4000" dirty="0">
                <a:latin typeface="Calibri" pitchFamily="34" charset="0"/>
                <a:cs typeface="Times New Roman" pitchFamily="18" charset="0"/>
              </a:rPr>
              <a:t>Maternal factors associated with high risk of childhood mortality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9600" y="2286000"/>
            <a:ext cx="7832725" cy="310854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Too short birth interval: less than 24 months after a previous birth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Mother </a:t>
            </a:r>
            <a:r>
              <a:rPr lang="en-US" sz="2800" dirty="0"/>
              <a:t>is “too young</a:t>
            </a:r>
            <a:r>
              <a:rPr lang="en-US" sz="2800" dirty="0" smtClean="0"/>
              <a:t>” (under 18) </a:t>
            </a:r>
            <a:r>
              <a:rPr lang="en-US" sz="2800" dirty="0"/>
              <a:t>or “too </a:t>
            </a:r>
            <a:r>
              <a:rPr lang="en-US" sz="2800" dirty="0" smtClean="0"/>
              <a:t>old” (over 40)</a:t>
            </a:r>
            <a:endParaRPr lang="en-US" sz="2800" dirty="0"/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High birth order: </a:t>
            </a:r>
            <a:r>
              <a:rPr lang="en-US" sz="2800" dirty="0" smtClean="0"/>
              <a:t>mother </a:t>
            </a:r>
            <a:r>
              <a:rPr lang="en-US" sz="2800" dirty="0"/>
              <a:t>has four or more </a:t>
            </a:r>
            <a:r>
              <a:rPr lang="en-US" sz="2800" dirty="0" smtClean="0"/>
              <a:t>children</a:t>
            </a:r>
            <a:endParaRPr lang="en-US" sz="2800" dirty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33400" y="1676400"/>
            <a:ext cx="792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 dirty="0"/>
              <a:t>Children are at an elevated risk of dying if: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-1" y="0"/>
            <a:ext cx="9144001" cy="1219200"/>
          </a:xfrm>
          <a:noFill/>
          <a:ln cap="flat" algn="ctr">
            <a:noFill/>
          </a:ln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Under-five Mortality by </a:t>
            </a:r>
            <a:br>
              <a:rPr lang="en-US" sz="4000" dirty="0" smtClean="0">
                <a:cs typeface="Times New Roman" pitchFamily="18" charset="0"/>
              </a:rPr>
            </a:br>
            <a:r>
              <a:rPr lang="en-US" sz="4000" dirty="0" smtClean="0">
                <a:cs typeface="Times New Roman" pitchFamily="18" charset="0"/>
              </a:rPr>
              <a:t>Previous Birth Interval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2133600"/>
          <a:ext cx="8274546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3716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95400"/>
          </a:xfrm>
          <a:noFill/>
          <a:ln cap="flat" algn="ctr">
            <a:noFill/>
          </a:ln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Under-five Mortality by </a:t>
            </a:r>
            <a:br>
              <a:rPr lang="en-US" sz="4000" dirty="0" smtClean="0">
                <a:cs typeface="Times New Roman" pitchFamily="18" charset="0"/>
              </a:rPr>
            </a:br>
            <a:r>
              <a:rPr lang="en-US" sz="4000" dirty="0" smtClean="0">
                <a:cs typeface="Times New Roman" pitchFamily="18" charset="0"/>
              </a:rPr>
              <a:t>Mother’s Age at Birth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14300" y="2133600"/>
          <a:ext cx="8915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4478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Under-five Mortality by Birth Order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3665276634"/>
              </p:ext>
            </p:extLst>
          </p:nvPr>
        </p:nvGraphicFramePr>
        <p:xfrm>
          <a:off x="228600" y="1905000"/>
          <a:ext cx="8686800" cy="479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2400" y="1627187"/>
            <a:ext cx="48006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and 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Adult Mortality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229600" cy="25146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In the seven-year period before the survey:</a:t>
            </a:r>
          </a:p>
          <a:p>
            <a:pPr lvl="1" eaLnBrk="1" hangingPunct="1">
              <a:buNone/>
            </a:pPr>
            <a:r>
              <a:rPr lang="en-US" b="1" dirty="0" smtClean="0"/>
              <a:t>	8.4 </a:t>
            </a:r>
            <a:r>
              <a:rPr lang="en-US" dirty="0" smtClean="0"/>
              <a:t>women died for every 1,000 women per year in the population</a:t>
            </a:r>
          </a:p>
          <a:p>
            <a:pPr lvl="1" eaLnBrk="1" hangingPunct="1">
              <a:buNone/>
            </a:pPr>
            <a:r>
              <a:rPr lang="en-US" b="1" dirty="0" smtClean="0"/>
              <a:t>	8.8</a:t>
            </a:r>
            <a:r>
              <a:rPr lang="en-US" dirty="0" smtClean="0"/>
              <a:t> men died for every 1,000 men per year in the population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828801"/>
            <a:ext cx="7162800" cy="2819400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en-US" b="1" dirty="0" smtClean="0"/>
              <a:t>Maternal mortality </a:t>
            </a:r>
            <a:r>
              <a:rPr lang="en-US" dirty="0" smtClean="0"/>
              <a:t>includes all deaths that occur to women during </a:t>
            </a:r>
            <a:r>
              <a:rPr lang="en-US" b="1" dirty="0" smtClean="0"/>
              <a:t>pregnancy</a:t>
            </a:r>
            <a:r>
              <a:rPr lang="en-US" dirty="0" smtClean="0"/>
              <a:t>, </a:t>
            </a:r>
            <a:r>
              <a:rPr lang="en-US" b="1" dirty="0" smtClean="0"/>
              <a:t>during birth</a:t>
            </a:r>
            <a:r>
              <a:rPr lang="en-US" dirty="0" smtClean="0"/>
              <a:t>, and </a:t>
            </a:r>
            <a:r>
              <a:rPr lang="en-US" b="1" dirty="0" smtClean="0"/>
              <a:t>up to 2 months after birth</a:t>
            </a:r>
            <a:r>
              <a:rPr lang="en-US" dirty="0" smtClean="0"/>
              <a:t> or the end of the pregnancy.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7620000" cy="2286000"/>
          </a:xfrm>
        </p:spPr>
        <p:txBody>
          <a:bodyPr>
            <a:noAutofit/>
          </a:bodyPr>
          <a:lstStyle/>
          <a:p>
            <a:pPr marL="0" algn="ctr" eaLnBrk="1" hangingPunct="1">
              <a:buNone/>
            </a:pPr>
            <a:r>
              <a:rPr lang="en-US" sz="3600" dirty="0" smtClean="0"/>
              <a:t>Maternal mortality ratio (MMR) for the 7-year period before the survey =</a:t>
            </a:r>
          </a:p>
          <a:p>
            <a:pPr marL="0" algn="ctr" eaLnBrk="1" hangingPunct="1">
              <a:buNone/>
            </a:pPr>
            <a:r>
              <a:rPr lang="en-US" sz="3600" b="1" dirty="0" smtClean="0"/>
              <a:t>675 </a:t>
            </a:r>
            <a:r>
              <a:rPr lang="en-US" sz="3600" dirty="0" smtClean="0"/>
              <a:t>deaths per 100,000 births</a:t>
            </a:r>
          </a:p>
          <a:p>
            <a:pPr marL="0" algn="ctr" eaLnBrk="1" hangingPunct="1">
              <a:buNone/>
            </a:pPr>
            <a:r>
              <a:rPr lang="en-US" sz="2800" dirty="0" smtClean="0"/>
              <a:t>[95% Confidence Interval ranges from 570 to 780 deaths per 100,000 births]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627187"/>
            <a:ext cx="48006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 smtClean="0"/>
              <a:t>Levels and Trends</a:t>
            </a:r>
            <a:endParaRPr lang="en-US" sz="2000" b="1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Key Findings</a:t>
            </a:r>
          </a:p>
        </p:txBody>
      </p:sp>
      <p:sp>
        <p:nvSpPr>
          <p:cNvPr id="23555" name="Rectangle 6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01000" cy="51054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Childhood mortality has decreased over the past 15 years.  Current </a:t>
            </a:r>
            <a:r>
              <a:rPr lang="en-US" sz="2800" b="1" dirty="0" smtClean="0"/>
              <a:t>infant mortality rate </a:t>
            </a:r>
            <a:r>
              <a:rPr lang="en-US" sz="2800" dirty="0" smtClean="0"/>
              <a:t>is </a:t>
            </a:r>
            <a:r>
              <a:rPr lang="en-US" sz="2800" b="1" dirty="0" smtClean="0"/>
              <a:t>66 </a:t>
            </a:r>
            <a:r>
              <a:rPr lang="en-US" sz="2800" dirty="0" smtClean="0"/>
              <a:t>deaths per 1,000 live births and </a:t>
            </a:r>
            <a:r>
              <a:rPr lang="en-US" sz="2800" b="1" dirty="0" smtClean="0"/>
              <a:t>under-five mortality </a:t>
            </a:r>
            <a:r>
              <a:rPr lang="en-US" sz="2800" dirty="0" smtClean="0"/>
              <a:t>rate is </a:t>
            </a:r>
            <a:r>
              <a:rPr lang="en-US" sz="2800" b="1" dirty="0" smtClean="0"/>
              <a:t>112 </a:t>
            </a:r>
            <a:r>
              <a:rPr lang="en-US" sz="2800" dirty="0" smtClean="0"/>
              <a:t>deaths per 1,000 live births. 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Under-five mortality ranges </a:t>
            </a:r>
            <a:r>
              <a:rPr lang="en-US" sz="2800" smtClean="0"/>
              <a:t>by region, </a:t>
            </a:r>
            <a:r>
              <a:rPr lang="en-US" sz="2800" dirty="0" smtClean="0"/>
              <a:t>from </a:t>
            </a:r>
            <a:r>
              <a:rPr lang="en-US" sz="2800" b="1" dirty="0" smtClean="0"/>
              <a:t>108</a:t>
            </a:r>
            <a:r>
              <a:rPr lang="en-US" sz="2800" dirty="0" smtClean="0"/>
              <a:t> in the Northern Region to </a:t>
            </a:r>
            <a:r>
              <a:rPr lang="en-US" sz="2800" b="1" dirty="0" smtClean="0"/>
              <a:t>130</a:t>
            </a:r>
            <a:r>
              <a:rPr lang="en-US" sz="2800" dirty="0" smtClean="0"/>
              <a:t> in the Southern Region.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A major </a:t>
            </a:r>
            <a:r>
              <a:rPr lang="en-US" sz="2800" b="1" dirty="0" smtClean="0"/>
              <a:t>risk factor</a:t>
            </a:r>
            <a:r>
              <a:rPr lang="en-US" sz="2800" i="1" dirty="0" smtClean="0"/>
              <a:t> </a:t>
            </a:r>
            <a:r>
              <a:rPr lang="en-US" sz="2800" dirty="0" smtClean="0"/>
              <a:t>for infant mortality is a </a:t>
            </a:r>
            <a:r>
              <a:rPr lang="en-US" sz="2800" b="1" dirty="0" smtClean="0"/>
              <a:t>birth interval of less than two years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Maternal mortality ratio is </a:t>
            </a:r>
            <a:r>
              <a:rPr lang="en-US" sz="2800" b="1" dirty="0" smtClean="0"/>
              <a:t>675 </a:t>
            </a:r>
            <a:r>
              <a:rPr lang="en-US" sz="2800" dirty="0" smtClean="0"/>
              <a:t>deaths per 100,000 live births.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550884"/>
            <a:ext cx="8458200" cy="446891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 Neonatal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in the first month of life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 err="1" smtClean="0">
                <a:ln w="12700">
                  <a:noFill/>
                  <a:prstDash val="solid"/>
                </a:ln>
                <a:latin typeface="+mj-lt"/>
              </a:rPr>
              <a:t>Postneonatal</a:t>
            </a: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one month and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Infant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Child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age one and five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dirty="0"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Under-five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fifth birthday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0"/>
            <a:ext cx="9144000" cy="1066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4000" dirty="0">
                <a:latin typeface="+mj-lt"/>
                <a:cs typeface="Times New Roman" pitchFamily="18" charset="0"/>
              </a:rPr>
              <a:t>Childhood Mortality Estimates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Childhood Mortality Levels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524000"/>
          <a:ext cx="8662987" cy="4951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1066800"/>
            <a:ext cx="7239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/>
              <a:t>Deaths per 1,000 live </a:t>
            </a:r>
            <a:r>
              <a:rPr lang="en-US" i="1" dirty="0" smtClean="0"/>
              <a:t>births </a:t>
            </a:r>
            <a:r>
              <a:rPr lang="en-US" i="1" dirty="0"/>
              <a:t>for the </a:t>
            </a:r>
            <a:r>
              <a:rPr lang="en-US" i="1" dirty="0" smtClean="0"/>
              <a:t>5-year period before </a:t>
            </a:r>
            <a:r>
              <a:rPr lang="en-US" i="1" dirty="0"/>
              <a:t>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Trends in Early Childhood Mortality Rates</a:t>
            </a:r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2151510654"/>
              </p:ext>
            </p:extLst>
          </p:nvPr>
        </p:nvGraphicFramePr>
        <p:xfrm>
          <a:off x="114300" y="1752600"/>
          <a:ext cx="89154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0" y="1295400"/>
            <a:ext cx="3810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births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How Does Malawi Compare?</a:t>
            </a:r>
            <a:br>
              <a:rPr lang="en-US" sz="4000" dirty="0" smtClean="0"/>
            </a:br>
            <a:r>
              <a:rPr lang="en-US" sz="4000" dirty="0" smtClean="0"/>
              <a:t>Under-five Mortality</a:t>
            </a:r>
          </a:p>
        </p:txBody>
      </p:sp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5495925" y="6538554"/>
            <a:ext cx="3648075" cy="3194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/>
              <a:t>Deaths per 1,000 live births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7659584" y="3424052"/>
            <a:ext cx="990600" cy="495300"/>
          </a:xfrm>
          <a:prstGeom prst="leftArrow">
            <a:avLst>
              <a:gd name="adj1" fmla="val 54661"/>
              <a:gd name="adj2" fmla="val 55939"/>
            </a:avLst>
          </a:prstGeom>
          <a:solidFill>
            <a:schemeClr val="tx2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533400" y="1143000"/>
          <a:ext cx="7848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52400" y="1627187"/>
            <a:ext cx="48006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and 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/>
              <a:t>Socioeconomic </a:t>
            </a:r>
            <a:r>
              <a:rPr lang="en-US" sz="2000" b="1" dirty="0" smtClean="0"/>
              <a:t>Differentials </a:t>
            </a:r>
            <a:endParaRPr lang="en-US" sz="2000" b="1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cs typeface="Times New Roman" pitchFamily="18" charset="0"/>
              </a:rPr>
              <a:t>Childhood Mortality by Mother’s Education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066800"/>
          <a:ext cx="82296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5867400" y="6211669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44562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Childhood Mortality by Wealth 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533400" y="914400"/>
          <a:ext cx="83058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5624513" y="6211669"/>
            <a:ext cx="3519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2537</TotalTime>
  <Words>533</Words>
  <Application>Microsoft Office PowerPoint</Application>
  <PresentationFormat>On-screen Show (4:3)</PresentationFormat>
  <Paragraphs>101</Paragraphs>
  <Slides>20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Office Theme</vt:lpstr>
      <vt:lpstr>Custom Design</vt:lpstr>
      <vt:lpstr>Childhood and Adult Mortality</vt:lpstr>
      <vt:lpstr>Slide 2</vt:lpstr>
      <vt:lpstr>Slide 3</vt:lpstr>
      <vt:lpstr>Childhood Mortality Levels</vt:lpstr>
      <vt:lpstr>Trends in Early Childhood Mortality Rates</vt:lpstr>
      <vt:lpstr>How Does Malawi Compare? Under-five Mortality</vt:lpstr>
      <vt:lpstr>Slide 7</vt:lpstr>
      <vt:lpstr>Childhood Mortality by Mother’s Education</vt:lpstr>
      <vt:lpstr>Childhood Mortality by Wealth </vt:lpstr>
      <vt:lpstr>Slide 10</vt:lpstr>
      <vt:lpstr>Slide 11</vt:lpstr>
      <vt:lpstr>Slide 12</vt:lpstr>
      <vt:lpstr>Under-five Mortality by  Previous Birth Interval</vt:lpstr>
      <vt:lpstr>Under-five Mortality by  Mother’s Age at Birth</vt:lpstr>
      <vt:lpstr>Under-five Mortality by Birth Order</vt:lpstr>
      <vt:lpstr>Slide 16</vt:lpstr>
      <vt:lpstr>Adult Mortality</vt:lpstr>
      <vt:lpstr>Maternal Mortality</vt:lpstr>
      <vt:lpstr>Maternal Mortality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Infant, Child, Adult  and Maternal Mortality</dc:title>
  <dc:creator>Erica.Nybro</dc:creator>
  <cp:lastModifiedBy>Administrator</cp:lastModifiedBy>
  <cp:revision>133</cp:revision>
  <cp:lastPrinted>2011-09-14T20:41:37Z</cp:lastPrinted>
  <dcterms:created xsi:type="dcterms:W3CDTF">2008-03-06T17:54:07Z</dcterms:created>
  <dcterms:modified xsi:type="dcterms:W3CDTF">2012-05-09T19:27:57Z</dcterms:modified>
</cp:coreProperties>
</file>