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31"/>
  </p:notesMasterIdLst>
  <p:handoutMasterIdLst>
    <p:handoutMasterId r:id="rId32"/>
  </p:handoutMasterIdLst>
  <p:sldIdLst>
    <p:sldId id="319" r:id="rId3"/>
    <p:sldId id="301" r:id="rId4"/>
    <p:sldId id="278" r:id="rId5"/>
    <p:sldId id="262" r:id="rId6"/>
    <p:sldId id="320" r:id="rId7"/>
    <p:sldId id="321" r:id="rId8"/>
    <p:sldId id="304" r:id="rId9"/>
    <p:sldId id="261" r:id="rId10"/>
    <p:sldId id="303" r:id="rId11"/>
    <p:sldId id="305" r:id="rId12"/>
    <p:sldId id="302" r:id="rId13"/>
    <p:sldId id="322" r:id="rId14"/>
    <p:sldId id="307" r:id="rId15"/>
    <p:sldId id="316" r:id="rId16"/>
    <p:sldId id="326" r:id="rId17"/>
    <p:sldId id="324" r:id="rId18"/>
    <p:sldId id="265" r:id="rId19"/>
    <p:sldId id="308" r:id="rId20"/>
    <p:sldId id="310" r:id="rId21"/>
    <p:sldId id="271" r:id="rId22"/>
    <p:sldId id="309" r:id="rId23"/>
    <p:sldId id="317" r:id="rId24"/>
    <p:sldId id="311" r:id="rId25"/>
    <p:sldId id="312" r:id="rId26"/>
    <p:sldId id="313" r:id="rId27"/>
    <p:sldId id="315" r:id="rId28"/>
    <p:sldId id="318" r:id="rId29"/>
    <p:sldId id="295" r:id="rId3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660"/>
  </p:normalViewPr>
  <p:slideViewPr>
    <p:cSldViewPr>
      <p:cViewPr varScale="1">
        <p:scale>
          <a:sx n="82" d="100"/>
          <a:sy n="82" d="100"/>
        </p:scale>
        <p:origin x="-1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7C7B704-0380-4061-8D16-48D0F2AA0EC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B6882BB9-F2AF-4C76-B39C-0F69272CE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120B8936-8AAA-4CE2-ADB0-185A396527D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98D13D4F-B894-4188-B713-FDC3C2ED57A3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6A1175A6-B55E-43CA-8D89-D88DCBDC2624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A7622A32-6962-427C-BE20-B14832D57FF1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E2748A45-B274-4979-91AF-71096324B4CE}" type="slidenum">
              <a:rPr lang="en-US" smtClean="0"/>
              <a:pPr defTabSz="920750">
                <a:defRPr/>
              </a:pPr>
              <a:t>18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2CE7F1F0-0AC2-446E-9803-AA74AD81091A}" type="slidenum">
              <a:rPr lang="en-US" smtClean="0"/>
              <a:pPr defTabSz="920750">
                <a:defRPr/>
              </a:pPr>
              <a:t>23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EE350-B64D-4E24-A8D7-B17EFDF45A9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8F9F2-6AC1-4591-95A7-8D12EA561D4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9E87B-2730-43E7-9120-CF84B318B1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CB075-7944-4964-8711-12ED4D787615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6393C-DC58-4ABF-85A5-40839546CB7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F06AC-1B28-4B3B-B7B1-7FD1D82174F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CD2BF-5F62-432A-87E3-087D74C1608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560E8-5274-4C16-9732-8629FDDF48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87DA8-FDB8-44FC-B751-06244D6E3A7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FE31E-2CDB-41D2-A45B-48CC4D63BAB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86200-5B3E-492C-893F-E282E1882E0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224DC-7DFE-4327-A3CE-A0383347B6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45ED3942-CD63-4DD6-A992-237522C8FEC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9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fr-FR" sz="2000">
              <a:latin typeface="Arial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64135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800" b="1" dirty="0">
                <a:latin typeface="+mj-lt"/>
                <a:cs typeface="+mn-cs"/>
              </a:rPr>
              <a:t>Allaitement et état nutritionnel</a:t>
            </a:r>
          </a:p>
        </p:txBody>
      </p:sp>
      <p:pic>
        <p:nvPicPr>
          <p:cNvPr id="7" name="Picture 6" descr="Madagascar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38400"/>
            <a:ext cx="91440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1143000"/>
          </a:xfrm>
        </p:spPr>
        <p:txBody>
          <a:bodyPr/>
          <a:lstStyle/>
          <a:p>
            <a:r>
              <a:rPr lang="fr-FR" smtClean="0"/>
              <a:t>Pratiques alimentaires des nourrissons et des jeunes enfants</a:t>
            </a:r>
          </a:p>
        </p:txBody>
      </p:sp>
      <p:graphicFrame>
        <p:nvGraphicFramePr>
          <p:cNvPr id="5122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28800"/>
          <a:ext cx="8382000" cy="4800600"/>
        </p:xfrm>
        <a:graphic>
          <a:graphicData uri="http://schemas.openxmlformats.org/presentationml/2006/ole">
            <p:oleObj spid="_x0000_s5122" r:id="rId3" imgW="8382727" imgH="4804064" progId="Excel.Sheet.8">
              <p:embed/>
            </p:oleObj>
          </a:graphicData>
        </a:graphic>
      </p:graphicFrame>
      <p:grpSp>
        <p:nvGrpSpPr>
          <p:cNvPr id="5124" name="Group 5"/>
          <p:cNvGrpSpPr>
            <a:grpSpLocks/>
          </p:cNvGrpSpPr>
          <p:nvPr/>
        </p:nvGrpSpPr>
        <p:grpSpPr bwMode="auto">
          <a:xfrm>
            <a:off x="1293813" y="1600200"/>
            <a:ext cx="1754187" cy="381000"/>
            <a:chOff x="4746281" y="1352533"/>
            <a:chExt cx="4065210" cy="476252"/>
          </a:xfrm>
        </p:grpSpPr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4823537" y="1352533"/>
              <a:ext cx="3884944" cy="462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FR" sz="1800" dirty="0">
                  <a:latin typeface="+mn-lt"/>
                  <a:cs typeface="+mn-cs"/>
                </a:rPr>
                <a:t>Enfants allaités</a:t>
              </a:r>
            </a:p>
          </p:txBody>
        </p:sp>
        <p:cxnSp>
          <p:nvCxnSpPr>
            <p:cNvPr id="5129" name="Straight Connector 7"/>
            <p:cNvCxnSpPr>
              <a:cxnSpLocks noChangeShapeType="1"/>
            </p:cNvCxnSpPr>
            <p:nvPr/>
          </p:nvCxnSpPr>
          <p:spPr bwMode="auto">
            <a:xfrm>
              <a:off x="4746281" y="1819733"/>
              <a:ext cx="4065210" cy="905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5125" name="Group 14"/>
          <p:cNvGrpSpPr>
            <a:grpSpLocks/>
          </p:cNvGrpSpPr>
          <p:nvPr/>
        </p:nvGrpSpPr>
        <p:grpSpPr bwMode="auto">
          <a:xfrm>
            <a:off x="5562600" y="1676400"/>
            <a:ext cx="2438400" cy="646113"/>
            <a:chOff x="4746281" y="1352533"/>
            <a:chExt cx="4065210" cy="807907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4823034" y="1352533"/>
              <a:ext cx="3885240" cy="807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FR" sz="1800" dirty="0">
                  <a:latin typeface="+mn-lt"/>
                  <a:cs typeface="+mn-cs"/>
                </a:rPr>
                <a:t>Enfants non allaités</a:t>
              </a:r>
            </a:p>
          </p:txBody>
        </p:sp>
        <p:cxnSp>
          <p:nvCxnSpPr>
            <p:cNvPr id="5127" name="Straight Connector 16"/>
            <p:cNvCxnSpPr>
              <a:cxnSpLocks noChangeShapeType="1"/>
            </p:cNvCxnSpPr>
            <p:nvPr/>
          </p:nvCxnSpPr>
          <p:spPr bwMode="auto">
            <a:xfrm>
              <a:off x="4746281" y="1819733"/>
              <a:ext cx="4065210" cy="905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1000" y="2209800"/>
            <a:ext cx="43211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Les enfants qui </a:t>
            </a:r>
            <a:r>
              <a:rPr lang="fr-FR" smtClean="0"/>
              <a:t>souffrent d’un retard de croissance sont trop petits pour leur âge.</a:t>
            </a:r>
          </a:p>
          <a:p>
            <a:pPr>
              <a:buFontTx/>
              <a:buNone/>
            </a:pPr>
            <a:endParaRPr lang="fr-FR" smtClean="0"/>
          </a:p>
          <a:p>
            <a:pPr>
              <a:buFontTx/>
              <a:buNone/>
            </a:pPr>
            <a:r>
              <a:rPr lang="en-US" b="1" smtClean="0">
                <a:solidFill>
                  <a:schemeClr val="tx2"/>
                </a:solidFill>
              </a:rPr>
              <a:t>50 %</a:t>
            </a:r>
            <a:r>
              <a:rPr lang="en-US" smtClean="0">
                <a:solidFill>
                  <a:schemeClr val="tx2"/>
                </a:solidFill>
              </a:rPr>
              <a:t> </a:t>
            </a:r>
            <a:r>
              <a:rPr lang="en-US" smtClean="0"/>
              <a:t>des enfants de moins de cinq accusent un retard de croissance (trop petits pour leur âge):</a:t>
            </a:r>
          </a:p>
          <a:p>
            <a:pPr lvl="1"/>
            <a:r>
              <a:rPr lang="en-US" b="1" smtClean="0">
                <a:solidFill>
                  <a:schemeClr val="tx2"/>
                </a:solidFill>
              </a:rPr>
              <a:t>24 %</a:t>
            </a:r>
            <a:r>
              <a:rPr lang="en-US" smtClean="0">
                <a:solidFill>
                  <a:schemeClr val="tx2"/>
                </a:solidFill>
              </a:rPr>
              <a:t> </a:t>
            </a:r>
            <a:r>
              <a:rPr lang="en-US" smtClean="0"/>
              <a:t>sous forme moder</a:t>
            </a:r>
            <a:r>
              <a:rPr lang="en-US" smtClean="0">
                <a:cs typeface="Calibri" pitchFamily="34" charset="0"/>
              </a:rPr>
              <a:t>ée</a:t>
            </a:r>
          </a:p>
          <a:p>
            <a:pPr lvl="1"/>
            <a:r>
              <a:rPr lang="en-US" b="1" smtClean="0">
                <a:solidFill>
                  <a:schemeClr val="tx2"/>
                </a:solidFill>
              </a:rPr>
              <a:t>26 %</a:t>
            </a:r>
            <a:r>
              <a:rPr lang="en-US" smtClean="0">
                <a:solidFill>
                  <a:schemeClr val="tx2"/>
                </a:solidFill>
              </a:rPr>
              <a:t> </a:t>
            </a:r>
            <a:r>
              <a:rPr lang="en-US" smtClean="0">
                <a:cs typeface="Calibri" pitchFamily="34" charset="0"/>
              </a:rPr>
              <a:t>sous forme sévère</a:t>
            </a:r>
            <a:endParaRPr lang="en-US" smtClean="0"/>
          </a:p>
        </p:txBody>
      </p:sp>
      <p:sp>
        <p:nvSpPr>
          <p:cNvPr id="23555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État nutritionnel des enfants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4495800" cy="2514600"/>
          </a:xfrm>
        </p:spPr>
        <p:txBody>
          <a:bodyPr/>
          <a:lstStyle/>
          <a:p>
            <a:r>
              <a:rPr lang="en-US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457200" y="4876800"/>
            <a:ext cx="28305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grpSp>
        <p:nvGrpSpPr>
          <p:cNvPr id="24580" name="Group 4"/>
          <p:cNvGrpSpPr>
            <a:grpSpLocks noChangeAspect="1"/>
          </p:cNvGrpSpPr>
          <p:nvPr/>
        </p:nvGrpSpPr>
        <p:grpSpPr bwMode="auto">
          <a:xfrm>
            <a:off x="2971800" y="61913"/>
            <a:ext cx="5562600" cy="7862887"/>
            <a:chOff x="-240" y="-96"/>
            <a:chExt cx="3504" cy="4953"/>
          </a:xfrm>
        </p:grpSpPr>
        <p:sp>
          <p:nvSpPr>
            <p:cNvPr id="24609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-96"/>
              <a:ext cx="3504" cy="4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497" y="1790"/>
              <a:ext cx="453" cy="539"/>
            </a:xfrm>
            <a:custGeom>
              <a:avLst/>
              <a:gdLst/>
              <a:ahLst/>
              <a:cxnLst>
                <a:cxn ang="0">
                  <a:pos x="419" y="461"/>
                </a:cxn>
                <a:cxn ang="0">
                  <a:pos x="418" y="488"/>
                </a:cxn>
                <a:cxn ang="0">
                  <a:pos x="402" y="529"/>
                </a:cxn>
                <a:cxn ang="0">
                  <a:pos x="380" y="533"/>
                </a:cxn>
                <a:cxn ang="0">
                  <a:pos x="360" y="518"/>
                </a:cxn>
                <a:cxn ang="0">
                  <a:pos x="330" y="504"/>
                </a:cxn>
                <a:cxn ang="0">
                  <a:pos x="307" y="498"/>
                </a:cxn>
                <a:cxn ang="0">
                  <a:pos x="302" y="479"/>
                </a:cxn>
                <a:cxn ang="0">
                  <a:pos x="297" y="449"/>
                </a:cxn>
                <a:cxn ang="0">
                  <a:pos x="297" y="423"/>
                </a:cxn>
                <a:cxn ang="0">
                  <a:pos x="278" y="427"/>
                </a:cxn>
                <a:cxn ang="0">
                  <a:pos x="277" y="402"/>
                </a:cxn>
                <a:cxn ang="0">
                  <a:pos x="269" y="373"/>
                </a:cxn>
                <a:cxn ang="0">
                  <a:pos x="259" y="355"/>
                </a:cxn>
                <a:cxn ang="0">
                  <a:pos x="243" y="341"/>
                </a:cxn>
                <a:cxn ang="0">
                  <a:pos x="238" y="319"/>
                </a:cxn>
                <a:cxn ang="0">
                  <a:pos x="210" y="310"/>
                </a:cxn>
                <a:cxn ang="0">
                  <a:pos x="193" y="308"/>
                </a:cxn>
                <a:cxn ang="0">
                  <a:pos x="183" y="307"/>
                </a:cxn>
                <a:cxn ang="0">
                  <a:pos x="162" y="292"/>
                </a:cxn>
                <a:cxn ang="0">
                  <a:pos x="152" y="269"/>
                </a:cxn>
                <a:cxn ang="0">
                  <a:pos x="136" y="252"/>
                </a:cxn>
                <a:cxn ang="0">
                  <a:pos x="124" y="227"/>
                </a:cxn>
                <a:cxn ang="0">
                  <a:pos x="103" y="222"/>
                </a:cxn>
                <a:cxn ang="0">
                  <a:pos x="83" y="207"/>
                </a:cxn>
                <a:cxn ang="0">
                  <a:pos x="66" y="178"/>
                </a:cxn>
                <a:cxn ang="0">
                  <a:pos x="46" y="142"/>
                </a:cxn>
                <a:cxn ang="0">
                  <a:pos x="34" y="95"/>
                </a:cxn>
                <a:cxn ang="0">
                  <a:pos x="11" y="53"/>
                </a:cxn>
                <a:cxn ang="0">
                  <a:pos x="3" y="28"/>
                </a:cxn>
                <a:cxn ang="0">
                  <a:pos x="9" y="7"/>
                </a:cxn>
                <a:cxn ang="0">
                  <a:pos x="41" y="8"/>
                </a:cxn>
                <a:cxn ang="0">
                  <a:pos x="83" y="3"/>
                </a:cxn>
                <a:cxn ang="0">
                  <a:pos x="103" y="6"/>
                </a:cxn>
                <a:cxn ang="0">
                  <a:pos x="118" y="20"/>
                </a:cxn>
                <a:cxn ang="0">
                  <a:pos x="133" y="33"/>
                </a:cxn>
                <a:cxn ang="0">
                  <a:pos x="156" y="42"/>
                </a:cxn>
                <a:cxn ang="0">
                  <a:pos x="180" y="25"/>
                </a:cxn>
                <a:cxn ang="0">
                  <a:pos x="222" y="8"/>
                </a:cxn>
                <a:cxn ang="0">
                  <a:pos x="250" y="28"/>
                </a:cxn>
                <a:cxn ang="0">
                  <a:pos x="269" y="48"/>
                </a:cxn>
                <a:cxn ang="0">
                  <a:pos x="291" y="57"/>
                </a:cxn>
                <a:cxn ang="0">
                  <a:pos x="334" y="42"/>
                </a:cxn>
                <a:cxn ang="0">
                  <a:pos x="363" y="26"/>
                </a:cxn>
                <a:cxn ang="0">
                  <a:pos x="382" y="11"/>
                </a:cxn>
                <a:cxn ang="0">
                  <a:pos x="406" y="22"/>
                </a:cxn>
                <a:cxn ang="0">
                  <a:pos x="416" y="47"/>
                </a:cxn>
                <a:cxn ang="0">
                  <a:pos x="415" y="72"/>
                </a:cxn>
                <a:cxn ang="0">
                  <a:pos x="435" y="105"/>
                </a:cxn>
                <a:cxn ang="0">
                  <a:pos x="438" y="138"/>
                </a:cxn>
                <a:cxn ang="0">
                  <a:pos x="444" y="173"/>
                </a:cxn>
                <a:cxn ang="0">
                  <a:pos x="449" y="195"/>
                </a:cxn>
                <a:cxn ang="0">
                  <a:pos x="444" y="216"/>
                </a:cxn>
                <a:cxn ang="0">
                  <a:pos x="438" y="230"/>
                </a:cxn>
                <a:cxn ang="0">
                  <a:pos x="434" y="261"/>
                </a:cxn>
                <a:cxn ang="0">
                  <a:pos x="419" y="299"/>
                </a:cxn>
                <a:cxn ang="0">
                  <a:pos x="418" y="335"/>
                </a:cxn>
                <a:cxn ang="0">
                  <a:pos x="418" y="366"/>
                </a:cxn>
                <a:cxn ang="0">
                  <a:pos x="427" y="389"/>
                </a:cxn>
                <a:cxn ang="0">
                  <a:pos x="410" y="411"/>
                </a:cxn>
                <a:cxn ang="0">
                  <a:pos x="409" y="433"/>
                </a:cxn>
              </a:cxnLst>
              <a:rect l="0" t="0" r="r" b="b"/>
              <a:pathLst>
                <a:path w="453" h="539">
                  <a:moveTo>
                    <a:pt x="406" y="442"/>
                  </a:moveTo>
                  <a:lnTo>
                    <a:pt x="406" y="445"/>
                  </a:lnTo>
                  <a:lnTo>
                    <a:pt x="407" y="449"/>
                  </a:lnTo>
                  <a:lnTo>
                    <a:pt x="412" y="454"/>
                  </a:lnTo>
                  <a:lnTo>
                    <a:pt x="416" y="457"/>
                  </a:lnTo>
                  <a:lnTo>
                    <a:pt x="419" y="461"/>
                  </a:lnTo>
                  <a:lnTo>
                    <a:pt x="418" y="466"/>
                  </a:lnTo>
                  <a:lnTo>
                    <a:pt x="416" y="470"/>
                  </a:lnTo>
                  <a:lnTo>
                    <a:pt x="415" y="476"/>
                  </a:lnTo>
                  <a:lnTo>
                    <a:pt x="418" y="482"/>
                  </a:lnTo>
                  <a:lnTo>
                    <a:pt x="419" y="486"/>
                  </a:lnTo>
                  <a:lnTo>
                    <a:pt x="418" y="488"/>
                  </a:lnTo>
                  <a:lnTo>
                    <a:pt x="416" y="495"/>
                  </a:lnTo>
                  <a:lnTo>
                    <a:pt x="413" y="501"/>
                  </a:lnTo>
                  <a:lnTo>
                    <a:pt x="409" y="507"/>
                  </a:lnTo>
                  <a:lnTo>
                    <a:pt x="406" y="516"/>
                  </a:lnTo>
                  <a:lnTo>
                    <a:pt x="404" y="523"/>
                  </a:lnTo>
                  <a:lnTo>
                    <a:pt x="402" y="529"/>
                  </a:lnTo>
                  <a:lnTo>
                    <a:pt x="397" y="536"/>
                  </a:lnTo>
                  <a:lnTo>
                    <a:pt x="394" y="538"/>
                  </a:lnTo>
                  <a:lnTo>
                    <a:pt x="394" y="539"/>
                  </a:lnTo>
                  <a:lnTo>
                    <a:pt x="388" y="536"/>
                  </a:lnTo>
                  <a:lnTo>
                    <a:pt x="384" y="535"/>
                  </a:lnTo>
                  <a:lnTo>
                    <a:pt x="380" y="533"/>
                  </a:lnTo>
                  <a:lnTo>
                    <a:pt x="377" y="530"/>
                  </a:lnTo>
                  <a:lnTo>
                    <a:pt x="371" y="524"/>
                  </a:lnTo>
                  <a:lnTo>
                    <a:pt x="371" y="521"/>
                  </a:lnTo>
                  <a:lnTo>
                    <a:pt x="368" y="518"/>
                  </a:lnTo>
                  <a:lnTo>
                    <a:pt x="365" y="518"/>
                  </a:lnTo>
                  <a:lnTo>
                    <a:pt x="360" y="518"/>
                  </a:lnTo>
                  <a:lnTo>
                    <a:pt x="352" y="514"/>
                  </a:lnTo>
                  <a:lnTo>
                    <a:pt x="347" y="513"/>
                  </a:lnTo>
                  <a:lnTo>
                    <a:pt x="344" y="510"/>
                  </a:lnTo>
                  <a:lnTo>
                    <a:pt x="340" y="507"/>
                  </a:lnTo>
                  <a:lnTo>
                    <a:pt x="335" y="505"/>
                  </a:lnTo>
                  <a:lnTo>
                    <a:pt x="330" y="504"/>
                  </a:lnTo>
                  <a:lnTo>
                    <a:pt x="322" y="504"/>
                  </a:lnTo>
                  <a:lnTo>
                    <a:pt x="318" y="502"/>
                  </a:lnTo>
                  <a:lnTo>
                    <a:pt x="313" y="502"/>
                  </a:lnTo>
                  <a:lnTo>
                    <a:pt x="312" y="501"/>
                  </a:lnTo>
                  <a:lnTo>
                    <a:pt x="310" y="498"/>
                  </a:lnTo>
                  <a:lnTo>
                    <a:pt x="307" y="498"/>
                  </a:lnTo>
                  <a:lnTo>
                    <a:pt x="306" y="498"/>
                  </a:lnTo>
                  <a:lnTo>
                    <a:pt x="303" y="493"/>
                  </a:lnTo>
                  <a:lnTo>
                    <a:pt x="302" y="488"/>
                  </a:lnTo>
                  <a:lnTo>
                    <a:pt x="300" y="483"/>
                  </a:lnTo>
                  <a:lnTo>
                    <a:pt x="302" y="480"/>
                  </a:lnTo>
                  <a:lnTo>
                    <a:pt x="302" y="479"/>
                  </a:lnTo>
                  <a:lnTo>
                    <a:pt x="303" y="476"/>
                  </a:lnTo>
                  <a:lnTo>
                    <a:pt x="305" y="471"/>
                  </a:lnTo>
                  <a:lnTo>
                    <a:pt x="302" y="466"/>
                  </a:lnTo>
                  <a:lnTo>
                    <a:pt x="300" y="461"/>
                  </a:lnTo>
                  <a:lnTo>
                    <a:pt x="297" y="454"/>
                  </a:lnTo>
                  <a:lnTo>
                    <a:pt x="297" y="449"/>
                  </a:lnTo>
                  <a:lnTo>
                    <a:pt x="296" y="442"/>
                  </a:lnTo>
                  <a:lnTo>
                    <a:pt x="299" y="436"/>
                  </a:lnTo>
                  <a:lnTo>
                    <a:pt x="302" y="432"/>
                  </a:lnTo>
                  <a:lnTo>
                    <a:pt x="303" y="427"/>
                  </a:lnTo>
                  <a:lnTo>
                    <a:pt x="302" y="426"/>
                  </a:lnTo>
                  <a:lnTo>
                    <a:pt x="297" y="423"/>
                  </a:lnTo>
                  <a:lnTo>
                    <a:pt x="294" y="423"/>
                  </a:lnTo>
                  <a:lnTo>
                    <a:pt x="290" y="426"/>
                  </a:lnTo>
                  <a:lnTo>
                    <a:pt x="285" y="427"/>
                  </a:lnTo>
                  <a:lnTo>
                    <a:pt x="283" y="429"/>
                  </a:lnTo>
                  <a:lnTo>
                    <a:pt x="277" y="430"/>
                  </a:lnTo>
                  <a:lnTo>
                    <a:pt x="278" y="427"/>
                  </a:lnTo>
                  <a:lnTo>
                    <a:pt x="281" y="423"/>
                  </a:lnTo>
                  <a:lnTo>
                    <a:pt x="281" y="420"/>
                  </a:lnTo>
                  <a:lnTo>
                    <a:pt x="281" y="414"/>
                  </a:lnTo>
                  <a:lnTo>
                    <a:pt x="283" y="410"/>
                  </a:lnTo>
                  <a:lnTo>
                    <a:pt x="281" y="405"/>
                  </a:lnTo>
                  <a:lnTo>
                    <a:pt x="277" y="402"/>
                  </a:lnTo>
                  <a:lnTo>
                    <a:pt x="275" y="396"/>
                  </a:lnTo>
                  <a:lnTo>
                    <a:pt x="274" y="394"/>
                  </a:lnTo>
                  <a:lnTo>
                    <a:pt x="272" y="386"/>
                  </a:lnTo>
                  <a:lnTo>
                    <a:pt x="272" y="382"/>
                  </a:lnTo>
                  <a:lnTo>
                    <a:pt x="272" y="377"/>
                  </a:lnTo>
                  <a:lnTo>
                    <a:pt x="269" y="373"/>
                  </a:lnTo>
                  <a:lnTo>
                    <a:pt x="266" y="370"/>
                  </a:lnTo>
                  <a:lnTo>
                    <a:pt x="265" y="363"/>
                  </a:lnTo>
                  <a:lnTo>
                    <a:pt x="263" y="360"/>
                  </a:lnTo>
                  <a:lnTo>
                    <a:pt x="262" y="357"/>
                  </a:lnTo>
                  <a:lnTo>
                    <a:pt x="262" y="355"/>
                  </a:lnTo>
                  <a:lnTo>
                    <a:pt x="259" y="355"/>
                  </a:lnTo>
                  <a:lnTo>
                    <a:pt x="258" y="355"/>
                  </a:lnTo>
                  <a:lnTo>
                    <a:pt x="253" y="355"/>
                  </a:lnTo>
                  <a:lnTo>
                    <a:pt x="250" y="354"/>
                  </a:lnTo>
                  <a:lnTo>
                    <a:pt x="247" y="351"/>
                  </a:lnTo>
                  <a:lnTo>
                    <a:pt x="246" y="349"/>
                  </a:lnTo>
                  <a:lnTo>
                    <a:pt x="243" y="341"/>
                  </a:lnTo>
                  <a:lnTo>
                    <a:pt x="241" y="335"/>
                  </a:lnTo>
                  <a:lnTo>
                    <a:pt x="243" y="332"/>
                  </a:lnTo>
                  <a:lnTo>
                    <a:pt x="244" y="327"/>
                  </a:lnTo>
                  <a:lnTo>
                    <a:pt x="243" y="324"/>
                  </a:lnTo>
                  <a:lnTo>
                    <a:pt x="241" y="320"/>
                  </a:lnTo>
                  <a:lnTo>
                    <a:pt x="238" y="319"/>
                  </a:lnTo>
                  <a:lnTo>
                    <a:pt x="235" y="317"/>
                  </a:lnTo>
                  <a:lnTo>
                    <a:pt x="228" y="317"/>
                  </a:lnTo>
                  <a:lnTo>
                    <a:pt x="224" y="316"/>
                  </a:lnTo>
                  <a:lnTo>
                    <a:pt x="221" y="313"/>
                  </a:lnTo>
                  <a:lnTo>
                    <a:pt x="216" y="311"/>
                  </a:lnTo>
                  <a:lnTo>
                    <a:pt x="210" y="310"/>
                  </a:lnTo>
                  <a:lnTo>
                    <a:pt x="205" y="310"/>
                  </a:lnTo>
                  <a:lnTo>
                    <a:pt x="205" y="308"/>
                  </a:lnTo>
                  <a:lnTo>
                    <a:pt x="205" y="310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3" y="308"/>
                  </a:lnTo>
                  <a:lnTo>
                    <a:pt x="190" y="310"/>
                  </a:lnTo>
                  <a:lnTo>
                    <a:pt x="188" y="310"/>
                  </a:lnTo>
                  <a:lnTo>
                    <a:pt x="185" y="311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3" y="307"/>
                  </a:lnTo>
                  <a:lnTo>
                    <a:pt x="180" y="305"/>
                  </a:lnTo>
                  <a:lnTo>
                    <a:pt x="175" y="305"/>
                  </a:lnTo>
                  <a:lnTo>
                    <a:pt x="174" y="304"/>
                  </a:lnTo>
                  <a:lnTo>
                    <a:pt x="172" y="301"/>
                  </a:lnTo>
                  <a:lnTo>
                    <a:pt x="168" y="297"/>
                  </a:lnTo>
                  <a:lnTo>
                    <a:pt x="162" y="292"/>
                  </a:lnTo>
                  <a:lnTo>
                    <a:pt x="159" y="291"/>
                  </a:lnTo>
                  <a:lnTo>
                    <a:pt x="158" y="288"/>
                  </a:lnTo>
                  <a:lnTo>
                    <a:pt x="155" y="283"/>
                  </a:lnTo>
                  <a:lnTo>
                    <a:pt x="153" y="279"/>
                  </a:lnTo>
                  <a:lnTo>
                    <a:pt x="153" y="273"/>
                  </a:lnTo>
                  <a:lnTo>
                    <a:pt x="152" y="269"/>
                  </a:lnTo>
                  <a:lnTo>
                    <a:pt x="150" y="264"/>
                  </a:lnTo>
                  <a:lnTo>
                    <a:pt x="146" y="263"/>
                  </a:lnTo>
                  <a:lnTo>
                    <a:pt x="141" y="263"/>
                  </a:lnTo>
                  <a:lnTo>
                    <a:pt x="138" y="258"/>
                  </a:lnTo>
                  <a:lnTo>
                    <a:pt x="137" y="255"/>
                  </a:lnTo>
                  <a:lnTo>
                    <a:pt x="136" y="252"/>
                  </a:lnTo>
                  <a:lnTo>
                    <a:pt x="134" y="247"/>
                  </a:lnTo>
                  <a:lnTo>
                    <a:pt x="133" y="242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7" y="230"/>
                  </a:lnTo>
                  <a:lnTo>
                    <a:pt x="124" y="227"/>
                  </a:lnTo>
                  <a:lnTo>
                    <a:pt x="119" y="223"/>
                  </a:lnTo>
                  <a:lnTo>
                    <a:pt x="118" y="222"/>
                  </a:lnTo>
                  <a:lnTo>
                    <a:pt x="116" y="223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3" y="222"/>
                  </a:lnTo>
                  <a:lnTo>
                    <a:pt x="97" y="219"/>
                  </a:lnTo>
                  <a:lnTo>
                    <a:pt x="93" y="217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0" y="198"/>
                  </a:lnTo>
                  <a:lnTo>
                    <a:pt x="72" y="194"/>
                  </a:lnTo>
                  <a:lnTo>
                    <a:pt x="71" y="188"/>
                  </a:lnTo>
                  <a:lnTo>
                    <a:pt x="68" y="182"/>
                  </a:lnTo>
                  <a:lnTo>
                    <a:pt x="66" y="178"/>
                  </a:lnTo>
                  <a:lnTo>
                    <a:pt x="66" y="173"/>
                  </a:lnTo>
                  <a:lnTo>
                    <a:pt x="59" y="166"/>
                  </a:lnTo>
                  <a:lnTo>
                    <a:pt x="56" y="161"/>
                  </a:lnTo>
                  <a:lnTo>
                    <a:pt x="50" y="154"/>
                  </a:lnTo>
                  <a:lnTo>
                    <a:pt x="47" y="148"/>
                  </a:lnTo>
                  <a:lnTo>
                    <a:pt x="46" y="142"/>
                  </a:lnTo>
                  <a:lnTo>
                    <a:pt x="44" y="133"/>
                  </a:lnTo>
                  <a:lnTo>
                    <a:pt x="43" y="126"/>
                  </a:lnTo>
                  <a:lnTo>
                    <a:pt x="40" y="114"/>
                  </a:lnTo>
                  <a:lnTo>
                    <a:pt x="39" y="111"/>
                  </a:lnTo>
                  <a:lnTo>
                    <a:pt x="36" y="104"/>
                  </a:lnTo>
                  <a:lnTo>
                    <a:pt x="34" y="95"/>
                  </a:lnTo>
                  <a:lnTo>
                    <a:pt x="30" y="88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8" y="67"/>
                  </a:lnTo>
                  <a:lnTo>
                    <a:pt x="14" y="61"/>
                  </a:lnTo>
                  <a:lnTo>
                    <a:pt x="11" y="53"/>
                  </a:lnTo>
                  <a:lnTo>
                    <a:pt x="8" y="48"/>
                  </a:lnTo>
                  <a:lnTo>
                    <a:pt x="3" y="44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8" y="11"/>
                  </a:lnTo>
                  <a:lnTo>
                    <a:pt x="27" y="11"/>
                  </a:lnTo>
                  <a:lnTo>
                    <a:pt x="34" y="10"/>
                  </a:lnTo>
                  <a:lnTo>
                    <a:pt x="41" y="8"/>
                  </a:lnTo>
                  <a:lnTo>
                    <a:pt x="47" y="7"/>
                  </a:lnTo>
                  <a:lnTo>
                    <a:pt x="56" y="6"/>
                  </a:lnTo>
                  <a:lnTo>
                    <a:pt x="62" y="3"/>
                  </a:lnTo>
                  <a:lnTo>
                    <a:pt x="69" y="0"/>
                  </a:lnTo>
                  <a:lnTo>
                    <a:pt x="75" y="1"/>
                  </a:lnTo>
                  <a:lnTo>
                    <a:pt x="83" y="3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0" y="8"/>
                  </a:lnTo>
                  <a:lnTo>
                    <a:pt x="103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6" y="4"/>
                  </a:lnTo>
                  <a:lnTo>
                    <a:pt x="111" y="4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18" y="16"/>
                  </a:lnTo>
                  <a:lnTo>
                    <a:pt x="118" y="20"/>
                  </a:lnTo>
                  <a:lnTo>
                    <a:pt x="116" y="26"/>
                  </a:lnTo>
                  <a:lnTo>
                    <a:pt x="116" y="32"/>
                  </a:lnTo>
                  <a:lnTo>
                    <a:pt x="118" y="38"/>
                  </a:lnTo>
                  <a:lnTo>
                    <a:pt x="121" y="38"/>
                  </a:lnTo>
                  <a:lnTo>
                    <a:pt x="127" y="35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40" y="33"/>
                  </a:lnTo>
                  <a:lnTo>
                    <a:pt x="143" y="33"/>
                  </a:lnTo>
                  <a:lnTo>
                    <a:pt x="147" y="35"/>
                  </a:lnTo>
                  <a:lnTo>
                    <a:pt x="153" y="41"/>
                  </a:lnTo>
                  <a:lnTo>
                    <a:pt x="156" y="42"/>
                  </a:lnTo>
                  <a:lnTo>
                    <a:pt x="161" y="42"/>
                  </a:lnTo>
                  <a:lnTo>
                    <a:pt x="163" y="39"/>
                  </a:lnTo>
                  <a:lnTo>
                    <a:pt x="165" y="35"/>
                  </a:lnTo>
                  <a:lnTo>
                    <a:pt x="168" y="32"/>
                  </a:lnTo>
                  <a:lnTo>
                    <a:pt x="172" y="29"/>
                  </a:lnTo>
                  <a:lnTo>
                    <a:pt x="180" y="25"/>
                  </a:lnTo>
                  <a:lnTo>
                    <a:pt x="188" y="20"/>
                  </a:lnTo>
                  <a:lnTo>
                    <a:pt x="193" y="17"/>
                  </a:lnTo>
                  <a:lnTo>
                    <a:pt x="197" y="14"/>
                  </a:lnTo>
                  <a:lnTo>
                    <a:pt x="203" y="11"/>
                  </a:lnTo>
                  <a:lnTo>
                    <a:pt x="212" y="10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4" y="8"/>
                  </a:lnTo>
                  <a:lnTo>
                    <a:pt x="240" y="14"/>
                  </a:lnTo>
                  <a:lnTo>
                    <a:pt x="246" y="20"/>
                  </a:lnTo>
                  <a:lnTo>
                    <a:pt x="247" y="23"/>
                  </a:lnTo>
                  <a:lnTo>
                    <a:pt x="250" y="28"/>
                  </a:lnTo>
                  <a:lnTo>
                    <a:pt x="252" y="33"/>
                  </a:lnTo>
                  <a:lnTo>
                    <a:pt x="252" y="39"/>
                  </a:lnTo>
                  <a:lnTo>
                    <a:pt x="255" y="41"/>
                  </a:lnTo>
                  <a:lnTo>
                    <a:pt x="259" y="44"/>
                  </a:lnTo>
                  <a:lnTo>
                    <a:pt x="262" y="45"/>
                  </a:lnTo>
                  <a:lnTo>
                    <a:pt x="269" y="48"/>
                  </a:lnTo>
                  <a:lnTo>
                    <a:pt x="274" y="51"/>
                  </a:lnTo>
                  <a:lnTo>
                    <a:pt x="278" y="56"/>
                  </a:lnTo>
                  <a:lnTo>
                    <a:pt x="281" y="57"/>
                  </a:lnTo>
                  <a:lnTo>
                    <a:pt x="287" y="57"/>
                  </a:lnTo>
                  <a:lnTo>
                    <a:pt x="287" y="57"/>
                  </a:lnTo>
                  <a:lnTo>
                    <a:pt x="291" y="57"/>
                  </a:lnTo>
                  <a:lnTo>
                    <a:pt x="294" y="58"/>
                  </a:lnTo>
                  <a:lnTo>
                    <a:pt x="300" y="57"/>
                  </a:lnTo>
                  <a:lnTo>
                    <a:pt x="309" y="54"/>
                  </a:lnTo>
                  <a:lnTo>
                    <a:pt x="318" y="51"/>
                  </a:lnTo>
                  <a:lnTo>
                    <a:pt x="328" y="47"/>
                  </a:lnTo>
                  <a:lnTo>
                    <a:pt x="334" y="42"/>
                  </a:lnTo>
                  <a:lnTo>
                    <a:pt x="338" y="41"/>
                  </a:lnTo>
                  <a:lnTo>
                    <a:pt x="349" y="39"/>
                  </a:lnTo>
                  <a:lnTo>
                    <a:pt x="357" y="36"/>
                  </a:lnTo>
                  <a:lnTo>
                    <a:pt x="362" y="35"/>
                  </a:lnTo>
                  <a:lnTo>
                    <a:pt x="363" y="31"/>
                  </a:lnTo>
                  <a:lnTo>
                    <a:pt x="363" y="26"/>
                  </a:lnTo>
                  <a:lnTo>
                    <a:pt x="365" y="22"/>
                  </a:lnTo>
                  <a:lnTo>
                    <a:pt x="369" y="19"/>
                  </a:lnTo>
                  <a:lnTo>
                    <a:pt x="371" y="16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82" y="11"/>
                  </a:lnTo>
                  <a:lnTo>
                    <a:pt x="387" y="11"/>
                  </a:lnTo>
                  <a:lnTo>
                    <a:pt x="391" y="10"/>
                  </a:lnTo>
                  <a:lnTo>
                    <a:pt x="397" y="10"/>
                  </a:lnTo>
                  <a:lnTo>
                    <a:pt x="400" y="13"/>
                  </a:lnTo>
                  <a:lnTo>
                    <a:pt x="403" y="16"/>
                  </a:lnTo>
                  <a:lnTo>
                    <a:pt x="406" y="22"/>
                  </a:lnTo>
                  <a:lnTo>
                    <a:pt x="407" y="28"/>
                  </a:lnTo>
                  <a:lnTo>
                    <a:pt x="407" y="33"/>
                  </a:lnTo>
                  <a:lnTo>
                    <a:pt x="409" y="36"/>
                  </a:lnTo>
                  <a:lnTo>
                    <a:pt x="410" y="41"/>
                  </a:lnTo>
                  <a:lnTo>
                    <a:pt x="415" y="44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3" y="51"/>
                  </a:lnTo>
                  <a:lnTo>
                    <a:pt x="409" y="54"/>
                  </a:lnTo>
                  <a:lnTo>
                    <a:pt x="407" y="61"/>
                  </a:lnTo>
                  <a:lnTo>
                    <a:pt x="409" y="67"/>
                  </a:lnTo>
                  <a:lnTo>
                    <a:pt x="415" y="72"/>
                  </a:lnTo>
                  <a:lnTo>
                    <a:pt x="421" y="76"/>
                  </a:lnTo>
                  <a:lnTo>
                    <a:pt x="424" y="81"/>
                  </a:lnTo>
                  <a:lnTo>
                    <a:pt x="425" y="86"/>
                  </a:lnTo>
                  <a:lnTo>
                    <a:pt x="427" y="92"/>
                  </a:lnTo>
                  <a:lnTo>
                    <a:pt x="431" y="100"/>
                  </a:lnTo>
                  <a:lnTo>
                    <a:pt x="435" y="105"/>
                  </a:lnTo>
                  <a:lnTo>
                    <a:pt x="435" y="111"/>
                  </a:lnTo>
                  <a:lnTo>
                    <a:pt x="435" y="116"/>
                  </a:lnTo>
                  <a:lnTo>
                    <a:pt x="437" y="123"/>
                  </a:lnTo>
                  <a:lnTo>
                    <a:pt x="437" y="128"/>
                  </a:lnTo>
                  <a:lnTo>
                    <a:pt x="438" y="132"/>
                  </a:lnTo>
                  <a:lnTo>
                    <a:pt x="438" y="138"/>
                  </a:lnTo>
                  <a:lnTo>
                    <a:pt x="438" y="145"/>
                  </a:lnTo>
                  <a:lnTo>
                    <a:pt x="438" y="154"/>
                  </a:lnTo>
                  <a:lnTo>
                    <a:pt x="441" y="164"/>
                  </a:lnTo>
                  <a:lnTo>
                    <a:pt x="443" y="167"/>
                  </a:lnTo>
                  <a:lnTo>
                    <a:pt x="446" y="169"/>
                  </a:lnTo>
                  <a:lnTo>
                    <a:pt x="444" y="173"/>
                  </a:lnTo>
                  <a:lnTo>
                    <a:pt x="443" y="175"/>
                  </a:lnTo>
                  <a:lnTo>
                    <a:pt x="443" y="176"/>
                  </a:lnTo>
                  <a:lnTo>
                    <a:pt x="443" y="182"/>
                  </a:lnTo>
                  <a:lnTo>
                    <a:pt x="444" y="185"/>
                  </a:lnTo>
                  <a:lnTo>
                    <a:pt x="446" y="189"/>
                  </a:lnTo>
                  <a:lnTo>
                    <a:pt x="449" y="195"/>
                  </a:lnTo>
                  <a:lnTo>
                    <a:pt x="450" y="200"/>
                  </a:lnTo>
                  <a:lnTo>
                    <a:pt x="453" y="205"/>
                  </a:lnTo>
                  <a:lnTo>
                    <a:pt x="452" y="211"/>
                  </a:lnTo>
                  <a:lnTo>
                    <a:pt x="450" y="216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38" y="217"/>
                  </a:lnTo>
                  <a:lnTo>
                    <a:pt x="435" y="219"/>
                  </a:lnTo>
                  <a:lnTo>
                    <a:pt x="437" y="222"/>
                  </a:lnTo>
                  <a:lnTo>
                    <a:pt x="438" y="227"/>
                  </a:lnTo>
                  <a:lnTo>
                    <a:pt x="438" y="230"/>
                  </a:lnTo>
                  <a:lnTo>
                    <a:pt x="438" y="235"/>
                  </a:lnTo>
                  <a:lnTo>
                    <a:pt x="438" y="239"/>
                  </a:lnTo>
                  <a:lnTo>
                    <a:pt x="437" y="244"/>
                  </a:lnTo>
                  <a:lnTo>
                    <a:pt x="435" y="248"/>
                  </a:lnTo>
                  <a:lnTo>
                    <a:pt x="435" y="254"/>
                  </a:lnTo>
                  <a:lnTo>
                    <a:pt x="434" y="261"/>
                  </a:lnTo>
                  <a:lnTo>
                    <a:pt x="432" y="267"/>
                  </a:lnTo>
                  <a:lnTo>
                    <a:pt x="431" y="273"/>
                  </a:lnTo>
                  <a:lnTo>
                    <a:pt x="428" y="280"/>
                  </a:lnTo>
                  <a:lnTo>
                    <a:pt x="425" y="286"/>
                  </a:lnTo>
                  <a:lnTo>
                    <a:pt x="422" y="294"/>
                  </a:lnTo>
                  <a:lnTo>
                    <a:pt x="419" y="299"/>
                  </a:lnTo>
                  <a:lnTo>
                    <a:pt x="416" y="307"/>
                  </a:lnTo>
                  <a:lnTo>
                    <a:pt x="415" y="310"/>
                  </a:lnTo>
                  <a:lnTo>
                    <a:pt x="415" y="317"/>
                  </a:lnTo>
                  <a:lnTo>
                    <a:pt x="415" y="324"/>
                  </a:lnTo>
                  <a:lnTo>
                    <a:pt x="416" y="329"/>
                  </a:lnTo>
                  <a:lnTo>
                    <a:pt x="418" y="335"/>
                  </a:lnTo>
                  <a:lnTo>
                    <a:pt x="418" y="341"/>
                  </a:lnTo>
                  <a:lnTo>
                    <a:pt x="419" y="344"/>
                  </a:lnTo>
                  <a:lnTo>
                    <a:pt x="421" y="351"/>
                  </a:lnTo>
                  <a:lnTo>
                    <a:pt x="421" y="358"/>
                  </a:lnTo>
                  <a:lnTo>
                    <a:pt x="419" y="361"/>
                  </a:lnTo>
                  <a:lnTo>
                    <a:pt x="418" y="366"/>
                  </a:lnTo>
                  <a:lnTo>
                    <a:pt x="419" y="372"/>
                  </a:lnTo>
                  <a:lnTo>
                    <a:pt x="421" y="376"/>
                  </a:lnTo>
                  <a:lnTo>
                    <a:pt x="424" y="379"/>
                  </a:lnTo>
                  <a:lnTo>
                    <a:pt x="427" y="382"/>
                  </a:lnTo>
                  <a:lnTo>
                    <a:pt x="428" y="385"/>
                  </a:lnTo>
                  <a:lnTo>
                    <a:pt x="427" y="389"/>
                  </a:lnTo>
                  <a:lnTo>
                    <a:pt x="424" y="392"/>
                  </a:lnTo>
                  <a:lnTo>
                    <a:pt x="422" y="395"/>
                  </a:lnTo>
                  <a:lnTo>
                    <a:pt x="418" y="396"/>
                  </a:lnTo>
                  <a:lnTo>
                    <a:pt x="416" y="399"/>
                  </a:lnTo>
                  <a:lnTo>
                    <a:pt x="413" y="405"/>
                  </a:lnTo>
                  <a:lnTo>
                    <a:pt x="410" y="411"/>
                  </a:lnTo>
                  <a:lnTo>
                    <a:pt x="409" y="416"/>
                  </a:lnTo>
                  <a:lnTo>
                    <a:pt x="406" y="420"/>
                  </a:lnTo>
                  <a:lnTo>
                    <a:pt x="406" y="423"/>
                  </a:lnTo>
                  <a:lnTo>
                    <a:pt x="406" y="427"/>
                  </a:lnTo>
                  <a:lnTo>
                    <a:pt x="409" y="430"/>
                  </a:lnTo>
                  <a:lnTo>
                    <a:pt x="409" y="433"/>
                  </a:lnTo>
                  <a:lnTo>
                    <a:pt x="407" y="436"/>
                  </a:lnTo>
                  <a:lnTo>
                    <a:pt x="406" y="441"/>
                  </a:lnTo>
                  <a:lnTo>
                    <a:pt x="406" y="442"/>
                  </a:lnTo>
                  <a:lnTo>
                    <a:pt x="406" y="4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1284" y="2213"/>
              <a:ext cx="610" cy="334"/>
            </a:xfrm>
            <a:custGeom>
              <a:avLst/>
              <a:gdLst/>
              <a:ahLst/>
              <a:cxnLst>
                <a:cxn ang="0">
                  <a:pos x="513" y="38"/>
                </a:cxn>
                <a:cxn ang="0">
                  <a:pos x="515" y="65"/>
                </a:cxn>
                <a:cxn ang="0">
                  <a:pos x="531" y="79"/>
                </a:cxn>
                <a:cxn ang="0">
                  <a:pos x="565" y="91"/>
                </a:cxn>
                <a:cxn ang="0">
                  <a:pos x="593" y="110"/>
                </a:cxn>
                <a:cxn ang="0">
                  <a:pos x="609" y="126"/>
                </a:cxn>
                <a:cxn ang="0">
                  <a:pos x="604" y="151"/>
                </a:cxn>
                <a:cxn ang="0">
                  <a:pos x="603" y="181"/>
                </a:cxn>
                <a:cxn ang="0">
                  <a:pos x="578" y="201"/>
                </a:cxn>
                <a:cxn ang="0">
                  <a:pos x="557" y="223"/>
                </a:cxn>
                <a:cxn ang="0">
                  <a:pos x="557" y="256"/>
                </a:cxn>
                <a:cxn ang="0">
                  <a:pos x="541" y="278"/>
                </a:cxn>
                <a:cxn ang="0">
                  <a:pos x="503" y="275"/>
                </a:cxn>
                <a:cxn ang="0">
                  <a:pos x="466" y="273"/>
                </a:cxn>
                <a:cxn ang="0">
                  <a:pos x="434" y="287"/>
                </a:cxn>
                <a:cxn ang="0">
                  <a:pos x="413" y="291"/>
                </a:cxn>
                <a:cxn ang="0">
                  <a:pos x="404" y="300"/>
                </a:cxn>
                <a:cxn ang="0">
                  <a:pos x="379" y="300"/>
                </a:cxn>
                <a:cxn ang="0">
                  <a:pos x="353" y="310"/>
                </a:cxn>
                <a:cxn ang="0">
                  <a:pos x="343" y="303"/>
                </a:cxn>
                <a:cxn ang="0">
                  <a:pos x="326" y="320"/>
                </a:cxn>
                <a:cxn ang="0">
                  <a:pos x="307" y="326"/>
                </a:cxn>
                <a:cxn ang="0">
                  <a:pos x="294" y="331"/>
                </a:cxn>
                <a:cxn ang="0">
                  <a:pos x="279" y="322"/>
                </a:cxn>
                <a:cxn ang="0">
                  <a:pos x="260" y="326"/>
                </a:cxn>
                <a:cxn ang="0">
                  <a:pos x="241" y="303"/>
                </a:cxn>
                <a:cxn ang="0">
                  <a:pos x="209" y="310"/>
                </a:cxn>
                <a:cxn ang="0">
                  <a:pos x="187" y="319"/>
                </a:cxn>
                <a:cxn ang="0">
                  <a:pos x="152" y="314"/>
                </a:cxn>
                <a:cxn ang="0">
                  <a:pos x="147" y="297"/>
                </a:cxn>
                <a:cxn ang="0">
                  <a:pos x="144" y="279"/>
                </a:cxn>
                <a:cxn ang="0">
                  <a:pos x="135" y="254"/>
                </a:cxn>
                <a:cxn ang="0">
                  <a:pos x="110" y="267"/>
                </a:cxn>
                <a:cxn ang="0">
                  <a:pos x="88" y="253"/>
                </a:cxn>
                <a:cxn ang="0">
                  <a:pos x="50" y="229"/>
                </a:cxn>
                <a:cxn ang="0">
                  <a:pos x="5" y="220"/>
                </a:cxn>
                <a:cxn ang="0">
                  <a:pos x="16" y="191"/>
                </a:cxn>
                <a:cxn ang="0">
                  <a:pos x="15" y="153"/>
                </a:cxn>
                <a:cxn ang="0">
                  <a:pos x="9" y="113"/>
                </a:cxn>
                <a:cxn ang="0">
                  <a:pos x="19" y="97"/>
                </a:cxn>
                <a:cxn ang="0">
                  <a:pos x="43" y="94"/>
                </a:cxn>
                <a:cxn ang="0">
                  <a:pos x="69" y="84"/>
                </a:cxn>
                <a:cxn ang="0">
                  <a:pos x="94" y="93"/>
                </a:cxn>
                <a:cxn ang="0">
                  <a:pos x="118" y="84"/>
                </a:cxn>
                <a:cxn ang="0">
                  <a:pos x="155" y="85"/>
                </a:cxn>
                <a:cxn ang="0">
                  <a:pos x="190" y="73"/>
                </a:cxn>
                <a:cxn ang="0">
                  <a:pos x="215" y="78"/>
                </a:cxn>
                <a:cxn ang="0">
                  <a:pos x="244" y="81"/>
                </a:cxn>
                <a:cxn ang="0">
                  <a:pos x="260" y="60"/>
                </a:cxn>
                <a:cxn ang="0">
                  <a:pos x="285" y="51"/>
                </a:cxn>
                <a:cxn ang="0">
                  <a:pos x="306" y="35"/>
                </a:cxn>
                <a:cxn ang="0">
                  <a:pos x="331" y="31"/>
                </a:cxn>
                <a:cxn ang="0">
                  <a:pos x="369" y="22"/>
                </a:cxn>
                <a:cxn ang="0">
                  <a:pos x="379" y="41"/>
                </a:cxn>
                <a:cxn ang="0">
                  <a:pos x="400" y="51"/>
                </a:cxn>
                <a:cxn ang="0">
                  <a:pos x="428" y="57"/>
                </a:cxn>
                <a:cxn ang="0">
                  <a:pos x="453" y="50"/>
                </a:cxn>
                <a:cxn ang="0">
                  <a:pos x="484" y="43"/>
                </a:cxn>
                <a:cxn ang="0">
                  <a:pos x="491" y="23"/>
                </a:cxn>
                <a:cxn ang="0">
                  <a:pos x="498" y="4"/>
                </a:cxn>
              </a:cxnLst>
              <a:rect l="0" t="0" r="r" b="b"/>
              <a:pathLst>
                <a:path w="610" h="334">
                  <a:moveTo>
                    <a:pt x="516" y="4"/>
                  </a:moveTo>
                  <a:lnTo>
                    <a:pt x="515" y="9"/>
                  </a:lnTo>
                  <a:lnTo>
                    <a:pt x="512" y="13"/>
                  </a:lnTo>
                  <a:lnTo>
                    <a:pt x="509" y="19"/>
                  </a:lnTo>
                  <a:lnTo>
                    <a:pt x="510" y="26"/>
                  </a:lnTo>
                  <a:lnTo>
                    <a:pt x="510" y="31"/>
                  </a:lnTo>
                  <a:lnTo>
                    <a:pt x="513" y="38"/>
                  </a:lnTo>
                  <a:lnTo>
                    <a:pt x="515" y="43"/>
                  </a:lnTo>
                  <a:lnTo>
                    <a:pt x="518" y="48"/>
                  </a:lnTo>
                  <a:lnTo>
                    <a:pt x="516" y="53"/>
                  </a:lnTo>
                  <a:lnTo>
                    <a:pt x="515" y="56"/>
                  </a:lnTo>
                  <a:lnTo>
                    <a:pt x="515" y="57"/>
                  </a:lnTo>
                  <a:lnTo>
                    <a:pt x="513" y="60"/>
                  </a:lnTo>
                  <a:lnTo>
                    <a:pt x="515" y="65"/>
                  </a:lnTo>
                  <a:lnTo>
                    <a:pt x="516" y="70"/>
                  </a:lnTo>
                  <a:lnTo>
                    <a:pt x="519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5" y="78"/>
                  </a:lnTo>
                  <a:lnTo>
                    <a:pt x="526" y="79"/>
                  </a:lnTo>
                  <a:lnTo>
                    <a:pt x="531" y="79"/>
                  </a:lnTo>
                  <a:lnTo>
                    <a:pt x="535" y="81"/>
                  </a:lnTo>
                  <a:lnTo>
                    <a:pt x="543" y="81"/>
                  </a:lnTo>
                  <a:lnTo>
                    <a:pt x="548" y="82"/>
                  </a:lnTo>
                  <a:lnTo>
                    <a:pt x="553" y="84"/>
                  </a:lnTo>
                  <a:lnTo>
                    <a:pt x="557" y="87"/>
                  </a:lnTo>
                  <a:lnTo>
                    <a:pt x="560" y="90"/>
                  </a:lnTo>
                  <a:lnTo>
                    <a:pt x="565" y="91"/>
                  </a:lnTo>
                  <a:lnTo>
                    <a:pt x="573" y="95"/>
                  </a:lnTo>
                  <a:lnTo>
                    <a:pt x="578" y="95"/>
                  </a:lnTo>
                  <a:lnTo>
                    <a:pt x="581" y="95"/>
                  </a:lnTo>
                  <a:lnTo>
                    <a:pt x="584" y="98"/>
                  </a:lnTo>
                  <a:lnTo>
                    <a:pt x="584" y="101"/>
                  </a:lnTo>
                  <a:lnTo>
                    <a:pt x="590" y="107"/>
                  </a:lnTo>
                  <a:lnTo>
                    <a:pt x="593" y="110"/>
                  </a:lnTo>
                  <a:lnTo>
                    <a:pt x="597" y="112"/>
                  </a:lnTo>
                  <a:lnTo>
                    <a:pt x="601" y="113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9" y="120"/>
                  </a:lnTo>
                  <a:lnTo>
                    <a:pt x="610" y="123"/>
                  </a:lnTo>
                  <a:lnTo>
                    <a:pt x="609" y="126"/>
                  </a:lnTo>
                  <a:lnTo>
                    <a:pt x="607" y="131"/>
                  </a:lnTo>
                  <a:lnTo>
                    <a:pt x="606" y="135"/>
                  </a:lnTo>
                  <a:lnTo>
                    <a:pt x="604" y="138"/>
                  </a:lnTo>
                  <a:lnTo>
                    <a:pt x="601" y="144"/>
                  </a:lnTo>
                  <a:lnTo>
                    <a:pt x="600" y="147"/>
                  </a:lnTo>
                  <a:lnTo>
                    <a:pt x="603" y="148"/>
                  </a:lnTo>
                  <a:lnTo>
                    <a:pt x="604" y="151"/>
                  </a:lnTo>
                  <a:lnTo>
                    <a:pt x="603" y="154"/>
                  </a:lnTo>
                  <a:lnTo>
                    <a:pt x="603" y="159"/>
                  </a:lnTo>
                  <a:lnTo>
                    <a:pt x="603" y="162"/>
                  </a:lnTo>
                  <a:lnTo>
                    <a:pt x="604" y="166"/>
                  </a:lnTo>
                  <a:lnTo>
                    <a:pt x="604" y="172"/>
                  </a:lnTo>
                  <a:lnTo>
                    <a:pt x="604" y="175"/>
                  </a:lnTo>
                  <a:lnTo>
                    <a:pt x="603" y="181"/>
                  </a:lnTo>
                  <a:lnTo>
                    <a:pt x="600" y="185"/>
                  </a:lnTo>
                  <a:lnTo>
                    <a:pt x="594" y="190"/>
                  </a:lnTo>
                  <a:lnTo>
                    <a:pt x="590" y="194"/>
                  </a:lnTo>
                  <a:lnTo>
                    <a:pt x="585" y="198"/>
                  </a:lnTo>
                  <a:lnTo>
                    <a:pt x="581" y="203"/>
                  </a:lnTo>
                  <a:lnTo>
                    <a:pt x="579" y="203"/>
                  </a:lnTo>
                  <a:lnTo>
                    <a:pt x="578" y="201"/>
                  </a:lnTo>
                  <a:lnTo>
                    <a:pt x="575" y="201"/>
                  </a:lnTo>
                  <a:lnTo>
                    <a:pt x="572" y="204"/>
                  </a:lnTo>
                  <a:lnTo>
                    <a:pt x="569" y="207"/>
                  </a:lnTo>
                  <a:lnTo>
                    <a:pt x="566" y="210"/>
                  </a:lnTo>
                  <a:lnTo>
                    <a:pt x="563" y="215"/>
                  </a:lnTo>
                  <a:lnTo>
                    <a:pt x="560" y="219"/>
                  </a:lnTo>
                  <a:lnTo>
                    <a:pt x="557" y="223"/>
                  </a:lnTo>
                  <a:lnTo>
                    <a:pt x="553" y="229"/>
                  </a:lnTo>
                  <a:lnTo>
                    <a:pt x="550" y="235"/>
                  </a:lnTo>
                  <a:lnTo>
                    <a:pt x="550" y="240"/>
                  </a:lnTo>
                  <a:lnTo>
                    <a:pt x="551" y="244"/>
                  </a:lnTo>
                  <a:lnTo>
                    <a:pt x="553" y="248"/>
                  </a:lnTo>
                  <a:lnTo>
                    <a:pt x="556" y="253"/>
                  </a:lnTo>
                  <a:lnTo>
                    <a:pt x="557" y="256"/>
                  </a:lnTo>
                  <a:lnTo>
                    <a:pt x="557" y="262"/>
                  </a:lnTo>
                  <a:lnTo>
                    <a:pt x="556" y="266"/>
                  </a:lnTo>
                  <a:lnTo>
                    <a:pt x="556" y="272"/>
                  </a:lnTo>
                  <a:lnTo>
                    <a:pt x="556" y="273"/>
                  </a:lnTo>
                  <a:lnTo>
                    <a:pt x="554" y="273"/>
                  </a:lnTo>
                  <a:lnTo>
                    <a:pt x="545" y="276"/>
                  </a:lnTo>
                  <a:lnTo>
                    <a:pt x="541" y="278"/>
                  </a:lnTo>
                  <a:lnTo>
                    <a:pt x="534" y="279"/>
                  </a:lnTo>
                  <a:lnTo>
                    <a:pt x="528" y="279"/>
                  </a:lnTo>
                  <a:lnTo>
                    <a:pt x="520" y="278"/>
                  </a:lnTo>
                  <a:lnTo>
                    <a:pt x="515" y="278"/>
                  </a:lnTo>
                  <a:lnTo>
                    <a:pt x="509" y="278"/>
                  </a:lnTo>
                  <a:lnTo>
                    <a:pt x="506" y="278"/>
                  </a:lnTo>
                  <a:lnTo>
                    <a:pt x="503" y="275"/>
                  </a:lnTo>
                  <a:lnTo>
                    <a:pt x="497" y="273"/>
                  </a:lnTo>
                  <a:lnTo>
                    <a:pt x="496" y="276"/>
                  </a:lnTo>
                  <a:lnTo>
                    <a:pt x="490" y="279"/>
                  </a:lnTo>
                  <a:lnTo>
                    <a:pt x="481" y="278"/>
                  </a:lnTo>
                  <a:lnTo>
                    <a:pt x="478" y="275"/>
                  </a:lnTo>
                  <a:lnTo>
                    <a:pt x="472" y="273"/>
                  </a:lnTo>
                  <a:lnTo>
                    <a:pt x="466" y="273"/>
                  </a:lnTo>
                  <a:lnTo>
                    <a:pt x="459" y="273"/>
                  </a:lnTo>
                  <a:lnTo>
                    <a:pt x="451" y="275"/>
                  </a:lnTo>
                  <a:lnTo>
                    <a:pt x="446" y="276"/>
                  </a:lnTo>
                  <a:lnTo>
                    <a:pt x="440" y="281"/>
                  </a:lnTo>
                  <a:lnTo>
                    <a:pt x="438" y="284"/>
                  </a:lnTo>
                  <a:lnTo>
                    <a:pt x="437" y="287"/>
                  </a:lnTo>
                  <a:lnTo>
                    <a:pt x="434" y="287"/>
                  </a:lnTo>
                  <a:lnTo>
                    <a:pt x="429" y="282"/>
                  </a:lnTo>
                  <a:lnTo>
                    <a:pt x="426" y="278"/>
                  </a:lnTo>
                  <a:lnTo>
                    <a:pt x="422" y="278"/>
                  </a:lnTo>
                  <a:lnTo>
                    <a:pt x="419" y="279"/>
                  </a:lnTo>
                  <a:lnTo>
                    <a:pt x="419" y="282"/>
                  </a:lnTo>
                  <a:lnTo>
                    <a:pt x="416" y="288"/>
                  </a:lnTo>
                  <a:lnTo>
                    <a:pt x="413" y="291"/>
                  </a:lnTo>
                  <a:lnTo>
                    <a:pt x="413" y="292"/>
                  </a:lnTo>
                  <a:lnTo>
                    <a:pt x="413" y="297"/>
                  </a:lnTo>
                  <a:lnTo>
                    <a:pt x="412" y="301"/>
                  </a:lnTo>
                  <a:lnTo>
                    <a:pt x="410" y="304"/>
                  </a:lnTo>
                  <a:lnTo>
                    <a:pt x="407" y="303"/>
                  </a:lnTo>
                  <a:lnTo>
                    <a:pt x="407" y="303"/>
                  </a:lnTo>
                  <a:lnTo>
                    <a:pt x="404" y="300"/>
                  </a:lnTo>
                  <a:lnTo>
                    <a:pt x="401" y="295"/>
                  </a:lnTo>
                  <a:lnTo>
                    <a:pt x="400" y="294"/>
                  </a:lnTo>
                  <a:lnTo>
                    <a:pt x="397" y="295"/>
                  </a:lnTo>
                  <a:lnTo>
                    <a:pt x="394" y="298"/>
                  </a:lnTo>
                  <a:lnTo>
                    <a:pt x="391" y="300"/>
                  </a:lnTo>
                  <a:lnTo>
                    <a:pt x="387" y="300"/>
                  </a:lnTo>
                  <a:lnTo>
                    <a:pt x="379" y="300"/>
                  </a:lnTo>
                  <a:lnTo>
                    <a:pt x="375" y="303"/>
                  </a:lnTo>
                  <a:lnTo>
                    <a:pt x="371" y="306"/>
                  </a:lnTo>
                  <a:lnTo>
                    <a:pt x="366" y="309"/>
                  </a:lnTo>
                  <a:lnTo>
                    <a:pt x="363" y="310"/>
                  </a:lnTo>
                  <a:lnTo>
                    <a:pt x="360" y="309"/>
                  </a:lnTo>
                  <a:lnTo>
                    <a:pt x="356" y="309"/>
                  </a:lnTo>
                  <a:lnTo>
                    <a:pt x="353" y="310"/>
                  </a:lnTo>
                  <a:lnTo>
                    <a:pt x="349" y="309"/>
                  </a:lnTo>
                  <a:lnTo>
                    <a:pt x="349" y="306"/>
                  </a:lnTo>
                  <a:lnTo>
                    <a:pt x="349" y="304"/>
                  </a:lnTo>
                  <a:lnTo>
                    <a:pt x="350" y="301"/>
                  </a:lnTo>
                  <a:lnTo>
                    <a:pt x="347" y="300"/>
                  </a:lnTo>
                  <a:lnTo>
                    <a:pt x="346" y="301"/>
                  </a:lnTo>
                  <a:lnTo>
                    <a:pt x="343" y="303"/>
                  </a:lnTo>
                  <a:lnTo>
                    <a:pt x="341" y="303"/>
                  </a:lnTo>
                  <a:lnTo>
                    <a:pt x="337" y="306"/>
                  </a:lnTo>
                  <a:lnTo>
                    <a:pt x="332" y="309"/>
                  </a:lnTo>
                  <a:lnTo>
                    <a:pt x="329" y="312"/>
                  </a:lnTo>
                  <a:lnTo>
                    <a:pt x="328" y="314"/>
                  </a:lnTo>
                  <a:lnTo>
                    <a:pt x="329" y="317"/>
                  </a:lnTo>
                  <a:lnTo>
                    <a:pt x="326" y="320"/>
                  </a:lnTo>
                  <a:lnTo>
                    <a:pt x="322" y="322"/>
                  </a:lnTo>
                  <a:lnTo>
                    <a:pt x="321" y="323"/>
                  </a:lnTo>
                  <a:lnTo>
                    <a:pt x="321" y="326"/>
                  </a:lnTo>
                  <a:lnTo>
                    <a:pt x="318" y="328"/>
                  </a:lnTo>
                  <a:lnTo>
                    <a:pt x="313" y="326"/>
                  </a:lnTo>
                  <a:lnTo>
                    <a:pt x="310" y="326"/>
                  </a:lnTo>
                  <a:lnTo>
                    <a:pt x="307" y="326"/>
                  </a:lnTo>
                  <a:lnTo>
                    <a:pt x="307" y="328"/>
                  </a:lnTo>
                  <a:lnTo>
                    <a:pt x="304" y="329"/>
                  </a:lnTo>
                  <a:lnTo>
                    <a:pt x="301" y="329"/>
                  </a:lnTo>
                  <a:lnTo>
                    <a:pt x="299" y="331"/>
                  </a:lnTo>
                  <a:lnTo>
                    <a:pt x="297" y="332"/>
                  </a:lnTo>
                  <a:lnTo>
                    <a:pt x="296" y="334"/>
                  </a:lnTo>
                  <a:lnTo>
                    <a:pt x="294" y="331"/>
                  </a:lnTo>
                  <a:lnTo>
                    <a:pt x="293" y="329"/>
                  </a:lnTo>
                  <a:lnTo>
                    <a:pt x="290" y="329"/>
                  </a:lnTo>
                  <a:lnTo>
                    <a:pt x="288" y="326"/>
                  </a:lnTo>
                  <a:lnTo>
                    <a:pt x="287" y="323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9" y="322"/>
                  </a:lnTo>
                  <a:lnTo>
                    <a:pt x="278" y="325"/>
                  </a:lnTo>
                  <a:lnTo>
                    <a:pt x="279" y="326"/>
                  </a:lnTo>
                  <a:lnTo>
                    <a:pt x="278" y="328"/>
                  </a:lnTo>
                  <a:lnTo>
                    <a:pt x="275" y="329"/>
                  </a:lnTo>
                  <a:lnTo>
                    <a:pt x="268" y="331"/>
                  </a:lnTo>
                  <a:lnTo>
                    <a:pt x="263" y="328"/>
                  </a:lnTo>
                  <a:lnTo>
                    <a:pt x="260" y="326"/>
                  </a:lnTo>
                  <a:lnTo>
                    <a:pt x="256" y="325"/>
                  </a:lnTo>
                  <a:lnTo>
                    <a:pt x="252" y="323"/>
                  </a:lnTo>
                  <a:lnTo>
                    <a:pt x="249" y="319"/>
                  </a:lnTo>
                  <a:lnTo>
                    <a:pt x="247" y="313"/>
                  </a:lnTo>
                  <a:lnTo>
                    <a:pt x="244" y="309"/>
                  </a:lnTo>
                  <a:lnTo>
                    <a:pt x="243" y="306"/>
                  </a:lnTo>
                  <a:lnTo>
                    <a:pt x="241" y="303"/>
                  </a:lnTo>
                  <a:lnTo>
                    <a:pt x="237" y="304"/>
                  </a:lnTo>
                  <a:lnTo>
                    <a:pt x="234" y="307"/>
                  </a:lnTo>
                  <a:lnTo>
                    <a:pt x="232" y="306"/>
                  </a:lnTo>
                  <a:lnTo>
                    <a:pt x="231" y="303"/>
                  </a:lnTo>
                  <a:lnTo>
                    <a:pt x="224" y="304"/>
                  </a:lnTo>
                  <a:lnTo>
                    <a:pt x="216" y="307"/>
                  </a:lnTo>
                  <a:lnTo>
                    <a:pt x="209" y="310"/>
                  </a:lnTo>
                  <a:lnTo>
                    <a:pt x="206" y="316"/>
                  </a:lnTo>
                  <a:lnTo>
                    <a:pt x="203" y="319"/>
                  </a:lnTo>
                  <a:lnTo>
                    <a:pt x="200" y="322"/>
                  </a:lnTo>
                  <a:lnTo>
                    <a:pt x="197" y="320"/>
                  </a:lnTo>
                  <a:lnTo>
                    <a:pt x="196" y="316"/>
                  </a:lnTo>
                  <a:lnTo>
                    <a:pt x="190" y="317"/>
                  </a:lnTo>
                  <a:lnTo>
                    <a:pt x="187" y="319"/>
                  </a:lnTo>
                  <a:lnTo>
                    <a:pt x="181" y="322"/>
                  </a:lnTo>
                  <a:lnTo>
                    <a:pt x="177" y="325"/>
                  </a:lnTo>
                  <a:lnTo>
                    <a:pt x="172" y="323"/>
                  </a:lnTo>
                  <a:lnTo>
                    <a:pt x="166" y="320"/>
                  </a:lnTo>
                  <a:lnTo>
                    <a:pt x="162" y="319"/>
                  </a:lnTo>
                  <a:lnTo>
                    <a:pt x="156" y="316"/>
                  </a:lnTo>
                  <a:lnTo>
                    <a:pt x="152" y="314"/>
                  </a:lnTo>
                  <a:lnTo>
                    <a:pt x="146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0" y="300"/>
                  </a:lnTo>
                  <a:lnTo>
                    <a:pt x="140" y="297"/>
                  </a:lnTo>
                  <a:lnTo>
                    <a:pt x="143" y="297"/>
                  </a:lnTo>
                  <a:lnTo>
                    <a:pt x="147" y="297"/>
                  </a:lnTo>
                  <a:lnTo>
                    <a:pt x="152" y="295"/>
                  </a:lnTo>
                  <a:lnTo>
                    <a:pt x="153" y="294"/>
                  </a:lnTo>
                  <a:lnTo>
                    <a:pt x="153" y="291"/>
                  </a:lnTo>
                  <a:lnTo>
                    <a:pt x="152" y="289"/>
                  </a:lnTo>
                  <a:lnTo>
                    <a:pt x="149" y="285"/>
                  </a:lnTo>
                  <a:lnTo>
                    <a:pt x="146" y="282"/>
                  </a:lnTo>
                  <a:lnTo>
                    <a:pt x="144" y="279"/>
                  </a:lnTo>
                  <a:lnTo>
                    <a:pt x="147" y="278"/>
                  </a:lnTo>
                  <a:lnTo>
                    <a:pt x="149" y="276"/>
                  </a:lnTo>
                  <a:lnTo>
                    <a:pt x="150" y="275"/>
                  </a:lnTo>
                  <a:lnTo>
                    <a:pt x="152" y="272"/>
                  </a:lnTo>
                  <a:lnTo>
                    <a:pt x="146" y="263"/>
                  </a:lnTo>
                  <a:lnTo>
                    <a:pt x="140" y="257"/>
                  </a:lnTo>
                  <a:lnTo>
                    <a:pt x="135" y="254"/>
                  </a:lnTo>
                  <a:lnTo>
                    <a:pt x="130" y="253"/>
                  </a:lnTo>
                  <a:lnTo>
                    <a:pt x="124" y="256"/>
                  </a:lnTo>
                  <a:lnTo>
                    <a:pt x="122" y="256"/>
                  </a:lnTo>
                  <a:lnTo>
                    <a:pt x="122" y="260"/>
                  </a:lnTo>
                  <a:lnTo>
                    <a:pt x="118" y="263"/>
                  </a:lnTo>
                  <a:lnTo>
                    <a:pt x="112" y="266"/>
                  </a:lnTo>
                  <a:lnTo>
                    <a:pt x="110" y="267"/>
                  </a:lnTo>
                  <a:lnTo>
                    <a:pt x="107" y="269"/>
                  </a:lnTo>
                  <a:lnTo>
                    <a:pt x="107" y="266"/>
                  </a:lnTo>
                  <a:lnTo>
                    <a:pt x="105" y="263"/>
                  </a:lnTo>
                  <a:lnTo>
                    <a:pt x="99" y="262"/>
                  </a:lnTo>
                  <a:lnTo>
                    <a:pt x="93" y="259"/>
                  </a:lnTo>
                  <a:lnTo>
                    <a:pt x="90" y="256"/>
                  </a:lnTo>
                  <a:lnTo>
                    <a:pt x="88" y="253"/>
                  </a:lnTo>
                  <a:lnTo>
                    <a:pt x="87" y="245"/>
                  </a:lnTo>
                  <a:lnTo>
                    <a:pt x="82" y="240"/>
                  </a:lnTo>
                  <a:lnTo>
                    <a:pt x="78" y="237"/>
                  </a:lnTo>
                  <a:lnTo>
                    <a:pt x="72" y="235"/>
                  </a:lnTo>
                  <a:lnTo>
                    <a:pt x="65" y="232"/>
                  </a:lnTo>
                  <a:lnTo>
                    <a:pt x="59" y="229"/>
                  </a:lnTo>
                  <a:lnTo>
                    <a:pt x="50" y="229"/>
                  </a:lnTo>
                  <a:lnTo>
                    <a:pt x="44" y="229"/>
                  </a:lnTo>
                  <a:lnTo>
                    <a:pt x="40" y="226"/>
                  </a:lnTo>
                  <a:lnTo>
                    <a:pt x="33" y="223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2" y="225"/>
                  </a:lnTo>
                  <a:lnTo>
                    <a:pt x="5" y="220"/>
                  </a:lnTo>
                  <a:lnTo>
                    <a:pt x="0" y="219"/>
                  </a:lnTo>
                  <a:lnTo>
                    <a:pt x="2" y="216"/>
                  </a:lnTo>
                  <a:lnTo>
                    <a:pt x="3" y="212"/>
                  </a:lnTo>
                  <a:lnTo>
                    <a:pt x="8" y="203"/>
                  </a:lnTo>
                  <a:lnTo>
                    <a:pt x="12" y="198"/>
                  </a:lnTo>
                  <a:lnTo>
                    <a:pt x="13" y="194"/>
                  </a:lnTo>
                  <a:lnTo>
                    <a:pt x="16" y="191"/>
                  </a:lnTo>
                  <a:lnTo>
                    <a:pt x="18" y="187"/>
                  </a:lnTo>
                  <a:lnTo>
                    <a:pt x="21" y="184"/>
                  </a:lnTo>
                  <a:lnTo>
                    <a:pt x="24" y="179"/>
                  </a:lnTo>
                  <a:lnTo>
                    <a:pt x="22" y="170"/>
                  </a:lnTo>
                  <a:lnTo>
                    <a:pt x="21" y="165"/>
                  </a:lnTo>
                  <a:lnTo>
                    <a:pt x="16" y="159"/>
                  </a:lnTo>
                  <a:lnTo>
                    <a:pt x="15" y="153"/>
                  </a:lnTo>
                  <a:lnTo>
                    <a:pt x="13" y="148"/>
                  </a:lnTo>
                  <a:lnTo>
                    <a:pt x="13" y="143"/>
                  </a:lnTo>
                  <a:lnTo>
                    <a:pt x="13" y="137"/>
                  </a:lnTo>
                  <a:lnTo>
                    <a:pt x="12" y="129"/>
                  </a:lnTo>
                  <a:lnTo>
                    <a:pt x="10" y="125"/>
                  </a:lnTo>
                  <a:lnTo>
                    <a:pt x="9" y="119"/>
                  </a:lnTo>
                  <a:lnTo>
                    <a:pt x="9" y="113"/>
                  </a:lnTo>
                  <a:lnTo>
                    <a:pt x="9" y="109"/>
                  </a:lnTo>
                  <a:lnTo>
                    <a:pt x="10" y="103"/>
                  </a:lnTo>
                  <a:lnTo>
                    <a:pt x="10" y="100"/>
                  </a:lnTo>
                  <a:lnTo>
                    <a:pt x="10" y="97"/>
                  </a:lnTo>
                  <a:lnTo>
                    <a:pt x="13" y="97"/>
                  </a:lnTo>
                  <a:lnTo>
                    <a:pt x="16" y="98"/>
                  </a:lnTo>
                  <a:lnTo>
                    <a:pt x="19" y="97"/>
                  </a:lnTo>
                  <a:lnTo>
                    <a:pt x="21" y="94"/>
                  </a:lnTo>
                  <a:lnTo>
                    <a:pt x="25" y="93"/>
                  </a:lnTo>
                  <a:lnTo>
                    <a:pt x="31" y="90"/>
                  </a:lnTo>
                  <a:lnTo>
                    <a:pt x="35" y="90"/>
                  </a:lnTo>
                  <a:lnTo>
                    <a:pt x="37" y="91"/>
                  </a:lnTo>
                  <a:lnTo>
                    <a:pt x="38" y="94"/>
                  </a:lnTo>
                  <a:lnTo>
                    <a:pt x="43" y="94"/>
                  </a:lnTo>
                  <a:lnTo>
                    <a:pt x="46" y="93"/>
                  </a:lnTo>
                  <a:lnTo>
                    <a:pt x="47" y="91"/>
                  </a:lnTo>
                  <a:lnTo>
                    <a:pt x="53" y="87"/>
                  </a:lnTo>
                  <a:lnTo>
                    <a:pt x="58" y="87"/>
                  </a:lnTo>
                  <a:lnTo>
                    <a:pt x="62" y="88"/>
                  </a:lnTo>
                  <a:lnTo>
                    <a:pt x="65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5" y="85"/>
                  </a:lnTo>
                  <a:lnTo>
                    <a:pt x="78" y="88"/>
                  </a:lnTo>
                  <a:lnTo>
                    <a:pt x="82" y="90"/>
                  </a:lnTo>
                  <a:lnTo>
                    <a:pt x="85" y="90"/>
                  </a:lnTo>
                  <a:lnTo>
                    <a:pt x="90" y="90"/>
                  </a:lnTo>
                  <a:lnTo>
                    <a:pt x="94" y="93"/>
                  </a:lnTo>
                  <a:lnTo>
                    <a:pt x="100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2" y="88"/>
                  </a:lnTo>
                  <a:lnTo>
                    <a:pt x="113" y="82"/>
                  </a:lnTo>
                  <a:lnTo>
                    <a:pt x="116" y="81"/>
                  </a:lnTo>
                  <a:lnTo>
                    <a:pt x="118" y="84"/>
                  </a:lnTo>
                  <a:lnTo>
                    <a:pt x="121" y="87"/>
                  </a:lnTo>
                  <a:lnTo>
                    <a:pt x="124" y="88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41" y="88"/>
                  </a:lnTo>
                  <a:lnTo>
                    <a:pt x="149" y="87"/>
                  </a:lnTo>
                  <a:lnTo>
                    <a:pt x="155" y="85"/>
                  </a:lnTo>
                  <a:lnTo>
                    <a:pt x="160" y="87"/>
                  </a:lnTo>
                  <a:lnTo>
                    <a:pt x="166" y="85"/>
                  </a:lnTo>
                  <a:lnTo>
                    <a:pt x="171" y="84"/>
                  </a:lnTo>
                  <a:lnTo>
                    <a:pt x="174" y="79"/>
                  </a:lnTo>
                  <a:lnTo>
                    <a:pt x="179" y="78"/>
                  </a:lnTo>
                  <a:lnTo>
                    <a:pt x="185" y="76"/>
                  </a:lnTo>
                  <a:lnTo>
                    <a:pt x="190" y="73"/>
                  </a:lnTo>
                  <a:lnTo>
                    <a:pt x="193" y="75"/>
                  </a:lnTo>
                  <a:lnTo>
                    <a:pt x="197" y="78"/>
                  </a:lnTo>
                  <a:lnTo>
                    <a:pt x="200" y="81"/>
                  </a:lnTo>
                  <a:lnTo>
                    <a:pt x="203" y="81"/>
                  </a:lnTo>
                  <a:lnTo>
                    <a:pt x="207" y="79"/>
                  </a:lnTo>
                  <a:lnTo>
                    <a:pt x="210" y="78"/>
                  </a:lnTo>
                  <a:lnTo>
                    <a:pt x="215" y="78"/>
                  </a:lnTo>
                  <a:lnTo>
                    <a:pt x="221" y="79"/>
                  </a:lnTo>
                  <a:lnTo>
                    <a:pt x="225" y="81"/>
                  </a:lnTo>
                  <a:lnTo>
                    <a:pt x="231" y="82"/>
                  </a:lnTo>
                  <a:lnTo>
                    <a:pt x="235" y="84"/>
                  </a:lnTo>
                  <a:lnTo>
                    <a:pt x="238" y="84"/>
                  </a:lnTo>
                  <a:lnTo>
                    <a:pt x="241" y="82"/>
                  </a:lnTo>
                  <a:lnTo>
                    <a:pt x="244" y="81"/>
                  </a:lnTo>
                  <a:lnTo>
                    <a:pt x="246" y="78"/>
                  </a:lnTo>
                  <a:lnTo>
                    <a:pt x="247" y="76"/>
                  </a:lnTo>
                  <a:lnTo>
                    <a:pt x="250" y="70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60" y="65"/>
                  </a:lnTo>
                  <a:lnTo>
                    <a:pt x="260" y="60"/>
                  </a:lnTo>
                  <a:lnTo>
                    <a:pt x="262" y="59"/>
                  </a:lnTo>
                  <a:lnTo>
                    <a:pt x="265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8" y="56"/>
                  </a:lnTo>
                  <a:lnTo>
                    <a:pt x="281" y="54"/>
                  </a:lnTo>
                  <a:lnTo>
                    <a:pt x="285" y="51"/>
                  </a:lnTo>
                  <a:lnTo>
                    <a:pt x="290" y="48"/>
                  </a:lnTo>
                  <a:lnTo>
                    <a:pt x="293" y="47"/>
                  </a:lnTo>
                  <a:lnTo>
                    <a:pt x="296" y="43"/>
                  </a:lnTo>
                  <a:lnTo>
                    <a:pt x="296" y="40"/>
                  </a:lnTo>
                  <a:lnTo>
                    <a:pt x="297" y="37"/>
                  </a:lnTo>
                  <a:lnTo>
                    <a:pt x="300" y="37"/>
                  </a:lnTo>
                  <a:lnTo>
                    <a:pt x="306" y="35"/>
                  </a:lnTo>
                  <a:lnTo>
                    <a:pt x="309" y="34"/>
                  </a:lnTo>
                  <a:lnTo>
                    <a:pt x="313" y="29"/>
                  </a:lnTo>
                  <a:lnTo>
                    <a:pt x="318" y="29"/>
                  </a:lnTo>
                  <a:lnTo>
                    <a:pt x="322" y="31"/>
                  </a:lnTo>
                  <a:lnTo>
                    <a:pt x="325" y="34"/>
                  </a:lnTo>
                  <a:lnTo>
                    <a:pt x="329" y="32"/>
                  </a:lnTo>
                  <a:lnTo>
                    <a:pt x="331" y="31"/>
                  </a:lnTo>
                  <a:lnTo>
                    <a:pt x="334" y="28"/>
                  </a:lnTo>
                  <a:lnTo>
                    <a:pt x="338" y="26"/>
                  </a:lnTo>
                  <a:lnTo>
                    <a:pt x="343" y="25"/>
                  </a:lnTo>
                  <a:lnTo>
                    <a:pt x="350" y="25"/>
                  </a:lnTo>
                  <a:lnTo>
                    <a:pt x="357" y="23"/>
                  </a:lnTo>
                  <a:lnTo>
                    <a:pt x="363" y="23"/>
                  </a:lnTo>
                  <a:lnTo>
                    <a:pt x="369" y="22"/>
                  </a:lnTo>
                  <a:lnTo>
                    <a:pt x="372" y="19"/>
                  </a:lnTo>
                  <a:lnTo>
                    <a:pt x="374" y="22"/>
                  </a:lnTo>
                  <a:lnTo>
                    <a:pt x="374" y="25"/>
                  </a:lnTo>
                  <a:lnTo>
                    <a:pt x="375" y="29"/>
                  </a:lnTo>
                  <a:lnTo>
                    <a:pt x="374" y="35"/>
                  </a:lnTo>
                  <a:lnTo>
                    <a:pt x="375" y="40"/>
                  </a:lnTo>
                  <a:lnTo>
                    <a:pt x="379" y="41"/>
                  </a:lnTo>
                  <a:lnTo>
                    <a:pt x="382" y="43"/>
                  </a:lnTo>
                  <a:lnTo>
                    <a:pt x="385" y="43"/>
                  </a:lnTo>
                  <a:lnTo>
                    <a:pt x="388" y="46"/>
                  </a:lnTo>
                  <a:lnTo>
                    <a:pt x="388" y="48"/>
                  </a:lnTo>
                  <a:lnTo>
                    <a:pt x="391" y="51"/>
                  </a:lnTo>
                  <a:lnTo>
                    <a:pt x="396" y="51"/>
                  </a:lnTo>
                  <a:lnTo>
                    <a:pt x="400" y="51"/>
                  </a:lnTo>
                  <a:lnTo>
                    <a:pt x="404" y="50"/>
                  </a:lnTo>
                  <a:lnTo>
                    <a:pt x="412" y="50"/>
                  </a:lnTo>
                  <a:lnTo>
                    <a:pt x="416" y="51"/>
                  </a:lnTo>
                  <a:lnTo>
                    <a:pt x="421" y="56"/>
                  </a:lnTo>
                  <a:lnTo>
                    <a:pt x="425" y="60"/>
                  </a:lnTo>
                  <a:lnTo>
                    <a:pt x="428" y="62"/>
                  </a:lnTo>
                  <a:lnTo>
                    <a:pt x="428" y="57"/>
                  </a:lnTo>
                  <a:lnTo>
                    <a:pt x="428" y="56"/>
                  </a:lnTo>
                  <a:lnTo>
                    <a:pt x="431" y="51"/>
                  </a:lnTo>
                  <a:lnTo>
                    <a:pt x="435" y="51"/>
                  </a:lnTo>
                  <a:lnTo>
                    <a:pt x="440" y="51"/>
                  </a:lnTo>
                  <a:lnTo>
                    <a:pt x="444" y="53"/>
                  </a:lnTo>
                  <a:lnTo>
                    <a:pt x="448" y="51"/>
                  </a:lnTo>
                  <a:lnTo>
                    <a:pt x="453" y="50"/>
                  </a:lnTo>
                  <a:lnTo>
                    <a:pt x="456" y="50"/>
                  </a:lnTo>
                  <a:lnTo>
                    <a:pt x="460" y="50"/>
                  </a:lnTo>
                  <a:lnTo>
                    <a:pt x="468" y="50"/>
                  </a:lnTo>
                  <a:lnTo>
                    <a:pt x="472" y="47"/>
                  </a:lnTo>
                  <a:lnTo>
                    <a:pt x="478" y="47"/>
                  </a:lnTo>
                  <a:lnTo>
                    <a:pt x="482" y="44"/>
                  </a:lnTo>
                  <a:lnTo>
                    <a:pt x="484" y="43"/>
                  </a:lnTo>
                  <a:lnTo>
                    <a:pt x="485" y="38"/>
                  </a:lnTo>
                  <a:lnTo>
                    <a:pt x="488" y="34"/>
                  </a:lnTo>
                  <a:lnTo>
                    <a:pt x="491" y="32"/>
                  </a:lnTo>
                  <a:lnTo>
                    <a:pt x="493" y="31"/>
                  </a:lnTo>
                  <a:lnTo>
                    <a:pt x="493" y="29"/>
                  </a:lnTo>
                  <a:lnTo>
                    <a:pt x="493" y="26"/>
                  </a:lnTo>
                  <a:lnTo>
                    <a:pt x="491" y="23"/>
                  </a:lnTo>
                  <a:lnTo>
                    <a:pt x="491" y="22"/>
                  </a:lnTo>
                  <a:lnTo>
                    <a:pt x="490" y="18"/>
                  </a:lnTo>
                  <a:lnTo>
                    <a:pt x="490" y="13"/>
                  </a:lnTo>
                  <a:lnTo>
                    <a:pt x="490" y="7"/>
                  </a:lnTo>
                  <a:lnTo>
                    <a:pt x="490" y="7"/>
                  </a:lnTo>
                  <a:lnTo>
                    <a:pt x="496" y="6"/>
                  </a:lnTo>
                  <a:lnTo>
                    <a:pt x="498" y="4"/>
                  </a:lnTo>
                  <a:lnTo>
                    <a:pt x="503" y="3"/>
                  </a:lnTo>
                  <a:lnTo>
                    <a:pt x="507" y="0"/>
                  </a:lnTo>
                  <a:lnTo>
                    <a:pt x="510" y="0"/>
                  </a:lnTo>
                  <a:lnTo>
                    <a:pt x="515" y="3"/>
                  </a:lnTo>
                  <a:lnTo>
                    <a:pt x="516" y="4"/>
                  </a:lnTo>
                  <a:lnTo>
                    <a:pt x="516" y="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1400" y="2078"/>
              <a:ext cx="380" cy="223"/>
            </a:xfrm>
            <a:custGeom>
              <a:avLst/>
              <a:gdLst/>
              <a:ahLst/>
              <a:cxnLst>
                <a:cxn ang="0">
                  <a:pos x="290" y="20"/>
                </a:cxn>
                <a:cxn ang="0">
                  <a:pos x="302" y="22"/>
                </a:cxn>
                <a:cxn ang="0">
                  <a:pos x="325" y="29"/>
                </a:cxn>
                <a:cxn ang="0">
                  <a:pos x="341" y="39"/>
                </a:cxn>
                <a:cxn ang="0">
                  <a:pos x="344" y="63"/>
                </a:cxn>
                <a:cxn ang="0">
                  <a:pos x="359" y="67"/>
                </a:cxn>
                <a:cxn ang="0">
                  <a:pos x="366" y="85"/>
                </a:cxn>
                <a:cxn ang="0">
                  <a:pos x="372" y="108"/>
                </a:cxn>
                <a:cxn ang="0">
                  <a:pos x="378" y="132"/>
                </a:cxn>
                <a:cxn ang="0">
                  <a:pos x="374" y="148"/>
                </a:cxn>
                <a:cxn ang="0">
                  <a:pos x="377" y="164"/>
                </a:cxn>
                <a:cxn ang="0">
                  <a:pos x="368" y="178"/>
                </a:cxn>
                <a:cxn ang="0">
                  <a:pos x="344" y="185"/>
                </a:cxn>
                <a:cxn ang="0">
                  <a:pos x="324" y="186"/>
                </a:cxn>
                <a:cxn ang="0">
                  <a:pos x="312" y="197"/>
                </a:cxn>
                <a:cxn ang="0">
                  <a:pos x="288" y="185"/>
                </a:cxn>
                <a:cxn ang="0">
                  <a:pos x="272" y="181"/>
                </a:cxn>
                <a:cxn ang="0">
                  <a:pos x="258" y="170"/>
                </a:cxn>
                <a:cxn ang="0">
                  <a:pos x="253" y="157"/>
                </a:cxn>
                <a:cxn ang="0">
                  <a:pos x="222" y="161"/>
                </a:cxn>
                <a:cxn ang="0">
                  <a:pos x="206" y="166"/>
                </a:cxn>
                <a:cxn ang="0">
                  <a:pos x="184" y="172"/>
                </a:cxn>
                <a:cxn ang="0">
                  <a:pos x="174" y="183"/>
                </a:cxn>
                <a:cxn ang="0">
                  <a:pos x="153" y="192"/>
                </a:cxn>
                <a:cxn ang="0">
                  <a:pos x="138" y="204"/>
                </a:cxn>
                <a:cxn ang="0">
                  <a:pos x="128" y="216"/>
                </a:cxn>
                <a:cxn ang="0">
                  <a:pos x="109" y="216"/>
                </a:cxn>
                <a:cxn ang="0">
                  <a:pos x="87" y="216"/>
                </a:cxn>
                <a:cxn ang="0">
                  <a:pos x="69" y="211"/>
                </a:cxn>
                <a:cxn ang="0">
                  <a:pos x="44" y="222"/>
                </a:cxn>
                <a:cxn ang="0">
                  <a:pos x="14" y="223"/>
                </a:cxn>
                <a:cxn ang="0">
                  <a:pos x="2" y="213"/>
                </a:cxn>
                <a:cxn ang="0">
                  <a:pos x="15" y="204"/>
                </a:cxn>
                <a:cxn ang="0">
                  <a:pos x="33" y="188"/>
                </a:cxn>
                <a:cxn ang="0">
                  <a:pos x="44" y="166"/>
                </a:cxn>
                <a:cxn ang="0">
                  <a:pos x="56" y="150"/>
                </a:cxn>
                <a:cxn ang="0">
                  <a:pos x="77" y="128"/>
                </a:cxn>
                <a:cxn ang="0">
                  <a:pos x="91" y="103"/>
                </a:cxn>
                <a:cxn ang="0">
                  <a:pos x="103" y="85"/>
                </a:cxn>
                <a:cxn ang="0">
                  <a:pos x="109" y="66"/>
                </a:cxn>
                <a:cxn ang="0">
                  <a:pos x="116" y="44"/>
                </a:cxn>
                <a:cxn ang="0">
                  <a:pos x="122" y="29"/>
                </a:cxn>
                <a:cxn ang="0">
                  <a:pos x="134" y="17"/>
                </a:cxn>
                <a:cxn ang="0">
                  <a:pos x="147" y="13"/>
                </a:cxn>
                <a:cxn ang="0">
                  <a:pos x="141" y="1"/>
                </a:cxn>
                <a:cxn ang="0">
                  <a:pos x="162" y="0"/>
                </a:cxn>
                <a:cxn ang="0">
                  <a:pos x="180" y="3"/>
                </a:cxn>
                <a:cxn ang="0">
                  <a:pos x="194" y="7"/>
                </a:cxn>
                <a:cxn ang="0">
                  <a:pos x="215" y="6"/>
                </a:cxn>
                <a:cxn ang="0">
                  <a:pos x="235" y="13"/>
                </a:cxn>
                <a:cxn ang="0">
                  <a:pos x="255" y="16"/>
                </a:cxn>
                <a:cxn ang="0">
                  <a:pos x="272" y="17"/>
                </a:cxn>
                <a:cxn ang="0">
                  <a:pos x="281" y="22"/>
                </a:cxn>
              </a:cxnLst>
              <a:rect l="0" t="0" r="r" b="b"/>
              <a:pathLst>
                <a:path w="380" h="223">
                  <a:moveTo>
                    <a:pt x="281" y="22"/>
                  </a:moveTo>
                  <a:lnTo>
                    <a:pt x="282" y="23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90" y="20"/>
                  </a:lnTo>
                  <a:lnTo>
                    <a:pt x="294" y="20"/>
                  </a:lnTo>
                  <a:lnTo>
                    <a:pt x="299" y="20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7" y="22"/>
                  </a:lnTo>
                  <a:lnTo>
                    <a:pt x="313" y="23"/>
                  </a:lnTo>
                  <a:lnTo>
                    <a:pt x="318" y="25"/>
                  </a:lnTo>
                  <a:lnTo>
                    <a:pt x="321" y="28"/>
                  </a:lnTo>
                  <a:lnTo>
                    <a:pt x="325" y="29"/>
                  </a:lnTo>
                  <a:lnTo>
                    <a:pt x="332" y="29"/>
                  </a:lnTo>
                  <a:lnTo>
                    <a:pt x="335" y="31"/>
                  </a:lnTo>
                  <a:lnTo>
                    <a:pt x="338" y="32"/>
                  </a:lnTo>
                  <a:lnTo>
                    <a:pt x="340" y="36"/>
                  </a:lnTo>
                  <a:lnTo>
                    <a:pt x="341" y="39"/>
                  </a:lnTo>
                  <a:lnTo>
                    <a:pt x="340" y="44"/>
                  </a:lnTo>
                  <a:lnTo>
                    <a:pt x="338" y="47"/>
                  </a:lnTo>
                  <a:lnTo>
                    <a:pt x="340" y="53"/>
                  </a:lnTo>
                  <a:lnTo>
                    <a:pt x="343" y="61"/>
                  </a:lnTo>
                  <a:lnTo>
                    <a:pt x="344" y="63"/>
                  </a:lnTo>
                  <a:lnTo>
                    <a:pt x="347" y="66"/>
                  </a:lnTo>
                  <a:lnTo>
                    <a:pt x="350" y="67"/>
                  </a:lnTo>
                  <a:lnTo>
                    <a:pt x="355" y="67"/>
                  </a:lnTo>
                  <a:lnTo>
                    <a:pt x="356" y="67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0" y="72"/>
                  </a:lnTo>
                  <a:lnTo>
                    <a:pt x="362" y="75"/>
                  </a:lnTo>
                  <a:lnTo>
                    <a:pt x="363" y="82"/>
                  </a:lnTo>
                  <a:lnTo>
                    <a:pt x="366" y="85"/>
                  </a:lnTo>
                  <a:lnTo>
                    <a:pt x="369" y="89"/>
                  </a:lnTo>
                  <a:lnTo>
                    <a:pt x="369" y="94"/>
                  </a:lnTo>
                  <a:lnTo>
                    <a:pt x="369" y="98"/>
                  </a:lnTo>
                  <a:lnTo>
                    <a:pt x="371" y="106"/>
                  </a:lnTo>
                  <a:lnTo>
                    <a:pt x="372" y="108"/>
                  </a:lnTo>
                  <a:lnTo>
                    <a:pt x="374" y="114"/>
                  </a:lnTo>
                  <a:lnTo>
                    <a:pt x="378" y="117"/>
                  </a:lnTo>
                  <a:lnTo>
                    <a:pt x="380" y="122"/>
                  </a:lnTo>
                  <a:lnTo>
                    <a:pt x="378" y="126"/>
                  </a:lnTo>
                  <a:lnTo>
                    <a:pt x="378" y="132"/>
                  </a:lnTo>
                  <a:lnTo>
                    <a:pt x="378" y="135"/>
                  </a:lnTo>
                  <a:lnTo>
                    <a:pt x="375" y="139"/>
                  </a:lnTo>
                  <a:lnTo>
                    <a:pt x="374" y="142"/>
                  </a:lnTo>
                  <a:lnTo>
                    <a:pt x="374" y="142"/>
                  </a:lnTo>
                  <a:lnTo>
                    <a:pt x="374" y="148"/>
                  </a:lnTo>
                  <a:lnTo>
                    <a:pt x="374" y="153"/>
                  </a:lnTo>
                  <a:lnTo>
                    <a:pt x="375" y="157"/>
                  </a:lnTo>
                  <a:lnTo>
                    <a:pt x="375" y="158"/>
                  </a:lnTo>
                  <a:lnTo>
                    <a:pt x="377" y="161"/>
                  </a:lnTo>
                  <a:lnTo>
                    <a:pt x="377" y="164"/>
                  </a:lnTo>
                  <a:lnTo>
                    <a:pt x="377" y="166"/>
                  </a:lnTo>
                  <a:lnTo>
                    <a:pt x="375" y="167"/>
                  </a:lnTo>
                  <a:lnTo>
                    <a:pt x="372" y="169"/>
                  </a:lnTo>
                  <a:lnTo>
                    <a:pt x="369" y="173"/>
                  </a:lnTo>
                  <a:lnTo>
                    <a:pt x="368" y="178"/>
                  </a:lnTo>
                  <a:lnTo>
                    <a:pt x="366" y="179"/>
                  </a:lnTo>
                  <a:lnTo>
                    <a:pt x="362" y="182"/>
                  </a:lnTo>
                  <a:lnTo>
                    <a:pt x="356" y="182"/>
                  </a:lnTo>
                  <a:lnTo>
                    <a:pt x="352" y="185"/>
                  </a:lnTo>
                  <a:lnTo>
                    <a:pt x="344" y="185"/>
                  </a:lnTo>
                  <a:lnTo>
                    <a:pt x="340" y="185"/>
                  </a:lnTo>
                  <a:lnTo>
                    <a:pt x="337" y="185"/>
                  </a:lnTo>
                  <a:lnTo>
                    <a:pt x="332" y="186"/>
                  </a:lnTo>
                  <a:lnTo>
                    <a:pt x="328" y="188"/>
                  </a:lnTo>
                  <a:lnTo>
                    <a:pt x="324" y="186"/>
                  </a:lnTo>
                  <a:lnTo>
                    <a:pt x="319" y="186"/>
                  </a:lnTo>
                  <a:lnTo>
                    <a:pt x="315" y="186"/>
                  </a:lnTo>
                  <a:lnTo>
                    <a:pt x="312" y="191"/>
                  </a:lnTo>
                  <a:lnTo>
                    <a:pt x="312" y="192"/>
                  </a:lnTo>
                  <a:lnTo>
                    <a:pt x="312" y="197"/>
                  </a:lnTo>
                  <a:lnTo>
                    <a:pt x="309" y="195"/>
                  </a:lnTo>
                  <a:lnTo>
                    <a:pt x="305" y="191"/>
                  </a:lnTo>
                  <a:lnTo>
                    <a:pt x="300" y="186"/>
                  </a:lnTo>
                  <a:lnTo>
                    <a:pt x="296" y="185"/>
                  </a:lnTo>
                  <a:lnTo>
                    <a:pt x="288" y="185"/>
                  </a:lnTo>
                  <a:lnTo>
                    <a:pt x="284" y="186"/>
                  </a:lnTo>
                  <a:lnTo>
                    <a:pt x="280" y="186"/>
                  </a:lnTo>
                  <a:lnTo>
                    <a:pt x="275" y="186"/>
                  </a:lnTo>
                  <a:lnTo>
                    <a:pt x="272" y="183"/>
                  </a:lnTo>
                  <a:lnTo>
                    <a:pt x="272" y="181"/>
                  </a:lnTo>
                  <a:lnTo>
                    <a:pt x="269" y="178"/>
                  </a:lnTo>
                  <a:lnTo>
                    <a:pt x="266" y="178"/>
                  </a:lnTo>
                  <a:lnTo>
                    <a:pt x="263" y="176"/>
                  </a:lnTo>
                  <a:lnTo>
                    <a:pt x="259" y="175"/>
                  </a:lnTo>
                  <a:lnTo>
                    <a:pt x="258" y="170"/>
                  </a:lnTo>
                  <a:lnTo>
                    <a:pt x="259" y="164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56" y="154"/>
                  </a:lnTo>
                  <a:lnTo>
                    <a:pt x="253" y="157"/>
                  </a:lnTo>
                  <a:lnTo>
                    <a:pt x="247" y="158"/>
                  </a:lnTo>
                  <a:lnTo>
                    <a:pt x="241" y="158"/>
                  </a:lnTo>
                  <a:lnTo>
                    <a:pt x="234" y="160"/>
                  </a:lnTo>
                  <a:lnTo>
                    <a:pt x="227" y="160"/>
                  </a:lnTo>
                  <a:lnTo>
                    <a:pt x="222" y="161"/>
                  </a:lnTo>
                  <a:lnTo>
                    <a:pt x="218" y="163"/>
                  </a:lnTo>
                  <a:lnTo>
                    <a:pt x="215" y="166"/>
                  </a:lnTo>
                  <a:lnTo>
                    <a:pt x="213" y="167"/>
                  </a:lnTo>
                  <a:lnTo>
                    <a:pt x="209" y="169"/>
                  </a:lnTo>
                  <a:lnTo>
                    <a:pt x="206" y="166"/>
                  </a:lnTo>
                  <a:lnTo>
                    <a:pt x="202" y="164"/>
                  </a:lnTo>
                  <a:lnTo>
                    <a:pt x="197" y="164"/>
                  </a:lnTo>
                  <a:lnTo>
                    <a:pt x="193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81" y="172"/>
                  </a:lnTo>
                  <a:lnTo>
                    <a:pt x="180" y="175"/>
                  </a:lnTo>
                  <a:lnTo>
                    <a:pt x="180" y="178"/>
                  </a:lnTo>
                  <a:lnTo>
                    <a:pt x="177" y="182"/>
                  </a:lnTo>
                  <a:lnTo>
                    <a:pt x="174" y="183"/>
                  </a:lnTo>
                  <a:lnTo>
                    <a:pt x="169" y="186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59" y="192"/>
                  </a:lnTo>
                  <a:lnTo>
                    <a:pt x="153" y="192"/>
                  </a:lnTo>
                  <a:lnTo>
                    <a:pt x="149" y="192"/>
                  </a:lnTo>
                  <a:lnTo>
                    <a:pt x="146" y="194"/>
                  </a:lnTo>
                  <a:lnTo>
                    <a:pt x="144" y="195"/>
                  </a:lnTo>
                  <a:lnTo>
                    <a:pt x="144" y="200"/>
                  </a:lnTo>
                  <a:lnTo>
                    <a:pt x="138" y="204"/>
                  </a:lnTo>
                  <a:lnTo>
                    <a:pt x="136" y="204"/>
                  </a:lnTo>
                  <a:lnTo>
                    <a:pt x="134" y="205"/>
                  </a:lnTo>
                  <a:lnTo>
                    <a:pt x="131" y="211"/>
                  </a:lnTo>
                  <a:lnTo>
                    <a:pt x="130" y="213"/>
                  </a:lnTo>
                  <a:lnTo>
                    <a:pt x="128" y="216"/>
                  </a:lnTo>
                  <a:lnTo>
                    <a:pt x="125" y="217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5" y="217"/>
                  </a:lnTo>
                  <a:lnTo>
                    <a:pt x="109" y="216"/>
                  </a:lnTo>
                  <a:lnTo>
                    <a:pt x="105" y="214"/>
                  </a:lnTo>
                  <a:lnTo>
                    <a:pt x="99" y="213"/>
                  </a:lnTo>
                  <a:lnTo>
                    <a:pt x="94" y="213"/>
                  </a:lnTo>
                  <a:lnTo>
                    <a:pt x="91" y="214"/>
                  </a:lnTo>
                  <a:lnTo>
                    <a:pt x="87" y="216"/>
                  </a:lnTo>
                  <a:lnTo>
                    <a:pt x="84" y="216"/>
                  </a:lnTo>
                  <a:lnTo>
                    <a:pt x="81" y="213"/>
                  </a:lnTo>
                  <a:lnTo>
                    <a:pt x="77" y="210"/>
                  </a:lnTo>
                  <a:lnTo>
                    <a:pt x="74" y="208"/>
                  </a:lnTo>
                  <a:lnTo>
                    <a:pt x="69" y="211"/>
                  </a:lnTo>
                  <a:lnTo>
                    <a:pt x="63" y="213"/>
                  </a:lnTo>
                  <a:lnTo>
                    <a:pt x="58" y="214"/>
                  </a:lnTo>
                  <a:lnTo>
                    <a:pt x="55" y="219"/>
                  </a:lnTo>
                  <a:lnTo>
                    <a:pt x="50" y="220"/>
                  </a:lnTo>
                  <a:lnTo>
                    <a:pt x="44" y="222"/>
                  </a:lnTo>
                  <a:lnTo>
                    <a:pt x="39" y="220"/>
                  </a:lnTo>
                  <a:lnTo>
                    <a:pt x="33" y="222"/>
                  </a:lnTo>
                  <a:lnTo>
                    <a:pt x="25" y="223"/>
                  </a:lnTo>
                  <a:lnTo>
                    <a:pt x="18" y="223"/>
                  </a:lnTo>
                  <a:lnTo>
                    <a:pt x="14" y="223"/>
                  </a:lnTo>
                  <a:lnTo>
                    <a:pt x="8" y="223"/>
                  </a:lnTo>
                  <a:lnTo>
                    <a:pt x="5" y="222"/>
                  </a:lnTo>
                  <a:lnTo>
                    <a:pt x="2" y="219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3" y="208"/>
                  </a:lnTo>
                  <a:lnTo>
                    <a:pt x="5" y="208"/>
                  </a:lnTo>
                  <a:lnTo>
                    <a:pt x="9" y="205"/>
                  </a:lnTo>
                  <a:lnTo>
                    <a:pt x="15" y="204"/>
                  </a:lnTo>
                  <a:lnTo>
                    <a:pt x="19" y="201"/>
                  </a:lnTo>
                  <a:lnTo>
                    <a:pt x="24" y="200"/>
                  </a:lnTo>
                  <a:lnTo>
                    <a:pt x="28" y="195"/>
                  </a:lnTo>
                  <a:lnTo>
                    <a:pt x="30" y="192"/>
                  </a:lnTo>
                  <a:lnTo>
                    <a:pt x="33" y="188"/>
                  </a:lnTo>
                  <a:lnTo>
                    <a:pt x="36" y="183"/>
                  </a:lnTo>
                  <a:lnTo>
                    <a:pt x="39" y="182"/>
                  </a:lnTo>
                  <a:lnTo>
                    <a:pt x="41" y="181"/>
                  </a:lnTo>
                  <a:lnTo>
                    <a:pt x="43" y="172"/>
                  </a:lnTo>
                  <a:lnTo>
                    <a:pt x="44" y="166"/>
                  </a:lnTo>
                  <a:lnTo>
                    <a:pt x="46" y="164"/>
                  </a:lnTo>
                  <a:lnTo>
                    <a:pt x="49" y="160"/>
                  </a:lnTo>
                  <a:lnTo>
                    <a:pt x="50" y="157"/>
                  </a:lnTo>
                  <a:lnTo>
                    <a:pt x="52" y="156"/>
                  </a:lnTo>
                  <a:lnTo>
                    <a:pt x="56" y="150"/>
                  </a:lnTo>
                  <a:lnTo>
                    <a:pt x="62" y="144"/>
                  </a:lnTo>
                  <a:lnTo>
                    <a:pt x="66" y="142"/>
                  </a:lnTo>
                  <a:lnTo>
                    <a:pt x="71" y="136"/>
                  </a:lnTo>
                  <a:lnTo>
                    <a:pt x="74" y="132"/>
                  </a:lnTo>
                  <a:lnTo>
                    <a:pt x="77" y="128"/>
                  </a:lnTo>
                  <a:lnTo>
                    <a:pt x="83" y="125"/>
                  </a:lnTo>
                  <a:lnTo>
                    <a:pt x="87" y="117"/>
                  </a:lnTo>
                  <a:lnTo>
                    <a:pt x="88" y="110"/>
                  </a:lnTo>
                  <a:lnTo>
                    <a:pt x="88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9" y="95"/>
                  </a:lnTo>
                  <a:lnTo>
                    <a:pt x="99" y="95"/>
                  </a:lnTo>
                  <a:lnTo>
                    <a:pt x="103" y="89"/>
                  </a:lnTo>
                  <a:lnTo>
                    <a:pt x="103" y="85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06" y="73"/>
                  </a:lnTo>
                  <a:lnTo>
                    <a:pt x="109" y="70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0"/>
                  </a:lnTo>
                  <a:lnTo>
                    <a:pt x="112" y="53"/>
                  </a:lnTo>
                  <a:lnTo>
                    <a:pt x="115" y="48"/>
                  </a:lnTo>
                  <a:lnTo>
                    <a:pt x="116" y="44"/>
                  </a:lnTo>
                  <a:lnTo>
                    <a:pt x="118" y="39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9" y="32"/>
                  </a:lnTo>
                  <a:lnTo>
                    <a:pt x="122" y="29"/>
                  </a:lnTo>
                  <a:lnTo>
                    <a:pt x="125" y="26"/>
                  </a:lnTo>
                  <a:lnTo>
                    <a:pt x="128" y="23"/>
                  </a:lnTo>
                  <a:lnTo>
                    <a:pt x="131" y="22"/>
                  </a:lnTo>
                  <a:lnTo>
                    <a:pt x="131" y="19"/>
                  </a:lnTo>
                  <a:lnTo>
                    <a:pt x="134" y="17"/>
                  </a:lnTo>
                  <a:lnTo>
                    <a:pt x="138" y="19"/>
                  </a:lnTo>
                  <a:lnTo>
                    <a:pt x="141" y="19"/>
                  </a:lnTo>
                  <a:lnTo>
                    <a:pt x="144" y="17"/>
                  </a:lnTo>
                  <a:lnTo>
                    <a:pt x="144" y="16"/>
                  </a:lnTo>
                  <a:lnTo>
                    <a:pt x="147" y="13"/>
                  </a:lnTo>
                  <a:lnTo>
                    <a:pt x="147" y="10"/>
                  </a:lnTo>
                  <a:lnTo>
                    <a:pt x="146" y="9"/>
                  </a:lnTo>
                  <a:lnTo>
                    <a:pt x="144" y="4"/>
                  </a:lnTo>
                  <a:lnTo>
                    <a:pt x="143" y="3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69" y="1"/>
                  </a:lnTo>
                  <a:lnTo>
                    <a:pt x="172" y="3"/>
                  </a:lnTo>
                  <a:lnTo>
                    <a:pt x="177" y="4"/>
                  </a:lnTo>
                  <a:lnTo>
                    <a:pt x="180" y="3"/>
                  </a:lnTo>
                  <a:lnTo>
                    <a:pt x="184" y="3"/>
                  </a:lnTo>
                  <a:lnTo>
                    <a:pt x="185" y="3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4" y="7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5" y="6"/>
                  </a:lnTo>
                  <a:lnTo>
                    <a:pt x="212" y="7"/>
                  </a:lnTo>
                  <a:lnTo>
                    <a:pt x="215" y="6"/>
                  </a:lnTo>
                  <a:lnTo>
                    <a:pt x="218" y="6"/>
                  </a:lnTo>
                  <a:lnTo>
                    <a:pt x="222" y="7"/>
                  </a:lnTo>
                  <a:lnTo>
                    <a:pt x="228" y="9"/>
                  </a:lnTo>
                  <a:lnTo>
                    <a:pt x="231" y="10"/>
                  </a:lnTo>
                  <a:lnTo>
                    <a:pt x="235" y="13"/>
                  </a:lnTo>
                  <a:lnTo>
                    <a:pt x="240" y="14"/>
                  </a:lnTo>
                  <a:lnTo>
                    <a:pt x="244" y="17"/>
                  </a:lnTo>
                  <a:lnTo>
                    <a:pt x="249" y="17"/>
                  </a:lnTo>
                  <a:lnTo>
                    <a:pt x="252" y="17"/>
                  </a:lnTo>
                  <a:lnTo>
                    <a:pt x="255" y="16"/>
                  </a:lnTo>
                  <a:lnTo>
                    <a:pt x="260" y="14"/>
                  </a:lnTo>
                  <a:lnTo>
                    <a:pt x="263" y="14"/>
                  </a:lnTo>
                  <a:lnTo>
                    <a:pt x="268" y="16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7" y="17"/>
                  </a:lnTo>
                  <a:lnTo>
                    <a:pt x="280" y="19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196" y="1804"/>
              <a:ext cx="475" cy="507"/>
            </a:xfrm>
            <a:custGeom>
              <a:avLst/>
              <a:gdLst/>
              <a:ahLst/>
              <a:cxnLst>
                <a:cxn ang="0">
                  <a:pos x="93" y="140"/>
                </a:cxn>
                <a:cxn ang="0">
                  <a:pos x="94" y="116"/>
                </a:cxn>
                <a:cxn ang="0">
                  <a:pos x="109" y="96"/>
                </a:cxn>
                <a:cxn ang="0">
                  <a:pos x="118" y="71"/>
                </a:cxn>
                <a:cxn ang="0">
                  <a:pos x="134" y="36"/>
                </a:cxn>
                <a:cxn ang="0">
                  <a:pos x="154" y="24"/>
                </a:cxn>
                <a:cxn ang="0">
                  <a:pos x="185" y="27"/>
                </a:cxn>
                <a:cxn ang="0">
                  <a:pos x="198" y="31"/>
                </a:cxn>
                <a:cxn ang="0">
                  <a:pos x="218" y="28"/>
                </a:cxn>
                <a:cxn ang="0">
                  <a:pos x="238" y="21"/>
                </a:cxn>
                <a:cxn ang="0">
                  <a:pos x="254" y="12"/>
                </a:cxn>
                <a:cxn ang="0">
                  <a:pos x="281" y="9"/>
                </a:cxn>
                <a:cxn ang="0">
                  <a:pos x="306" y="8"/>
                </a:cxn>
                <a:cxn ang="0">
                  <a:pos x="309" y="34"/>
                </a:cxn>
                <a:cxn ang="0">
                  <a:pos x="335" y="81"/>
                </a:cxn>
                <a:cxn ang="0">
                  <a:pos x="348" y="134"/>
                </a:cxn>
                <a:cxn ang="0">
                  <a:pos x="372" y="174"/>
                </a:cxn>
                <a:cxn ang="0">
                  <a:pos x="388" y="202"/>
                </a:cxn>
                <a:cxn ang="0">
                  <a:pos x="419" y="208"/>
                </a:cxn>
                <a:cxn ang="0">
                  <a:pos x="435" y="233"/>
                </a:cxn>
                <a:cxn ang="0">
                  <a:pos x="453" y="255"/>
                </a:cxn>
                <a:cxn ang="0">
                  <a:pos x="469" y="283"/>
                </a:cxn>
                <a:cxn ang="0">
                  <a:pos x="456" y="291"/>
                </a:cxn>
                <a:cxn ang="0">
                  <a:pos x="426" y="281"/>
                </a:cxn>
                <a:cxn ang="0">
                  <a:pos x="398" y="281"/>
                </a:cxn>
                <a:cxn ang="0">
                  <a:pos x="376" y="277"/>
                </a:cxn>
                <a:cxn ang="0">
                  <a:pos x="348" y="275"/>
                </a:cxn>
                <a:cxn ang="0">
                  <a:pos x="348" y="290"/>
                </a:cxn>
                <a:cxn ang="0">
                  <a:pos x="332" y="297"/>
                </a:cxn>
                <a:cxn ang="0">
                  <a:pos x="320" y="318"/>
                </a:cxn>
                <a:cxn ang="0">
                  <a:pos x="310" y="347"/>
                </a:cxn>
                <a:cxn ang="0">
                  <a:pos x="298" y="374"/>
                </a:cxn>
                <a:cxn ang="0">
                  <a:pos x="278" y="406"/>
                </a:cxn>
                <a:cxn ang="0">
                  <a:pos x="253" y="434"/>
                </a:cxn>
                <a:cxn ang="0">
                  <a:pos x="237" y="462"/>
                </a:cxn>
                <a:cxn ang="0">
                  <a:pos x="209" y="482"/>
                </a:cxn>
                <a:cxn ang="0">
                  <a:pos x="197" y="502"/>
                </a:cxn>
                <a:cxn ang="0">
                  <a:pos x="166" y="497"/>
                </a:cxn>
                <a:cxn ang="0">
                  <a:pos x="141" y="496"/>
                </a:cxn>
                <a:cxn ang="0">
                  <a:pos x="119" y="499"/>
                </a:cxn>
                <a:cxn ang="0">
                  <a:pos x="97" y="504"/>
                </a:cxn>
                <a:cxn ang="0">
                  <a:pos x="100" y="475"/>
                </a:cxn>
                <a:cxn ang="0">
                  <a:pos x="81" y="453"/>
                </a:cxn>
                <a:cxn ang="0">
                  <a:pos x="65" y="432"/>
                </a:cxn>
                <a:cxn ang="0">
                  <a:pos x="59" y="405"/>
                </a:cxn>
                <a:cxn ang="0">
                  <a:pos x="37" y="394"/>
                </a:cxn>
                <a:cxn ang="0">
                  <a:pos x="21" y="371"/>
                </a:cxn>
                <a:cxn ang="0">
                  <a:pos x="6" y="344"/>
                </a:cxn>
                <a:cxn ang="0">
                  <a:pos x="10" y="310"/>
                </a:cxn>
                <a:cxn ang="0">
                  <a:pos x="3" y="283"/>
                </a:cxn>
                <a:cxn ang="0">
                  <a:pos x="24" y="259"/>
                </a:cxn>
                <a:cxn ang="0">
                  <a:pos x="37" y="238"/>
                </a:cxn>
                <a:cxn ang="0">
                  <a:pos x="32" y="194"/>
                </a:cxn>
                <a:cxn ang="0">
                  <a:pos x="37" y="171"/>
                </a:cxn>
                <a:cxn ang="0">
                  <a:pos x="37" y="144"/>
                </a:cxn>
                <a:cxn ang="0">
                  <a:pos x="73" y="155"/>
                </a:cxn>
              </a:cxnLst>
              <a:rect l="0" t="0" r="r" b="b"/>
              <a:pathLst>
                <a:path w="475" h="507">
                  <a:moveTo>
                    <a:pt x="76" y="156"/>
                  </a:moveTo>
                  <a:lnTo>
                    <a:pt x="78" y="156"/>
                  </a:lnTo>
                  <a:lnTo>
                    <a:pt x="79" y="152"/>
                  </a:lnTo>
                  <a:lnTo>
                    <a:pt x="82" y="147"/>
                  </a:lnTo>
                  <a:lnTo>
                    <a:pt x="85" y="144"/>
                  </a:lnTo>
                  <a:lnTo>
                    <a:pt x="90" y="141"/>
                  </a:lnTo>
                  <a:lnTo>
                    <a:pt x="93" y="140"/>
                  </a:lnTo>
                  <a:lnTo>
                    <a:pt x="94" y="137"/>
                  </a:lnTo>
                  <a:lnTo>
                    <a:pt x="93" y="134"/>
                  </a:lnTo>
                  <a:lnTo>
                    <a:pt x="93" y="133"/>
                  </a:lnTo>
                  <a:lnTo>
                    <a:pt x="91" y="127"/>
                  </a:lnTo>
                  <a:lnTo>
                    <a:pt x="91" y="124"/>
                  </a:lnTo>
                  <a:lnTo>
                    <a:pt x="94" y="119"/>
                  </a:lnTo>
                  <a:lnTo>
                    <a:pt x="94" y="116"/>
                  </a:lnTo>
                  <a:lnTo>
                    <a:pt x="94" y="114"/>
                  </a:lnTo>
                  <a:lnTo>
                    <a:pt x="98" y="112"/>
                  </a:lnTo>
                  <a:lnTo>
                    <a:pt x="100" y="108"/>
                  </a:lnTo>
                  <a:lnTo>
                    <a:pt x="106" y="103"/>
                  </a:lnTo>
                  <a:lnTo>
                    <a:pt x="109" y="100"/>
                  </a:lnTo>
                  <a:lnTo>
                    <a:pt x="109" y="99"/>
                  </a:lnTo>
                  <a:lnTo>
                    <a:pt x="109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3" y="87"/>
                  </a:lnTo>
                  <a:lnTo>
                    <a:pt x="113" y="83"/>
                  </a:lnTo>
                  <a:lnTo>
                    <a:pt x="116" y="78"/>
                  </a:lnTo>
                  <a:lnTo>
                    <a:pt x="116" y="74"/>
                  </a:lnTo>
                  <a:lnTo>
                    <a:pt x="118" y="71"/>
                  </a:lnTo>
                  <a:lnTo>
                    <a:pt x="123" y="67"/>
                  </a:lnTo>
                  <a:lnTo>
                    <a:pt x="129" y="62"/>
                  </a:lnTo>
                  <a:lnTo>
                    <a:pt x="131" y="58"/>
                  </a:lnTo>
                  <a:lnTo>
                    <a:pt x="132" y="53"/>
                  </a:lnTo>
                  <a:lnTo>
                    <a:pt x="135" y="49"/>
                  </a:lnTo>
                  <a:lnTo>
                    <a:pt x="134" y="44"/>
                  </a:lnTo>
                  <a:lnTo>
                    <a:pt x="134" y="36"/>
                  </a:lnTo>
                  <a:lnTo>
                    <a:pt x="137" y="27"/>
                  </a:lnTo>
                  <a:lnTo>
                    <a:pt x="140" y="19"/>
                  </a:lnTo>
                  <a:lnTo>
                    <a:pt x="141" y="18"/>
                  </a:lnTo>
                  <a:lnTo>
                    <a:pt x="146" y="17"/>
                  </a:lnTo>
                  <a:lnTo>
                    <a:pt x="150" y="17"/>
                  </a:lnTo>
                  <a:lnTo>
                    <a:pt x="153" y="19"/>
                  </a:lnTo>
                  <a:lnTo>
                    <a:pt x="154" y="24"/>
                  </a:lnTo>
                  <a:lnTo>
                    <a:pt x="159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70" y="30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85" y="27"/>
                  </a:lnTo>
                  <a:lnTo>
                    <a:pt x="188" y="27"/>
                  </a:lnTo>
                  <a:lnTo>
                    <a:pt x="193" y="27"/>
                  </a:lnTo>
                  <a:lnTo>
                    <a:pt x="195" y="27"/>
                  </a:lnTo>
                  <a:lnTo>
                    <a:pt x="200" y="24"/>
                  </a:lnTo>
                  <a:lnTo>
                    <a:pt x="201" y="24"/>
                  </a:lnTo>
                  <a:lnTo>
                    <a:pt x="201" y="28"/>
                  </a:lnTo>
                  <a:lnTo>
                    <a:pt x="198" y="31"/>
                  </a:lnTo>
                  <a:lnTo>
                    <a:pt x="201" y="33"/>
                  </a:lnTo>
                  <a:lnTo>
                    <a:pt x="206" y="34"/>
                  </a:lnTo>
                  <a:lnTo>
                    <a:pt x="207" y="31"/>
                  </a:lnTo>
                  <a:lnTo>
                    <a:pt x="210" y="27"/>
                  </a:lnTo>
                  <a:lnTo>
                    <a:pt x="213" y="27"/>
                  </a:lnTo>
                  <a:lnTo>
                    <a:pt x="215" y="27"/>
                  </a:lnTo>
                  <a:lnTo>
                    <a:pt x="218" y="28"/>
                  </a:lnTo>
                  <a:lnTo>
                    <a:pt x="222" y="27"/>
                  </a:lnTo>
                  <a:lnTo>
                    <a:pt x="225" y="25"/>
                  </a:lnTo>
                  <a:lnTo>
                    <a:pt x="226" y="25"/>
                  </a:lnTo>
                  <a:lnTo>
                    <a:pt x="229" y="24"/>
                  </a:lnTo>
                  <a:lnTo>
                    <a:pt x="232" y="22"/>
                  </a:lnTo>
                  <a:lnTo>
                    <a:pt x="235" y="22"/>
                  </a:lnTo>
                  <a:lnTo>
                    <a:pt x="238" y="21"/>
                  </a:lnTo>
                  <a:lnTo>
                    <a:pt x="243" y="18"/>
                  </a:lnTo>
                  <a:lnTo>
                    <a:pt x="244" y="19"/>
                  </a:lnTo>
                  <a:lnTo>
                    <a:pt x="247" y="21"/>
                  </a:lnTo>
                  <a:lnTo>
                    <a:pt x="250" y="24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4" y="12"/>
                  </a:lnTo>
                  <a:lnTo>
                    <a:pt x="257" y="11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4"/>
                  </a:lnTo>
                  <a:lnTo>
                    <a:pt x="276" y="15"/>
                  </a:lnTo>
                  <a:lnTo>
                    <a:pt x="278" y="12"/>
                  </a:lnTo>
                  <a:lnTo>
                    <a:pt x="281" y="9"/>
                  </a:lnTo>
                  <a:lnTo>
                    <a:pt x="287" y="8"/>
                  </a:lnTo>
                  <a:lnTo>
                    <a:pt x="292" y="6"/>
                  </a:lnTo>
                  <a:lnTo>
                    <a:pt x="298" y="6"/>
                  </a:lnTo>
                  <a:lnTo>
                    <a:pt x="300" y="2"/>
                  </a:lnTo>
                  <a:lnTo>
                    <a:pt x="303" y="0"/>
                  </a:lnTo>
                  <a:lnTo>
                    <a:pt x="304" y="5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1" y="17"/>
                  </a:lnTo>
                  <a:lnTo>
                    <a:pt x="301" y="22"/>
                  </a:lnTo>
                  <a:lnTo>
                    <a:pt x="303" y="27"/>
                  </a:lnTo>
                  <a:lnTo>
                    <a:pt x="304" y="30"/>
                  </a:lnTo>
                  <a:lnTo>
                    <a:pt x="309" y="34"/>
                  </a:lnTo>
                  <a:lnTo>
                    <a:pt x="312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6" y="67"/>
                  </a:lnTo>
                  <a:lnTo>
                    <a:pt x="331" y="74"/>
                  </a:lnTo>
                  <a:lnTo>
                    <a:pt x="335" y="81"/>
                  </a:lnTo>
                  <a:lnTo>
                    <a:pt x="337" y="90"/>
                  </a:lnTo>
                  <a:lnTo>
                    <a:pt x="340" y="97"/>
                  </a:lnTo>
                  <a:lnTo>
                    <a:pt x="341" y="100"/>
                  </a:lnTo>
                  <a:lnTo>
                    <a:pt x="344" y="112"/>
                  </a:lnTo>
                  <a:lnTo>
                    <a:pt x="345" y="119"/>
                  </a:lnTo>
                  <a:lnTo>
                    <a:pt x="347" y="128"/>
                  </a:lnTo>
                  <a:lnTo>
                    <a:pt x="348" y="134"/>
                  </a:lnTo>
                  <a:lnTo>
                    <a:pt x="351" y="140"/>
                  </a:lnTo>
                  <a:lnTo>
                    <a:pt x="357" y="147"/>
                  </a:lnTo>
                  <a:lnTo>
                    <a:pt x="360" y="152"/>
                  </a:lnTo>
                  <a:lnTo>
                    <a:pt x="367" y="159"/>
                  </a:lnTo>
                  <a:lnTo>
                    <a:pt x="367" y="164"/>
                  </a:lnTo>
                  <a:lnTo>
                    <a:pt x="369" y="168"/>
                  </a:lnTo>
                  <a:lnTo>
                    <a:pt x="372" y="174"/>
                  </a:lnTo>
                  <a:lnTo>
                    <a:pt x="373" y="180"/>
                  </a:lnTo>
                  <a:lnTo>
                    <a:pt x="381" y="184"/>
                  </a:lnTo>
                  <a:lnTo>
                    <a:pt x="382" y="187"/>
                  </a:lnTo>
                  <a:lnTo>
                    <a:pt x="384" y="193"/>
                  </a:lnTo>
                  <a:lnTo>
                    <a:pt x="384" y="197"/>
                  </a:lnTo>
                  <a:lnTo>
                    <a:pt x="385" y="200"/>
                  </a:lnTo>
                  <a:lnTo>
                    <a:pt x="388" y="202"/>
                  </a:lnTo>
                  <a:lnTo>
                    <a:pt x="394" y="203"/>
                  </a:lnTo>
                  <a:lnTo>
                    <a:pt x="398" y="205"/>
                  </a:lnTo>
                  <a:lnTo>
                    <a:pt x="404" y="208"/>
                  </a:lnTo>
                  <a:lnTo>
                    <a:pt x="410" y="209"/>
                  </a:lnTo>
                  <a:lnTo>
                    <a:pt x="414" y="209"/>
                  </a:lnTo>
                  <a:lnTo>
                    <a:pt x="417" y="209"/>
                  </a:lnTo>
                  <a:lnTo>
                    <a:pt x="419" y="208"/>
                  </a:lnTo>
                  <a:lnTo>
                    <a:pt x="420" y="209"/>
                  </a:lnTo>
                  <a:lnTo>
                    <a:pt x="425" y="213"/>
                  </a:lnTo>
                  <a:lnTo>
                    <a:pt x="428" y="216"/>
                  </a:lnTo>
                  <a:lnTo>
                    <a:pt x="431" y="219"/>
                  </a:lnTo>
                  <a:lnTo>
                    <a:pt x="432" y="224"/>
                  </a:lnTo>
                  <a:lnTo>
                    <a:pt x="434" y="228"/>
                  </a:lnTo>
                  <a:lnTo>
                    <a:pt x="435" y="233"/>
                  </a:lnTo>
                  <a:lnTo>
                    <a:pt x="437" y="238"/>
                  </a:lnTo>
                  <a:lnTo>
                    <a:pt x="438" y="241"/>
                  </a:lnTo>
                  <a:lnTo>
                    <a:pt x="439" y="244"/>
                  </a:lnTo>
                  <a:lnTo>
                    <a:pt x="442" y="249"/>
                  </a:lnTo>
                  <a:lnTo>
                    <a:pt x="447" y="249"/>
                  </a:lnTo>
                  <a:lnTo>
                    <a:pt x="451" y="250"/>
                  </a:lnTo>
                  <a:lnTo>
                    <a:pt x="453" y="255"/>
                  </a:lnTo>
                  <a:lnTo>
                    <a:pt x="454" y="259"/>
                  </a:lnTo>
                  <a:lnTo>
                    <a:pt x="454" y="265"/>
                  </a:lnTo>
                  <a:lnTo>
                    <a:pt x="456" y="269"/>
                  </a:lnTo>
                  <a:lnTo>
                    <a:pt x="459" y="274"/>
                  </a:lnTo>
                  <a:lnTo>
                    <a:pt x="460" y="277"/>
                  </a:lnTo>
                  <a:lnTo>
                    <a:pt x="463" y="278"/>
                  </a:lnTo>
                  <a:lnTo>
                    <a:pt x="469" y="283"/>
                  </a:lnTo>
                  <a:lnTo>
                    <a:pt x="473" y="287"/>
                  </a:lnTo>
                  <a:lnTo>
                    <a:pt x="475" y="290"/>
                  </a:lnTo>
                  <a:lnTo>
                    <a:pt x="472" y="290"/>
                  </a:lnTo>
                  <a:lnTo>
                    <a:pt x="467" y="288"/>
                  </a:lnTo>
                  <a:lnTo>
                    <a:pt x="464" y="288"/>
                  </a:lnTo>
                  <a:lnTo>
                    <a:pt x="459" y="290"/>
                  </a:lnTo>
                  <a:lnTo>
                    <a:pt x="456" y="291"/>
                  </a:lnTo>
                  <a:lnTo>
                    <a:pt x="453" y="291"/>
                  </a:lnTo>
                  <a:lnTo>
                    <a:pt x="448" y="291"/>
                  </a:lnTo>
                  <a:lnTo>
                    <a:pt x="444" y="288"/>
                  </a:lnTo>
                  <a:lnTo>
                    <a:pt x="439" y="287"/>
                  </a:lnTo>
                  <a:lnTo>
                    <a:pt x="435" y="284"/>
                  </a:lnTo>
                  <a:lnTo>
                    <a:pt x="432" y="283"/>
                  </a:lnTo>
                  <a:lnTo>
                    <a:pt x="426" y="281"/>
                  </a:lnTo>
                  <a:lnTo>
                    <a:pt x="422" y="280"/>
                  </a:lnTo>
                  <a:lnTo>
                    <a:pt x="419" y="280"/>
                  </a:lnTo>
                  <a:lnTo>
                    <a:pt x="416" y="281"/>
                  </a:lnTo>
                  <a:lnTo>
                    <a:pt x="409" y="280"/>
                  </a:lnTo>
                  <a:lnTo>
                    <a:pt x="406" y="278"/>
                  </a:lnTo>
                  <a:lnTo>
                    <a:pt x="403" y="280"/>
                  </a:lnTo>
                  <a:lnTo>
                    <a:pt x="398" y="281"/>
                  </a:lnTo>
                  <a:lnTo>
                    <a:pt x="394" y="280"/>
                  </a:lnTo>
                  <a:lnTo>
                    <a:pt x="392" y="278"/>
                  </a:lnTo>
                  <a:lnTo>
                    <a:pt x="389" y="277"/>
                  </a:lnTo>
                  <a:lnTo>
                    <a:pt x="388" y="277"/>
                  </a:lnTo>
                  <a:lnTo>
                    <a:pt x="384" y="277"/>
                  </a:lnTo>
                  <a:lnTo>
                    <a:pt x="381" y="278"/>
                  </a:lnTo>
                  <a:lnTo>
                    <a:pt x="376" y="277"/>
                  </a:lnTo>
                  <a:lnTo>
                    <a:pt x="373" y="275"/>
                  </a:lnTo>
                  <a:lnTo>
                    <a:pt x="370" y="275"/>
                  </a:lnTo>
                  <a:lnTo>
                    <a:pt x="366" y="274"/>
                  </a:lnTo>
                  <a:lnTo>
                    <a:pt x="360" y="274"/>
                  </a:lnTo>
                  <a:lnTo>
                    <a:pt x="357" y="274"/>
                  </a:lnTo>
                  <a:lnTo>
                    <a:pt x="351" y="274"/>
                  </a:lnTo>
                  <a:lnTo>
                    <a:pt x="348" y="275"/>
                  </a:lnTo>
                  <a:lnTo>
                    <a:pt x="345" y="275"/>
                  </a:lnTo>
                  <a:lnTo>
                    <a:pt x="347" y="277"/>
                  </a:lnTo>
                  <a:lnTo>
                    <a:pt x="348" y="278"/>
                  </a:lnTo>
                  <a:lnTo>
                    <a:pt x="350" y="283"/>
                  </a:lnTo>
                  <a:lnTo>
                    <a:pt x="351" y="284"/>
                  </a:lnTo>
                  <a:lnTo>
                    <a:pt x="351" y="287"/>
                  </a:lnTo>
                  <a:lnTo>
                    <a:pt x="348" y="290"/>
                  </a:lnTo>
                  <a:lnTo>
                    <a:pt x="348" y="291"/>
                  </a:lnTo>
                  <a:lnTo>
                    <a:pt x="345" y="293"/>
                  </a:lnTo>
                  <a:lnTo>
                    <a:pt x="342" y="293"/>
                  </a:lnTo>
                  <a:lnTo>
                    <a:pt x="338" y="291"/>
                  </a:lnTo>
                  <a:lnTo>
                    <a:pt x="335" y="293"/>
                  </a:lnTo>
                  <a:lnTo>
                    <a:pt x="335" y="296"/>
                  </a:lnTo>
                  <a:lnTo>
                    <a:pt x="332" y="297"/>
                  </a:lnTo>
                  <a:lnTo>
                    <a:pt x="329" y="300"/>
                  </a:lnTo>
                  <a:lnTo>
                    <a:pt x="326" y="303"/>
                  </a:lnTo>
                  <a:lnTo>
                    <a:pt x="323" y="306"/>
                  </a:lnTo>
                  <a:lnTo>
                    <a:pt x="322" y="310"/>
                  </a:lnTo>
                  <a:lnTo>
                    <a:pt x="323" y="310"/>
                  </a:lnTo>
                  <a:lnTo>
                    <a:pt x="322" y="313"/>
                  </a:lnTo>
                  <a:lnTo>
                    <a:pt x="320" y="318"/>
                  </a:lnTo>
                  <a:lnTo>
                    <a:pt x="319" y="322"/>
                  </a:lnTo>
                  <a:lnTo>
                    <a:pt x="316" y="327"/>
                  </a:lnTo>
                  <a:lnTo>
                    <a:pt x="316" y="334"/>
                  </a:lnTo>
                  <a:lnTo>
                    <a:pt x="313" y="338"/>
                  </a:lnTo>
                  <a:lnTo>
                    <a:pt x="313" y="340"/>
                  </a:lnTo>
                  <a:lnTo>
                    <a:pt x="313" y="344"/>
                  </a:lnTo>
                  <a:lnTo>
                    <a:pt x="310" y="347"/>
                  </a:lnTo>
                  <a:lnTo>
                    <a:pt x="309" y="350"/>
                  </a:lnTo>
                  <a:lnTo>
                    <a:pt x="306" y="352"/>
                  </a:lnTo>
                  <a:lnTo>
                    <a:pt x="307" y="359"/>
                  </a:lnTo>
                  <a:lnTo>
                    <a:pt x="307" y="363"/>
                  </a:lnTo>
                  <a:lnTo>
                    <a:pt x="303" y="369"/>
                  </a:lnTo>
                  <a:lnTo>
                    <a:pt x="303" y="369"/>
                  </a:lnTo>
                  <a:lnTo>
                    <a:pt x="298" y="374"/>
                  </a:lnTo>
                  <a:lnTo>
                    <a:pt x="295" y="377"/>
                  </a:lnTo>
                  <a:lnTo>
                    <a:pt x="292" y="380"/>
                  </a:lnTo>
                  <a:lnTo>
                    <a:pt x="292" y="384"/>
                  </a:lnTo>
                  <a:lnTo>
                    <a:pt x="291" y="391"/>
                  </a:lnTo>
                  <a:lnTo>
                    <a:pt x="287" y="399"/>
                  </a:lnTo>
                  <a:lnTo>
                    <a:pt x="281" y="402"/>
                  </a:lnTo>
                  <a:lnTo>
                    <a:pt x="278" y="406"/>
                  </a:lnTo>
                  <a:lnTo>
                    <a:pt x="275" y="410"/>
                  </a:lnTo>
                  <a:lnTo>
                    <a:pt x="270" y="416"/>
                  </a:lnTo>
                  <a:lnTo>
                    <a:pt x="266" y="418"/>
                  </a:lnTo>
                  <a:lnTo>
                    <a:pt x="260" y="424"/>
                  </a:lnTo>
                  <a:lnTo>
                    <a:pt x="256" y="430"/>
                  </a:lnTo>
                  <a:lnTo>
                    <a:pt x="254" y="431"/>
                  </a:lnTo>
                  <a:lnTo>
                    <a:pt x="253" y="434"/>
                  </a:lnTo>
                  <a:lnTo>
                    <a:pt x="250" y="438"/>
                  </a:lnTo>
                  <a:lnTo>
                    <a:pt x="248" y="440"/>
                  </a:lnTo>
                  <a:lnTo>
                    <a:pt x="247" y="446"/>
                  </a:lnTo>
                  <a:lnTo>
                    <a:pt x="245" y="455"/>
                  </a:lnTo>
                  <a:lnTo>
                    <a:pt x="243" y="456"/>
                  </a:lnTo>
                  <a:lnTo>
                    <a:pt x="240" y="457"/>
                  </a:lnTo>
                  <a:lnTo>
                    <a:pt x="237" y="462"/>
                  </a:lnTo>
                  <a:lnTo>
                    <a:pt x="234" y="466"/>
                  </a:lnTo>
                  <a:lnTo>
                    <a:pt x="232" y="469"/>
                  </a:lnTo>
                  <a:lnTo>
                    <a:pt x="228" y="474"/>
                  </a:lnTo>
                  <a:lnTo>
                    <a:pt x="223" y="475"/>
                  </a:lnTo>
                  <a:lnTo>
                    <a:pt x="219" y="478"/>
                  </a:lnTo>
                  <a:lnTo>
                    <a:pt x="213" y="479"/>
                  </a:lnTo>
                  <a:lnTo>
                    <a:pt x="209" y="482"/>
                  </a:lnTo>
                  <a:lnTo>
                    <a:pt x="207" y="482"/>
                  </a:lnTo>
                  <a:lnTo>
                    <a:pt x="206" y="487"/>
                  </a:lnTo>
                  <a:lnTo>
                    <a:pt x="206" y="487"/>
                  </a:lnTo>
                  <a:lnTo>
                    <a:pt x="204" y="490"/>
                  </a:lnTo>
                  <a:lnTo>
                    <a:pt x="201" y="491"/>
                  </a:lnTo>
                  <a:lnTo>
                    <a:pt x="200" y="497"/>
                  </a:lnTo>
                  <a:lnTo>
                    <a:pt x="197" y="502"/>
                  </a:lnTo>
                  <a:lnTo>
                    <a:pt x="193" y="504"/>
                  </a:lnTo>
                  <a:lnTo>
                    <a:pt x="188" y="504"/>
                  </a:lnTo>
                  <a:lnTo>
                    <a:pt x="182" y="502"/>
                  </a:lnTo>
                  <a:lnTo>
                    <a:pt x="178" y="499"/>
                  </a:lnTo>
                  <a:lnTo>
                    <a:pt x="173" y="499"/>
                  </a:lnTo>
                  <a:lnTo>
                    <a:pt x="170" y="499"/>
                  </a:lnTo>
                  <a:lnTo>
                    <a:pt x="166" y="497"/>
                  </a:lnTo>
                  <a:lnTo>
                    <a:pt x="163" y="494"/>
                  </a:lnTo>
                  <a:lnTo>
                    <a:pt x="160" y="493"/>
                  </a:lnTo>
                  <a:lnTo>
                    <a:pt x="157" y="493"/>
                  </a:lnTo>
                  <a:lnTo>
                    <a:pt x="153" y="496"/>
                  </a:lnTo>
                  <a:lnTo>
                    <a:pt x="150" y="497"/>
                  </a:lnTo>
                  <a:lnTo>
                    <a:pt x="146" y="496"/>
                  </a:lnTo>
                  <a:lnTo>
                    <a:pt x="141" y="496"/>
                  </a:lnTo>
                  <a:lnTo>
                    <a:pt x="135" y="500"/>
                  </a:lnTo>
                  <a:lnTo>
                    <a:pt x="134" y="502"/>
                  </a:lnTo>
                  <a:lnTo>
                    <a:pt x="131" y="503"/>
                  </a:lnTo>
                  <a:lnTo>
                    <a:pt x="126" y="503"/>
                  </a:lnTo>
                  <a:lnTo>
                    <a:pt x="125" y="500"/>
                  </a:lnTo>
                  <a:lnTo>
                    <a:pt x="123" y="499"/>
                  </a:lnTo>
                  <a:lnTo>
                    <a:pt x="119" y="499"/>
                  </a:lnTo>
                  <a:lnTo>
                    <a:pt x="113" y="502"/>
                  </a:lnTo>
                  <a:lnTo>
                    <a:pt x="109" y="503"/>
                  </a:lnTo>
                  <a:lnTo>
                    <a:pt x="107" y="506"/>
                  </a:lnTo>
                  <a:lnTo>
                    <a:pt x="104" y="507"/>
                  </a:lnTo>
                  <a:lnTo>
                    <a:pt x="101" y="506"/>
                  </a:lnTo>
                  <a:lnTo>
                    <a:pt x="98" y="506"/>
                  </a:lnTo>
                  <a:lnTo>
                    <a:pt x="97" y="504"/>
                  </a:lnTo>
                  <a:lnTo>
                    <a:pt x="97" y="503"/>
                  </a:lnTo>
                  <a:lnTo>
                    <a:pt x="100" y="500"/>
                  </a:lnTo>
                  <a:lnTo>
                    <a:pt x="100" y="496"/>
                  </a:lnTo>
                  <a:lnTo>
                    <a:pt x="101" y="490"/>
                  </a:lnTo>
                  <a:lnTo>
                    <a:pt x="100" y="484"/>
                  </a:lnTo>
                  <a:lnTo>
                    <a:pt x="100" y="479"/>
                  </a:lnTo>
                  <a:lnTo>
                    <a:pt x="100" y="475"/>
                  </a:lnTo>
                  <a:lnTo>
                    <a:pt x="98" y="472"/>
                  </a:lnTo>
                  <a:lnTo>
                    <a:pt x="94" y="469"/>
                  </a:lnTo>
                  <a:lnTo>
                    <a:pt x="90" y="466"/>
                  </a:lnTo>
                  <a:lnTo>
                    <a:pt x="87" y="465"/>
                  </a:lnTo>
                  <a:lnTo>
                    <a:pt x="82" y="462"/>
                  </a:lnTo>
                  <a:lnTo>
                    <a:pt x="81" y="459"/>
                  </a:lnTo>
                  <a:lnTo>
                    <a:pt x="81" y="453"/>
                  </a:lnTo>
                  <a:lnTo>
                    <a:pt x="81" y="450"/>
                  </a:lnTo>
                  <a:lnTo>
                    <a:pt x="82" y="444"/>
                  </a:lnTo>
                  <a:lnTo>
                    <a:pt x="82" y="441"/>
                  </a:lnTo>
                  <a:lnTo>
                    <a:pt x="79" y="438"/>
                  </a:lnTo>
                  <a:lnTo>
                    <a:pt x="75" y="435"/>
                  </a:lnTo>
                  <a:lnTo>
                    <a:pt x="71" y="434"/>
                  </a:lnTo>
                  <a:lnTo>
                    <a:pt x="65" y="432"/>
                  </a:lnTo>
                  <a:lnTo>
                    <a:pt x="62" y="430"/>
                  </a:lnTo>
                  <a:lnTo>
                    <a:pt x="60" y="425"/>
                  </a:lnTo>
                  <a:lnTo>
                    <a:pt x="60" y="421"/>
                  </a:lnTo>
                  <a:lnTo>
                    <a:pt x="60" y="416"/>
                  </a:lnTo>
                  <a:lnTo>
                    <a:pt x="59" y="410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4" y="403"/>
                  </a:lnTo>
                  <a:lnTo>
                    <a:pt x="50" y="402"/>
                  </a:lnTo>
                  <a:lnTo>
                    <a:pt x="47" y="400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0" y="394"/>
                  </a:lnTo>
                  <a:lnTo>
                    <a:pt x="37" y="394"/>
                  </a:lnTo>
                  <a:lnTo>
                    <a:pt x="34" y="393"/>
                  </a:lnTo>
                  <a:lnTo>
                    <a:pt x="31" y="390"/>
                  </a:lnTo>
                  <a:lnTo>
                    <a:pt x="29" y="385"/>
                  </a:lnTo>
                  <a:lnTo>
                    <a:pt x="29" y="381"/>
                  </a:lnTo>
                  <a:lnTo>
                    <a:pt x="26" y="380"/>
                  </a:lnTo>
                  <a:lnTo>
                    <a:pt x="24" y="375"/>
                  </a:lnTo>
                  <a:lnTo>
                    <a:pt x="21" y="371"/>
                  </a:lnTo>
                  <a:lnTo>
                    <a:pt x="18" y="366"/>
                  </a:lnTo>
                  <a:lnTo>
                    <a:pt x="16" y="360"/>
                  </a:lnTo>
                  <a:lnTo>
                    <a:pt x="15" y="358"/>
                  </a:lnTo>
                  <a:lnTo>
                    <a:pt x="13" y="352"/>
                  </a:lnTo>
                  <a:lnTo>
                    <a:pt x="10" y="350"/>
                  </a:lnTo>
                  <a:lnTo>
                    <a:pt x="7" y="347"/>
                  </a:lnTo>
                  <a:lnTo>
                    <a:pt x="6" y="344"/>
                  </a:lnTo>
                  <a:lnTo>
                    <a:pt x="7" y="337"/>
                  </a:lnTo>
                  <a:lnTo>
                    <a:pt x="9" y="333"/>
                  </a:lnTo>
                  <a:lnTo>
                    <a:pt x="10" y="327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9" y="315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9" y="305"/>
                  </a:lnTo>
                  <a:lnTo>
                    <a:pt x="7" y="299"/>
                  </a:lnTo>
                  <a:lnTo>
                    <a:pt x="4" y="296"/>
                  </a:lnTo>
                  <a:lnTo>
                    <a:pt x="1" y="293"/>
                  </a:lnTo>
                  <a:lnTo>
                    <a:pt x="0" y="288"/>
                  </a:lnTo>
                  <a:lnTo>
                    <a:pt x="3" y="283"/>
                  </a:lnTo>
                  <a:lnTo>
                    <a:pt x="7" y="278"/>
                  </a:lnTo>
                  <a:lnTo>
                    <a:pt x="10" y="275"/>
                  </a:lnTo>
                  <a:lnTo>
                    <a:pt x="15" y="272"/>
                  </a:lnTo>
                  <a:lnTo>
                    <a:pt x="18" y="269"/>
                  </a:lnTo>
                  <a:lnTo>
                    <a:pt x="21" y="266"/>
                  </a:lnTo>
                  <a:lnTo>
                    <a:pt x="22" y="263"/>
                  </a:lnTo>
                  <a:lnTo>
                    <a:pt x="24" y="259"/>
                  </a:lnTo>
                  <a:lnTo>
                    <a:pt x="29" y="258"/>
                  </a:lnTo>
                  <a:lnTo>
                    <a:pt x="31" y="255"/>
                  </a:lnTo>
                  <a:lnTo>
                    <a:pt x="31" y="252"/>
                  </a:lnTo>
                  <a:lnTo>
                    <a:pt x="35" y="249"/>
                  </a:lnTo>
                  <a:lnTo>
                    <a:pt x="37" y="246"/>
                  </a:lnTo>
                  <a:lnTo>
                    <a:pt x="38" y="241"/>
                  </a:lnTo>
                  <a:lnTo>
                    <a:pt x="37" y="238"/>
                  </a:lnTo>
                  <a:lnTo>
                    <a:pt x="35" y="236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3"/>
                  </a:lnTo>
                  <a:lnTo>
                    <a:pt x="34" y="206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1" y="191"/>
                  </a:lnTo>
                  <a:lnTo>
                    <a:pt x="31" y="187"/>
                  </a:lnTo>
                  <a:lnTo>
                    <a:pt x="32" y="184"/>
                  </a:lnTo>
                  <a:lnTo>
                    <a:pt x="35" y="180"/>
                  </a:lnTo>
                  <a:lnTo>
                    <a:pt x="38" y="177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2" y="168"/>
                  </a:lnTo>
                  <a:lnTo>
                    <a:pt x="29" y="165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4" y="156"/>
                  </a:lnTo>
                  <a:lnTo>
                    <a:pt x="29" y="147"/>
                  </a:lnTo>
                  <a:lnTo>
                    <a:pt x="37" y="144"/>
                  </a:lnTo>
                  <a:lnTo>
                    <a:pt x="47" y="144"/>
                  </a:lnTo>
                  <a:lnTo>
                    <a:pt x="48" y="147"/>
                  </a:lnTo>
                  <a:lnTo>
                    <a:pt x="51" y="152"/>
                  </a:lnTo>
                  <a:lnTo>
                    <a:pt x="59" y="153"/>
                  </a:lnTo>
                  <a:lnTo>
                    <a:pt x="65" y="153"/>
                  </a:lnTo>
                  <a:lnTo>
                    <a:pt x="68" y="153"/>
                  </a:lnTo>
                  <a:lnTo>
                    <a:pt x="73" y="155"/>
                  </a:lnTo>
                  <a:lnTo>
                    <a:pt x="75" y="158"/>
                  </a:lnTo>
                  <a:lnTo>
                    <a:pt x="76" y="156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1866" y="107"/>
              <a:ext cx="560" cy="673"/>
            </a:xfrm>
            <a:custGeom>
              <a:avLst/>
              <a:gdLst/>
              <a:ahLst/>
              <a:cxnLst>
                <a:cxn ang="0">
                  <a:pos x="202" y="458"/>
                </a:cxn>
                <a:cxn ang="0">
                  <a:pos x="18" y="482"/>
                </a:cxn>
                <a:cxn ang="0">
                  <a:pos x="165" y="530"/>
                </a:cxn>
                <a:cxn ang="0">
                  <a:pos x="9" y="594"/>
                </a:cxn>
                <a:cxn ang="0">
                  <a:pos x="257" y="261"/>
                </a:cxn>
                <a:cxn ang="0">
                  <a:pos x="379" y="48"/>
                </a:cxn>
                <a:cxn ang="0">
                  <a:pos x="365" y="89"/>
                </a:cxn>
                <a:cxn ang="0">
                  <a:pos x="538" y="197"/>
                </a:cxn>
                <a:cxn ang="0">
                  <a:pos x="553" y="216"/>
                </a:cxn>
                <a:cxn ang="0">
                  <a:pos x="143" y="599"/>
                </a:cxn>
                <a:cxn ang="0">
                  <a:pos x="78" y="611"/>
                </a:cxn>
                <a:cxn ang="0">
                  <a:pos x="75" y="592"/>
                </a:cxn>
                <a:cxn ang="0">
                  <a:pos x="34" y="548"/>
                </a:cxn>
                <a:cxn ang="0">
                  <a:pos x="35" y="504"/>
                </a:cxn>
                <a:cxn ang="0">
                  <a:pos x="56" y="477"/>
                </a:cxn>
                <a:cxn ang="0">
                  <a:pos x="71" y="475"/>
                </a:cxn>
                <a:cxn ang="0">
                  <a:pos x="83" y="469"/>
                </a:cxn>
                <a:cxn ang="0">
                  <a:pos x="90" y="491"/>
                </a:cxn>
                <a:cxn ang="0">
                  <a:pos x="116" y="522"/>
                </a:cxn>
                <a:cxn ang="0">
                  <a:pos x="163" y="536"/>
                </a:cxn>
                <a:cxn ang="0">
                  <a:pos x="166" y="494"/>
                </a:cxn>
                <a:cxn ang="0">
                  <a:pos x="181" y="477"/>
                </a:cxn>
                <a:cxn ang="0">
                  <a:pos x="206" y="466"/>
                </a:cxn>
                <a:cxn ang="0">
                  <a:pos x="230" y="461"/>
                </a:cxn>
                <a:cxn ang="0">
                  <a:pos x="222" y="429"/>
                </a:cxn>
                <a:cxn ang="0">
                  <a:pos x="285" y="432"/>
                </a:cxn>
                <a:cxn ang="0">
                  <a:pos x="304" y="392"/>
                </a:cxn>
                <a:cxn ang="0">
                  <a:pos x="310" y="378"/>
                </a:cxn>
                <a:cxn ang="0">
                  <a:pos x="310" y="345"/>
                </a:cxn>
                <a:cxn ang="0">
                  <a:pos x="327" y="311"/>
                </a:cxn>
                <a:cxn ang="0">
                  <a:pos x="344" y="282"/>
                </a:cxn>
                <a:cxn ang="0">
                  <a:pos x="334" y="213"/>
                </a:cxn>
                <a:cxn ang="0">
                  <a:pos x="325" y="178"/>
                </a:cxn>
                <a:cxn ang="0">
                  <a:pos x="294" y="145"/>
                </a:cxn>
                <a:cxn ang="0">
                  <a:pos x="324" y="147"/>
                </a:cxn>
                <a:cxn ang="0">
                  <a:pos x="350" y="126"/>
                </a:cxn>
                <a:cxn ang="0">
                  <a:pos x="382" y="104"/>
                </a:cxn>
                <a:cxn ang="0">
                  <a:pos x="409" y="66"/>
                </a:cxn>
                <a:cxn ang="0">
                  <a:pos x="390" y="44"/>
                </a:cxn>
                <a:cxn ang="0">
                  <a:pos x="426" y="48"/>
                </a:cxn>
                <a:cxn ang="0">
                  <a:pos x="424" y="22"/>
                </a:cxn>
                <a:cxn ang="0">
                  <a:pos x="437" y="1"/>
                </a:cxn>
                <a:cxn ang="0">
                  <a:pos x="463" y="41"/>
                </a:cxn>
                <a:cxn ang="0">
                  <a:pos x="451" y="75"/>
                </a:cxn>
                <a:cxn ang="0">
                  <a:pos x="431" y="78"/>
                </a:cxn>
                <a:cxn ang="0">
                  <a:pos x="425" y="92"/>
                </a:cxn>
                <a:cxn ang="0">
                  <a:pos x="453" y="95"/>
                </a:cxn>
                <a:cxn ang="0">
                  <a:pos x="481" y="95"/>
                </a:cxn>
                <a:cxn ang="0">
                  <a:pos x="512" y="119"/>
                </a:cxn>
                <a:cxn ang="0">
                  <a:pos x="516" y="151"/>
                </a:cxn>
                <a:cxn ang="0">
                  <a:pos x="534" y="175"/>
                </a:cxn>
                <a:cxn ang="0">
                  <a:pos x="528" y="207"/>
                </a:cxn>
                <a:cxn ang="0">
                  <a:pos x="522" y="260"/>
                </a:cxn>
                <a:cxn ang="0">
                  <a:pos x="487" y="338"/>
                </a:cxn>
                <a:cxn ang="0">
                  <a:pos x="468" y="473"/>
                </a:cxn>
                <a:cxn ang="0">
                  <a:pos x="421" y="607"/>
                </a:cxn>
                <a:cxn ang="0">
                  <a:pos x="344" y="649"/>
                </a:cxn>
                <a:cxn ang="0">
                  <a:pos x="219" y="626"/>
                </a:cxn>
                <a:cxn ang="0">
                  <a:pos x="133" y="426"/>
                </a:cxn>
                <a:cxn ang="0">
                  <a:pos x="125" y="380"/>
                </a:cxn>
                <a:cxn ang="0">
                  <a:pos x="160" y="378"/>
                </a:cxn>
                <a:cxn ang="0">
                  <a:pos x="162" y="411"/>
                </a:cxn>
                <a:cxn ang="0">
                  <a:pos x="121" y="397"/>
                </a:cxn>
              </a:cxnLst>
              <a:rect l="0" t="0" r="r" b="b"/>
              <a:pathLst>
                <a:path w="560" h="673">
                  <a:moveTo>
                    <a:pt x="219" y="419"/>
                  </a:moveTo>
                  <a:lnTo>
                    <a:pt x="218" y="417"/>
                  </a:lnTo>
                  <a:lnTo>
                    <a:pt x="216" y="416"/>
                  </a:lnTo>
                  <a:lnTo>
                    <a:pt x="215" y="416"/>
                  </a:lnTo>
                  <a:lnTo>
                    <a:pt x="212" y="416"/>
                  </a:lnTo>
                  <a:lnTo>
                    <a:pt x="209" y="411"/>
                  </a:lnTo>
                  <a:lnTo>
                    <a:pt x="207" y="407"/>
                  </a:lnTo>
                  <a:lnTo>
                    <a:pt x="206" y="403"/>
                  </a:lnTo>
                  <a:lnTo>
                    <a:pt x="205" y="403"/>
                  </a:lnTo>
                  <a:lnTo>
                    <a:pt x="205" y="400"/>
                  </a:lnTo>
                  <a:lnTo>
                    <a:pt x="205" y="398"/>
                  </a:lnTo>
                  <a:lnTo>
                    <a:pt x="207" y="397"/>
                  </a:lnTo>
                  <a:lnTo>
                    <a:pt x="212" y="398"/>
                  </a:lnTo>
                  <a:lnTo>
                    <a:pt x="212" y="400"/>
                  </a:lnTo>
                  <a:lnTo>
                    <a:pt x="215" y="401"/>
                  </a:lnTo>
                  <a:lnTo>
                    <a:pt x="215" y="403"/>
                  </a:lnTo>
                  <a:lnTo>
                    <a:pt x="215" y="405"/>
                  </a:lnTo>
                  <a:lnTo>
                    <a:pt x="213" y="405"/>
                  </a:lnTo>
                  <a:lnTo>
                    <a:pt x="210" y="407"/>
                  </a:lnTo>
                  <a:lnTo>
                    <a:pt x="210" y="410"/>
                  </a:lnTo>
                  <a:lnTo>
                    <a:pt x="215" y="414"/>
                  </a:lnTo>
                  <a:lnTo>
                    <a:pt x="216" y="414"/>
                  </a:lnTo>
                  <a:lnTo>
                    <a:pt x="221" y="416"/>
                  </a:lnTo>
                  <a:lnTo>
                    <a:pt x="221" y="416"/>
                  </a:lnTo>
                  <a:lnTo>
                    <a:pt x="219" y="416"/>
                  </a:lnTo>
                  <a:lnTo>
                    <a:pt x="219" y="419"/>
                  </a:lnTo>
                  <a:lnTo>
                    <a:pt x="219" y="419"/>
                  </a:lnTo>
                  <a:close/>
                  <a:moveTo>
                    <a:pt x="197" y="460"/>
                  </a:moveTo>
                  <a:lnTo>
                    <a:pt x="196" y="458"/>
                  </a:lnTo>
                  <a:lnTo>
                    <a:pt x="197" y="458"/>
                  </a:lnTo>
                  <a:lnTo>
                    <a:pt x="200" y="457"/>
                  </a:lnTo>
                  <a:lnTo>
                    <a:pt x="202" y="457"/>
                  </a:lnTo>
                  <a:lnTo>
                    <a:pt x="203" y="458"/>
                  </a:lnTo>
                  <a:lnTo>
                    <a:pt x="202" y="458"/>
                  </a:lnTo>
                  <a:lnTo>
                    <a:pt x="200" y="458"/>
                  </a:lnTo>
                  <a:lnTo>
                    <a:pt x="199" y="458"/>
                  </a:lnTo>
                  <a:lnTo>
                    <a:pt x="197" y="460"/>
                  </a:lnTo>
                  <a:lnTo>
                    <a:pt x="197" y="460"/>
                  </a:lnTo>
                  <a:close/>
                  <a:moveTo>
                    <a:pt x="227" y="464"/>
                  </a:moveTo>
                  <a:lnTo>
                    <a:pt x="225" y="464"/>
                  </a:lnTo>
                  <a:lnTo>
                    <a:pt x="225" y="463"/>
                  </a:lnTo>
                  <a:lnTo>
                    <a:pt x="227" y="463"/>
                  </a:lnTo>
                  <a:lnTo>
                    <a:pt x="230" y="463"/>
                  </a:lnTo>
                  <a:lnTo>
                    <a:pt x="228" y="463"/>
                  </a:lnTo>
                  <a:lnTo>
                    <a:pt x="227" y="464"/>
                  </a:lnTo>
                  <a:lnTo>
                    <a:pt x="227" y="464"/>
                  </a:lnTo>
                  <a:close/>
                  <a:moveTo>
                    <a:pt x="200" y="466"/>
                  </a:moveTo>
                  <a:lnTo>
                    <a:pt x="199" y="466"/>
                  </a:lnTo>
                  <a:lnTo>
                    <a:pt x="197" y="466"/>
                  </a:lnTo>
                  <a:lnTo>
                    <a:pt x="196" y="463"/>
                  </a:lnTo>
                  <a:lnTo>
                    <a:pt x="197" y="463"/>
                  </a:lnTo>
                  <a:lnTo>
                    <a:pt x="199" y="464"/>
                  </a:lnTo>
                  <a:lnTo>
                    <a:pt x="200" y="464"/>
                  </a:lnTo>
                  <a:lnTo>
                    <a:pt x="200" y="466"/>
                  </a:lnTo>
                  <a:lnTo>
                    <a:pt x="200" y="466"/>
                  </a:lnTo>
                  <a:close/>
                  <a:moveTo>
                    <a:pt x="180" y="467"/>
                  </a:moveTo>
                  <a:lnTo>
                    <a:pt x="178" y="466"/>
                  </a:lnTo>
                  <a:lnTo>
                    <a:pt x="180" y="466"/>
                  </a:lnTo>
                  <a:lnTo>
                    <a:pt x="182" y="466"/>
                  </a:lnTo>
                  <a:lnTo>
                    <a:pt x="181" y="467"/>
                  </a:lnTo>
                  <a:lnTo>
                    <a:pt x="180" y="467"/>
                  </a:lnTo>
                  <a:lnTo>
                    <a:pt x="180" y="467"/>
                  </a:lnTo>
                  <a:close/>
                  <a:moveTo>
                    <a:pt x="19" y="485"/>
                  </a:moveTo>
                  <a:lnTo>
                    <a:pt x="18" y="483"/>
                  </a:lnTo>
                  <a:lnTo>
                    <a:pt x="16" y="483"/>
                  </a:lnTo>
                  <a:lnTo>
                    <a:pt x="15" y="485"/>
                  </a:lnTo>
                  <a:lnTo>
                    <a:pt x="15" y="483"/>
                  </a:lnTo>
                  <a:lnTo>
                    <a:pt x="18" y="482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9" y="483"/>
                  </a:lnTo>
                  <a:lnTo>
                    <a:pt x="19" y="485"/>
                  </a:lnTo>
                  <a:lnTo>
                    <a:pt x="19" y="485"/>
                  </a:lnTo>
                  <a:close/>
                  <a:moveTo>
                    <a:pt x="125" y="522"/>
                  </a:moveTo>
                  <a:lnTo>
                    <a:pt x="125" y="522"/>
                  </a:lnTo>
                  <a:lnTo>
                    <a:pt x="124" y="522"/>
                  </a:lnTo>
                  <a:lnTo>
                    <a:pt x="122" y="520"/>
                  </a:lnTo>
                  <a:lnTo>
                    <a:pt x="124" y="520"/>
                  </a:lnTo>
                  <a:lnTo>
                    <a:pt x="125" y="519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5" y="522"/>
                  </a:lnTo>
                  <a:lnTo>
                    <a:pt x="125" y="522"/>
                  </a:lnTo>
                  <a:close/>
                  <a:moveTo>
                    <a:pt x="163" y="526"/>
                  </a:moveTo>
                  <a:lnTo>
                    <a:pt x="163" y="525"/>
                  </a:lnTo>
                  <a:lnTo>
                    <a:pt x="166" y="525"/>
                  </a:lnTo>
                  <a:lnTo>
                    <a:pt x="168" y="525"/>
                  </a:lnTo>
                  <a:lnTo>
                    <a:pt x="168" y="526"/>
                  </a:lnTo>
                  <a:lnTo>
                    <a:pt x="163" y="526"/>
                  </a:lnTo>
                  <a:lnTo>
                    <a:pt x="163" y="526"/>
                  </a:lnTo>
                  <a:close/>
                  <a:moveTo>
                    <a:pt x="168" y="529"/>
                  </a:moveTo>
                  <a:lnTo>
                    <a:pt x="168" y="527"/>
                  </a:lnTo>
                  <a:lnTo>
                    <a:pt x="168" y="526"/>
                  </a:lnTo>
                  <a:lnTo>
                    <a:pt x="169" y="526"/>
                  </a:lnTo>
                  <a:lnTo>
                    <a:pt x="171" y="526"/>
                  </a:lnTo>
                  <a:lnTo>
                    <a:pt x="171" y="527"/>
                  </a:lnTo>
                  <a:lnTo>
                    <a:pt x="171" y="529"/>
                  </a:lnTo>
                  <a:lnTo>
                    <a:pt x="169" y="529"/>
                  </a:lnTo>
                  <a:lnTo>
                    <a:pt x="168" y="529"/>
                  </a:lnTo>
                  <a:lnTo>
                    <a:pt x="168" y="529"/>
                  </a:lnTo>
                  <a:close/>
                  <a:moveTo>
                    <a:pt x="166" y="533"/>
                  </a:moveTo>
                  <a:lnTo>
                    <a:pt x="165" y="530"/>
                  </a:lnTo>
                  <a:lnTo>
                    <a:pt x="166" y="530"/>
                  </a:lnTo>
                  <a:lnTo>
                    <a:pt x="169" y="530"/>
                  </a:lnTo>
                  <a:lnTo>
                    <a:pt x="169" y="532"/>
                  </a:lnTo>
                  <a:lnTo>
                    <a:pt x="166" y="533"/>
                  </a:lnTo>
                  <a:lnTo>
                    <a:pt x="166" y="533"/>
                  </a:lnTo>
                  <a:close/>
                  <a:moveTo>
                    <a:pt x="2" y="591"/>
                  </a:moveTo>
                  <a:lnTo>
                    <a:pt x="0" y="591"/>
                  </a:lnTo>
                  <a:lnTo>
                    <a:pt x="0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5"/>
                  </a:lnTo>
                  <a:lnTo>
                    <a:pt x="2" y="582"/>
                  </a:lnTo>
                  <a:lnTo>
                    <a:pt x="3" y="583"/>
                  </a:lnTo>
                  <a:lnTo>
                    <a:pt x="5" y="586"/>
                  </a:lnTo>
                  <a:lnTo>
                    <a:pt x="2" y="591"/>
                  </a:lnTo>
                  <a:lnTo>
                    <a:pt x="2" y="591"/>
                  </a:lnTo>
                  <a:close/>
                  <a:moveTo>
                    <a:pt x="65" y="588"/>
                  </a:moveTo>
                  <a:lnTo>
                    <a:pt x="63" y="586"/>
                  </a:lnTo>
                  <a:lnTo>
                    <a:pt x="63" y="585"/>
                  </a:lnTo>
                  <a:lnTo>
                    <a:pt x="65" y="585"/>
                  </a:lnTo>
                  <a:lnTo>
                    <a:pt x="65" y="588"/>
                  </a:lnTo>
                  <a:lnTo>
                    <a:pt x="65" y="588"/>
                  </a:lnTo>
                  <a:close/>
                  <a:moveTo>
                    <a:pt x="21" y="619"/>
                  </a:moveTo>
                  <a:lnTo>
                    <a:pt x="18" y="619"/>
                  </a:lnTo>
                  <a:lnTo>
                    <a:pt x="13" y="617"/>
                  </a:lnTo>
                  <a:lnTo>
                    <a:pt x="8" y="614"/>
                  </a:lnTo>
                  <a:lnTo>
                    <a:pt x="8" y="611"/>
                  </a:lnTo>
                  <a:lnTo>
                    <a:pt x="6" y="608"/>
                  </a:lnTo>
                  <a:lnTo>
                    <a:pt x="5" y="605"/>
                  </a:lnTo>
                  <a:lnTo>
                    <a:pt x="5" y="604"/>
                  </a:lnTo>
                  <a:lnTo>
                    <a:pt x="6" y="601"/>
                  </a:lnTo>
                  <a:lnTo>
                    <a:pt x="6" y="599"/>
                  </a:lnTo>
                  <a:lnTo>
                    <a:pt x="8" y="594"/>
                  </a:lnTo>
                  <a:lnTo>
                    <a:pt x="9" y="594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2" y="601"/>
                  </a:lnTo>
                  <a:lnTo>
                    <a:pt x="12" y="602"/>
                  </a:lnTo>
                  <a:lnTo>
                    <a:pt x="13" y="605"/>
                  </a:lnTo>
                  <a:lnTo>
                    <a:pt x="16" y="610"/>
                  </a:lnTo>
                  <a:lnTo>
                    <a:pt x="21" y="619"/>
                  </a:lnTo>
                  <a:lnTo>
                    <a:pt x="21" y="619"/>
                  </a:lnTo>
                  <a:close/>
                  <a:moveTo>
                    <a:pt x="244" y="291"/>
                  </a:moveTo>
                  <a:lnTo>
                    <a:pt x="244" y="289"/>
                  </a:lnTo>
                  <a:lnTo>
                    <a:pt x="243" y="288"/>
                  </a:lnTo>
                  <a:lnTo>
                    <a:pt x="240" y="283"/>
                  </a:lnTo>
                  <a:lnTo>
                    <a:pt x="238" y="281"/>
                  </a:lnTo>
                  <a:lnTo>
                    <a:pt x="237" y="279"/>
                  </a:lnTo>
                  <a:lnTo>
                    <a:pt x="235" y="278"/>
                  </a:lnTo>
                  <a:lnTo>
                    <a:pt x="232" y="276"/>
                  </a:lnTo>
                  <a:lnTo>
                    <a:pt x="231" y="275"/>
                  </a:lnTo>
                  <a:lnTo>
                    <a:pt x="237" y="275"/>
                  </a:lnTo>
                  <a:lnTo>
                    <a:pt x="238" y="275"/>
                  </a:lnTo>
                  <a:lnTo>
                    <a:pt x="241" y="278"/>
                  </a:lnTo>
                  <a:lnTo>
                    <a:pt x="241" y="279"/>
                  </a:lnTo>
                  <a:lnTo>
                    <a:pt x="243" y="282"/>
                  </a:lnTo>
                  <a:lnTo>
                    <a:pt x="243" y="281"/>
                  </a:lnTo>
                  <a:lnTo>
                    <a:pt x="243" y="279"/>
                  </a:lnTo>
                  <a:lnTo>
                    <a:pt x="246" y="275"/>
                  </a:lnTo>
                  <a:lnTo>
                    <a:pt x="250" y="272"/>
                  </a:lnTo>
                  <a:lnTo>
                    <a:pt x="252" y="264"/>
                  </a:lnTo>
                  <a:lnTo>
                    <a:pt x="252" y="263"/>
                  </a:lnTo>
                  <a:lnTo>
                    <a:pt x="252" y="258"/>
                  </a:lnTo>
                  <a:lnTo>
                    <a:pt x="252" y="257"/>
                  </a:lnTo>
                  <a:lnTo>
                    <a:pt x="253" y="257"/>
                  </a:lnTo>
                  <a:lnTo>
                    <a:pt x="254" y="257"/>
                  </a:lnTo>
                  <a:lnTo>
                    <a:pt x="256" y="260"/>
                  </a:lnTo>
                  <a:lnTo>
                    <a:pt x="257" y="261"/>
                  </a:lnTo>
                  <a:lnTo>
                    <a:pt x="256" y="261"/>
                  </a:lnTo>
                  <a:lnTo>
                    <a:pt x="256" y="264"/>
                  </a:lnTo>
                  <a:lnTo>
                    <a:pt x="256" y="267"/>
                  </a:lnTo>
                  <a:lnTo>
                    <a:pt x="254" y="267"/>
                  </a:lnTo>
                  <a:lnTo>
                    <a:pt x="254" y="266"/>
                  </a:lnTo>
                  <a:lnTo>
                    <a:pt x="253" y="267"/>
                  </a:lnTo>
                  <a:lnTo>
                    <a:pt x="252" y="270"/>
                  </a:lnTo>
                  <a:lnTo>
                    <a:pt x="250" y="273"/>
                  </a:lnTo>
                  <a:lnTo>
                    <a:pt x="252" y="275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1"/>
                  </a:lnTo>
                  <a:lnTo>
                    <a:pt x="250" y="281"/>
                  </a:lnTo>
                  <a:lnTo>
                    <a:pt x="250" y="282"/>
                  </a:lnTo>
                  <a:lnTo>
                    <a:pt x="249" y="283"/>
                  </a:lnTo>
                  <a:lnTo>
                    <a:pt x="247" y="285"/>
                  </a:lnTo>
                  <a:lnTo>
                    <a:pt x="249" y="285"/>
                  </a:lnTo>
                  <a:lnTo>
                    <a:pt x="249" y="286"/>
                  </a:lnTo>
                  <a:lnTo>
                    <a:pt x="247" y="286"/>
                  </a:lnTo>
                  <a:lnTo>
                    <a:pt x="246" y="289"/>
                  </a:lnTo>
                  <a:lnTo>
                    <a:pt x="244" y="291"/>
                  </a:lnTo>
                  <a:lnTo>
                    <a:pt x="244" y="291"/>
                  </a:lnTo>
                  <a:close/>
                  <a:moveTo>
                    <a:pt x="232" y="306"/>
                  </a:moveTo>
                  <a:lnTo>
                    <a:pt x="231" y="306"/>
                  </a:lnTo>
                  <a:lnTo>
                    <a:pt x="230" y="304"/>
                  </a:lnTo>
                  <a:lnTo>
                    <a:pt x="231" y="303"/>
                  </a:lnTo>
                  <a:lnTo>
                    <a:pt x="232" y="304"/>
                  </a:lnTo>
                  <a:lnTo>
                    <a:pt x="234" y="306"/>
                  </a:lnTo>
                  <a:lnTo>
                    <a:pt x="232" y="306"/>
                  </a:lnTo>
                  <a:lnTo>
                    <a:pt x="232" y="306"/>
                  </a:lnTo>
                  <a:close/>
                  <a:moveTo>
                    <a:pt x="378" y="53"/>
                  </a:moveTo>
                  <a:lnTo>
                    <a:pt x="376" y="51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79" y="50"/>
                  </a:lnTo>
                  <a:lnTo>
                    <a:pt x="378" y="53"/>
                  </a:lnTo>
                  <a:lnTo>
                    <a:pt x="378" y="53"/>
                  </a:lnTo>
                  <a:close/>
                  <a:moveTo>
                    <a:pt x="475" y="59"/>
                  </a:moveTo>
                  <a:lnTo>
                    <a:pt x="472" y="59"/>
                  </a:lnTo>
                  <a:lnTo>
                    <a:pt x="472" y="57"/>
                  </a:lnTo>
                  <a:lnTo>
                    <a:pt x="471" y="54"/>
                  </a:lnTo>
                  <a:lnTo>
                    <a:pt x="468" y="56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2" y="53"/>
                  </a:lnTo>
                  <a:lnTo>
                    <a:pt x="472" y="56"/>
                  </a:lnTo>
                  <a:lnTo>
                    <a:pt x="473" y="56"/>
                  </a:lnTo>
                  <a:lnTo>
                    <a:pt x="475" y="59"/>
                  </a:lnTo>
                  <a:lnTo>
                    <a:pt x="475" y="59"/>
                  </a:lnTo>
                  <a:close/>
                  <a:moveTo>
                    <a:pt x="478" y="67"/>
                  </a:moveTo>
                  <a:lnTo>
                    <a:pt x="476" y="66"/>
                  </a:lnTo>
                  <a:lnTo>
                    <a:pt x="473" y="64"/>
                  </a:lnTo>
                  <a:lnTo>
                    <a:pt x="478" y="63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78" y="67"/>
                  </a:lnTo>
                  <a:lnTo>
                    <a:pt x="478" y="67"/>
                  </a:lnTo>
                  <a:close/>
                  <a:moveTo>
                    <a:pt x="365" y="89"/>
                  </a:moveTo>
                  <a:lnTo>
                    <a:pt x="365" y="88"/>
                  </a:lnTo>
                  <a:lnTo>
                    <a:pt x="366" y="87"/>
                  </a:lnTo>
                  <a:lnTo>
                    <a:pt x="366" y="84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7"/>
                  </a:lnTo>
                  <a:lnTo>
                    <a:pt x="366" y="89"/>
                  </a:lnTo>
                  <a:lnTo>
                    <a:pt x="365" y="89"/>
                  </a:lnTo>
                  <a:lnTo>
                    <a:pt x="365" y="89"/>
                  </a:lnTo>
                  <a:close/>
                  <a:moveTo>
                    <a:pt x="277" y="132"/>
                  </a:moveTo>
                  <a:lnTo>
                    <a:pt x="275" y="131"/>
                  </a:lnTo>
                  <a:lnTo>
                    <a:pt x="275" y="128"/>
                  </a:lnTo>
                  <a:lnTo>
                    <a:pt x="277" y="128"/>
                  </a:lnTo>
                  <a:lnTo>
                    <a:pt x="278" y="128"/>
                  </a:lnTo>
                  <a:lnTo>
                    <a:pt x="278" y="131"/>
                  </a:lnTo>
                  <a:lnTo>
                    <a:pt x="277" y="132"/>
                  </a:lnTo>
                  <a:lnTo>
                    <a:pt x="277" y="132"/>
                  </a:lnTo>
                  <a:close/>
                  <a:moveTo>
                    <a:pt x="526" y="137"/>
                  </a:moveTo>
                  <a:lnTo>
                    <a:pt x="525" y="137"/>
                  </a:lnTo>
                  <a:lnTo>
                    <a:pt x="522" y="134"/>
                  </a:lnTo>
                  <a:lnTo>
                    <a:pt x="523" y="132"/>
                  </a:lnTo>
                  <a:lnTo>
                    <a:pt x="525" y="131"/>
                  </a:lnTo>
                  <a:lnTo>
                    <a:pt x="525" y="132"/>
                  </a:lnTo>
                  <a:lnTo>
                    <a:pt x="528" y="135"/>
                  </a:lnTo>
                  <a:lnTo>
                    <a:pt x="526" y="137"/>
                  </a:lnTo>
                  <a:lnTo>
                    <a:pt x="526" y="137"/>
                  </a:lnTo>
                  <a:close/>
                  <a:moveTo>
                    <a:pt x="265" y="151"/>
                  </a:moveTo>
                  <a:lnTo>
                    <a:pt x="265" y="150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8" y="148"/>
                  </a:lnTo>
                  <a:lnTo>
                    <a:pt x="266" y="150"/>
                  </a:lnTo>
                  <a:lnTo>
                    <a:pt x="268" y="151"/>
                  </a:lnTo>
                  <a:lnTo>
                    <a:pt x="265" y="151"/>
                  </a:lnTo>
                  <a:lnTo>
                    <a:pt x="265" y="151"/>
                  </a:lnTo>
                  <a:close/>
                  <a:moveTo>
                    <a:pt x="321" y="182"/>
                  </a:moveTo>
                  <a:lnTo>
                    <a:pt x="319" y="182"/>
                  </a:lnTo>
                  <a:lnTo>
                    <a:pt x="318" y="181"/>
                  </a:lnTo>
                  <a:lnTo>
                    <a:pt x="319" y="179"/>
                  </a:lnTo>
                  <a:lnTo>
                    <a:pt x="321" y="181"/>
                  </a:lnTo>
                  <a:lnTo>
                    <a:pt x="321" y="182"/>
                  </a:lnTo>
                  <a:lnTo>
                    <a:pt x="321" y="182"/>
                  </a:lnTo>
                  <a:close/>
                  <a:moveTo>
                    <a:pt x="538" y="197"/>
                  </a:moveTo>
                  <a:lnTo>
                    <a:pt x="534" y="195"/>
                  </a:lnTo>
                  <a:lnTo>
                    <a:pt x="534" y="192"/>
                  </a:lnTo>
                  <a:lnTo>
                    <a:pt x="532" y="191"/>
                  </a:lnTo>
                  <a:lnTo>
                    <a:pt x="534" y="191"/>
                  </a:lnTo>
                  <a:lnTo>
                    <a:pt x="535" y="192"/>
                  </a:lnTo>
                  <a:lnTo>
                    <a:pt x="537" y="191"/>
                  </a:lnTo>
                  <a:lnTo>
                    <a:pt x="538" y="192"/>
                  </a:lnTo>
                  <a:lnTo>
                    <a:pt x="540" y="192"/>
                  </a:lnTo>
                  <a:lnTo>
                    <a:pt x="538" y="191"/>
                  </a:lnTo>
                  <a:lnTo>
                    <a:pt x="538" y="189"/>
                  </a:lnTo>
                  <a:lnTo>
                    <a:pt x="540" y="189"/>
                  </a:lnTo>
                  <a:lnTo>
                    <a:pt x="541" y="189"/>
                  </a:lnTo>
                  <a:lnTo>
                    <a:pt x="543" y="192"/>
                  </a:lnTo>
                  <a:lnTo>
                    <a:pt x="543" y="195"/>
                  </a:lnTo>
                  <a:lnTo>
                    <a:pt x="538" y="197"/>
                  </a:lnTo>
                  <a:lnTo>
                    <a:pt x="538" y="197"/>
                  </a:lnTo>
                  <a:close/>
                  <a:moveTo>
                    <a:pt x="537" y="203"/>
                  </a:moveTo>
                  <a:lnTo>
                    <a:pt x="534" y="201"/>
                  </a:lnTo>
                  <a:lnTo>
                    <a:pt x="534" y="197"/>
                  </a:lnTo>
                  <a:lnTo>
                    <a:pt x="532" y="197"/>
                  </a:lnTo>
                  <a:lnTo>
                    <a:pt x="531" y="195"/>
                  </a:lnTo>
                  <a:lnTo>
                    <a:pt x="532" y="195"/>
                  </a:lnTo>
                  <a:lnTo>
                    <a:pt x="538" y="198"/>
                  </a:lnTo>
                  <a:lnTo>
                    <a:pt x="541" y="200"/>
                  </a:lnTo>
                  <a:lnTo>
                    <a:pt x="538" y="201"/>
                  </a:lnTo>
                  <a:lnTo>
                    <a:pt x="537" y="203"/>
                  </a:lnTo>
                  <a:lnTo>
                    <a:pt x="537" y="203"/>
                  </a:lnTo>
                  <a:close/>
                  <a:moveTo>
                    <a:pt x="560" y="223"/>
                  </a:moveTo>
                  <a:lnTo>
                    <a:pt x="559" y="220"/>
                  </a:lnTo>
                  <a:lnTo>
                    <a:pt x="557" y="217"/>
                  </a:lnTo>
                  <a:lnTo>
                    <a:pt x="559" y="216"/>
                  </a:lnTo>
                  <a:lnTo>
                    <a:pt x="557" y="214"/>
                  </a:lnTo>
                  <a:lnTo>
                    <a:pt x="556" y="216"/>
                  </a:lnTo>
                  <a:lnTo>
                    <a:pt x="553" y="216"/>
                  </a:lnTo>
                  <a:lnTo>
                    <a:pt x="554" y="213"/>
                  </a:lnTo>
                  <a:lnTo>
                    <a:pt x="556" y="213"/>
                  </a:lnTo>
                  <a:lnTo>
                    <a:pt x="557" y="211"/>
                  </a:lnTo>
                  <a:lnTo>
                    <a:pt x="560" y="216"/>
                  </a:lnTo>
                  <a:lnTo>
                    <a:pt x="560" y="220"/>
                  </a:lnTo>
                  <a:lnTo>
                    <a:pt x="560" y="222"/>
                  </a:lnTo>
                  <a:lnTo>
                    <a:pt x="560" y="223"/>
                  </a:lnTo>
                  <a:lnTo>
                    <a:pt x="560" y="223"/>
                  </a:lnTo>
                  <a:close/>
                  <a:moveTo>
                    <a:pt x="271" y="239"/>
                  </a:moveTo>
                  <a:lnTo>
                    <a:pt x="269" y="239"/>
                  </a:lnTo>
                  <a:lnTo>
                    <a:pt x="269" y="238"/>
                  </a:lnTo>
                  <a:lnTo>
                    <a:pt x="269" y="236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71" y="231"/>
                  </a:lnTo>
                  <a:lnTo>
                    <a:pt x="274" y="231"/>
                  </a:lnTo>
                  <a:lnTo>
                    <a:pt x="274" y="232"/>
                  </a:lnTo>
                  <a:lnTo>
                    <a:pt x="274" y="236"/>
                  </a:lnTo>
                  <a:lnTo>
                    <a:pt x="272" y="238"/>
                  </a:lnTo>
                  <a:lnTo>
                    <a:pt x="271" y="239"/>
                  </a:lnTo>
                  <a:lnTo>
                    <a:pt x="271" y="239"/>
                  </a:lnTo>
                  <a:close/>
                  <a:moveTo>
                    <a:pt x="182" y="616"/>
                  </a:moveTo>
                  <a:lnTo>
                    <a:pt x="181" y="617"/>
                  </a:lnTo>
                  <a:lnTo>
                    <a:pt x="178" y="617"/>
                  </a:lnTo>
                  <a:lnTo>
                    <a:pt x="175" y="617"/>
                  </a:lnTo>
                  <a:lnTo>
                    <a:pt x="172" y="614"/>
                  </a:lnTo>
                  <a:lnTo>
                    <a:pt x="166" y="613"/>
                  </a:lnTo>
                  <a:lnTo>
                    <a:pt x="162" y="613"/>
                  </a:lnTo>
                  <a:lnTo>
                    <a:pt x="156" y="611"/>
                  </a:lnTo>
                  <a:lnTo>
                    <a:pt x="152" y="608"/>
                  </a:lnTo>
                  <a:lnTo>
                    <a:pt x="149" y="604"/>
                  </a:lnTo>
                  <a:lnTo>
                    <a:pt x="147" y="601"/>
                  </a:lnTo>
                  <a:lnTo>
                    <a:pt x="146" y="599"/>
                  </a:lnTo>
                  <a:lnTo>
                    <a:pt x="143" y="599"/>
                  </a:lnTo>
                  <a:lnTo>
                    <a:pt x="141" y="601"/>
                  </a:lnTo>
                  <a:lnTo>
                    <a:pt x="138" y="599"/>
                  </a:lnTo>
                  <a:lnTo>
                    <a:pt x="137" y="598"/>
                  </a:lnTo>
                  <a:lnTo>
                    <a:pt x="134" y="598"/>
                  </a:lnTo>
                  <a:lnTo>
                    <a:pt x="131" y="601"/>
                  </a:lnTo>
                  <a:lnTo>
                    <a:pt x="128" y="599"/>
                  </a:lnTo>
                  <a:lnTo>
                    <a:pt x="130" y="595"/>
                  </a:lnTo>
                  <a:lnTo>
                    <a:pt x="131" y="591"/>
                  </a:lnTo>
                  <a:lnTo>
                    <a:pt x="134" y="586"/>
                  </a:lnTo>
                  <a:lnTo>
                    <a:pt x="137" y="582"/>
                  </a:lnTo>
                  <a:lnTo>
                    <a:pt x="140" y="579"/>
                  </a:lnTo>
                  <a:lnTo>
                    <a:pt x="143" y="574"/>
                  </a:lnTo>
                  <a:lnTo>
                    <a:pt x="146" y="570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4" y="564"/>
                  </a:lnTo>
                  <a:lnTo>
                    <a:pt x="140" y="566"/>
                  </a:lnTo>
                  <a:lnTo>
                    <a:pt x="135" y="569"/>
                  </a:lnTo>
                  <a:lnTo>
                    <a:pt x="131" y="573"/>
                  </a:lnTo>
                  <a:lnTo>
                    <a:pt x="125" y="574"/>
                  </a:lnTo>
                  <a:lnTo>
                    <a:pt x="118" y="577"/>
                  </a:lnTo>
                  <a:lnTo>
                    <a:pt x="112" y="582"/>
                  </a:lnTo>
                  <a:lnTo>
                    <a:pt x="110" y="586"/>
                  </a:lnTo>
                  <a:lnTo>
                    <a:pt x="108" y="589"/>
                  </a:lnTo>
                  <a:lnTo>
                    <a:pt x="105" y="592"/>
                  </a:lnTo>
                  <a:lnTo>
                    <a:pt x="102" y="594"/>
                  </a:lnTo>
                  <a:lnTo>
                    <a:pt x="99" y="594"/>
                  </a:lnTo>
                  <a:lnTo>
                    <a:pt x="94" y="594"/>
                  </a:lnTo>
                  <a:lnTo>
                    <a:pt x="90" y="597"/>
                  </a:lnTo>
                  <a:lnTo>
                    <a:pt x="90" y="601"/>
                  </a:lnTo>
                  <a:lnTo>
                    <a:pt x="90" y="604"/>
                  </a:lnTo>
                  <a:lnTo>
                    <a:pt x="88" y="607"/>
                  </a:lnTo>
                  <a:lnTo>
                    <a:pt x="84" y="610"/>
                  </a:lnTo>
                  <a:lnTo>
                    <a:pt x="78" y="611"/>
                  </a:lnTo>
                  <a:lnTo>
                    <a:pt x="77" y="611"/>
                  </a:lnTo>
                  <a:lnTo>
                    <a:pt x="77" y="613"/>
                  </a:lnTo>
                  <a:lnTo>
                    <a:pt x="77" y="616"/>
                  </a:lnTo>
                  <a:lnTo>
                    <a:pt x="80" y="619"/>
                  </a:lnTo>
                  <a:lnTo>
                    <a:pt x="80" y="620"/>
                  </a:lnTo>
                  <a:lnTo>
                    <a:pt x="75" y="623"/>
                  </a:lnTo>
                  <a:lnTo>
                    <a:pt x="74" y="623"/>
                  </a:lnTo>
                  <a:lnTo>
                    <a:pt x="63" y="617"/>
                  </a:lnTo>
                  <a:lnTo>
                    <a:pt x="62" y="617"/>
                  </a:lnTo>
                  <a:lnTo>
                    <a:pt x="58" y="611"/>
                  </a:lnTo>
                  <a:lnTo>
                    <a:pt x="55" y="608"/>
                  </a:lnTo>
                  <a:lnTo>
                    <a:pt x="50" y="608"/>
                  </a:lnTo>
                  <a:lnTo>
                    <a:pt x="49" y="608"/>
                  </a:lnTo>
                  <a:lnTo>
                    <a:pt x="47" y="605"/>
                  </a:lnTo>
                  <a:lnTo>
                    <a:pt x="47" y="604"/>
                  </a:lnTo>
                  <a:lnTo>
                    <a:pt x="49" y="604"/>
                  </a:lnTo>
                  <a:lnTo>
                    <a:pt x="52" y="602"/>
                  </a:lnTo>
                  <a:lnTo>
                    <a:pt x="59" y="602"/>
                  </a:lnTo>
                  <a:lnTo>
                    <a:pt x="60" y="602"/>
                  </a:lnTo>
                  <a:lnTo>
                    <a:pt x="63" y="602"/>
                  </a:lnTo>
                  <a:lnTo>
                    <a:pt x="65" y="601"/>
                  </a:lnTo>
                  <a:lnTo>
                    <a:pt x="66" y="599"/>
                  </a:lnTo>
                  <a:lnTo>
                    <a:pt x="66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69" y="597"/>
                  </a:lnTo>
                  <a:lnTo>
                    <a:pt x="71" y="597"/>
                  </a:lnTo>
                  <a:lnTo>
                    <a:pt x="71" y="595"/>
                  </a:lnTo>
                  <a:lnTo>
                    <a:pt x="72" y="595"/>
                  </a:lnTo>
                  <a:lnTo>
                    <a:pt x="75" y="595"/>
                  </a:lnTo>
                  <a:lnTo>
                    <a:pt x="75" y="594"/>
                  </a:lnTo>
                  <a:lnTo>
                    <a:pt x="78" y="594"/>
                  </a:lnTo>
                  <a:lnTo>
                    <a:pt x="77" y="592"/>
                  </a:lnTo>
                  <a:lnTo>
                    <a:pt x="75" y="592"/>
                  </a:lnTo>
                  <a:lnTo>
                    <a:pt x="74" y="592"/>
                  </a:lnTo>
                  <a:lnTo>
                    <a:pt x="72" y="592"/>
                  </a:lnTo>
                  <a:lnTo>
                    <a:pt x="72" y="591"/>
                  </a:lnTo>
                  <a:lnTo>
                    <a:pt x="75" y="588"/>
                  </a:lnTo>
                  <a:lnTo>
                    <a:pt x="75" y="585"/>
                  </a:lnTo>
                  <a:lnTo>
                    <a:pt x="72" y="586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6" y="589"/>
                  </a:lnTo>
                  <a:lnTo>
                    <a:pt x="66" y="586"/>
                  </a:lnTo>
                  <a:lnTo>
                    <a:pt x="66" y="583"/>
                  </a:lnTo>
                  <a:lnTo>
                    <a:pt x="68" y="583"/>
                  </a:lnTo>
                  <a:lnTo>
                    <a:pt x="66" y="582"/>
                  </a:lnTo>
                  <a:lnTo>
                    <a:pt x="66" y="582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3" y="582"/>
                  </a:lnTo>
                  <a:lnTo>
                    <a:pt x="59" y="582"/>
                  </a:lnTo>
                  <a:lnTo>
                    <a:pt x="58" y="585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6" y="579"/>
                  </a:lnTo>
                  <a:lnTo>
                    <a:pt x="55" y="579"/>
                  </a:lnTo>
                  <a:lnTo>
                    <a:pt x="55" y="580"/>
                  </a:lnTo>
                  <a:lnTo>
                    <a:pt x="47" y="577"/>
                  </a:lnTo>
                  <a:lnTo>
                    <a:pt x="41" y="574"/>
                  </a:lnTo>
                  <a:lnTo>
                    <a:pt x="40" y="573"/>
                  </a:lnTo>
                  <a:lnTo>
                    <a:pt x="38" y="572"/>
                  </a:lnTo>
                  <a:lnTo>
                    <a:pt x="35" y="563"/>
                  </a:lnTo>
                  <a:lnTo>
                    <a:pt x="35" y="560"/>
                  </a:lnTo>
                  <a:lnTo>
                    <a:pt x="34" y="557"/>
                  </a:lnTo>
                  <a:lnTo>
                    <a:pt x="33" y="551"/>
                  </a:lnTo>
                  <a:lnTo>
                    <a:pt x="33" y="550"/>
                  </a:lnTo>
                  <a:lnTo>
                    <a:pt x="34" y="548"/>
                  </a:lnTo>
                  <a:lnTo>
                    <a:pt x="35" y="548"/>
                  </a:lnTo>
                  <a:lnTo>
                    <a:pt x="37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3" y="544"/>
                  </a:lnTo>
                  <a:lnTo>
                    <a:pt x="31" y="539"/>
                  </a:lnTo>
                  <a:lnTo>
                    <a:pt x="31" y="533"/>
                  </a:lnTo>
                  <a:lnTo>
                    <a:pt x="31" y="529"/>
                  </a:lnTo>
                  <a:lnTo>
                    <a:pt x="34" y="525"/>
                  </a:lnTo>
                  <a:lnTo>
                    <a:pt x="34" y="520"/>
                  </a:lnTo>
                  <a:lnTo>
                    <a:pt x="35" y="519"/>
                  </a:lnTo>
                  <a:lnTo>
                    <a:pt x="38" y="520"/>
                  </a:lnTo>
                  <a:lnTo>
                    <a:pt x="40" y="519"/>
                  </a:lnTo>
                  <a:lnTo>
                    <a:pt x="41" y="519"/>
                  </a:lnTo>
                  <a:lnTo>
                    <a:pt x="43" y="519"/>
                  </a:lnTo>
                  <a:lnTo>
                    <a:pt x="43" y="522"/>
                  </a:lnTo>
                  <a:lnTo>
                    <a:pt x="44" y="522"/>
                  </a:lnTo>
                  <a:lnTo>
                    <a:pt x="46" y="522"/>
                  </a:lnTo>
                  <a:lnTo>
                    <a:pt x="47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3"/>
                  </a:lnTo>
                  <a:lnTo>
                    <a:pt x="46" y="517"/>
                  </a:lnTo>
                  <a:lnTo>
                    <a:pt x="46" y="519"/>
                  </a:lnTo>
                  <a:lnTo>
                    <a:pt x="43" y="517"/>
                  </a:lnTo>
                  <a:lnTo>
                    <a:pt x="43" y="516"/>
                  </a:lnTo>
                  <a:lnTo>
                    <a:pt x="41" y="516"/>
                  </a:lnTo>
                  <a:lnTo>
                    <a:pt x="41" y="517"/>
                  </a:lnTo>
                  <a:lnTo>
                    <a:pt x="35" y="517"/>
                  </a:lnTo>
                  <a:lnTo>
                    <a:pt x="34" y="514"/>
                  </a:lnTo>
                  <a:lnTo>
                    <a:pt x="35" y="504"/>
                  </a:lnTo>
                  <a:lnTo>
                    <a:pt x="37" y="501"/>
                  </a:lnTo>
                  <a:lnTo>
                    <a:pt x="37" y="500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8"/>
                  </a:lnTo>
                  <a:lnTo>
                    <a:pt x="40" y="486"/>
                  </a:lnTo>
                  <a:lnTo>
                    <a:pt x="40" y="483"/>
                  </a:lnTo>
                  <a:lnTo>
                    <a:pt x="43" y="482"/>
                  </a:lnTo>
                  <a:lnTo>
                    <a:pt x="44" y="482"/>
                  </a:lnTo>
                  <a:lnTo>
                    <a:pt x="46" y="482"/>
                  </a:lnTo>
                  <a:lnTo>
                    <a:pt x="49" y="485"/>
                  </a:lnTo>
                  <a:lnTo>
                    <a:pt x="52" y="485"/>
                  </a:lnTo>
                  <a:lnTo>
                    <a:pt x="56" y="483"/>
                  </a:lnTo>
                  <a:lnTo>
                    <a:pt x="53" y="485"/>
                  </a:lnTo>
                  <a:lnTo>
                    <a:pt x="53" y="486"/>
                  </a:lnTo>
                  <a:lnTo>
                    <a:pt x="56" y="485"/>
                  </a:lnTo>
                  <a:lnTo>
                    <a:pt x="58" y="486"/>
                  </a:lnTo>
                  <a:lnTo>
                    <a:pt x="59" y="486"/>
                  </a:lnTo>
                  <a:lnTo>
                    <a:pt x="58" y="486"/>
                  </a:lnTo>
                  <a:lnTo>
                    <a:pt x="59" y="488"/>
                  </a:lnTo>
                  <a:lnTo>
                    <a:pt x="60" y="488"/>
                  </a:lnTo>
                  <a:lnTo>
                    <a:pt x="62" y="489"/>
                  </a:lnTo>
                  <a:lnTo>
                    <a:pt x="63" y="489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60" y="485"/>
                  </a:lnTo>
                  <a:lnTo>
                    <a:pt x="63" y="485"/>
                  </a:lnTo>
                  <a:lnTo>
                    <a:pt x="63" y="482"/>
                  </a:lnTo>
                  <a:lnTo>
                    <a:pt x="62" y="483"/>
                  </a:lnTo>
                  <a:lnTo>
                    <a:pt x="60" y="483"/>
                  </a:lnTo>
                  <a:lnTo>
                    <a:pt x="59" y="483"/>
                  </a:lnTo>
                  <a:lnTo>
                    <a:pt x="58" y="482"/>
                  </a:lnTo>
                  <a:lnTo>
                    <a:pt x="58" y="477"/>
                  </a:lnTo>
                  <a:lnTo>
                    <a:pt x="56" y="477"/>
                  </a:lnTo>
                  <a:lnTo>
                    <a:pt x="55" y="479"/>
                  </a:lnTo>
                  <a:lnTo>
                    <a:pt x="53" y="477"/>
                  </a:lnTo>
                  <a:lnTo>
                    <a:pt x="58" y="476"/>
                  </a:lnTo>
                  <a:lnTo>
                    <a:pt x="58" y="475"/>
                  </a:lnTo>
                  <a:lnTo>
                    <a:pt x="59" y="470"/>
                  </a:lnTo>
                  <a:lnTo>
                    <a:pt x="58" y="469"/>
                  </a:lnTo>
                  <a:lnTo>
                    <a:pt x="62" y="463"/>
                  </a:lnTo>
                  <a:lnTo>
                    <a:pt x="63" y="460"/>
                  </a:lnTo>
                  <a:lnTo>
                    <a:pt x="63" y="458"/>
                  </a:lnTo>
                  <a:lnTo>
                    <a:pt x="63" y="457"/>
                  </a:lnTo>
                  <a:lnTo>
                    <a:pt x="65" y="457"/>
                  </a:lnTo>
                  <a:lnTo>
                    <a:pt x="65" y="458"/>
                  </a:lnTo>
                  <a:lnTo>
                    <a:pt x="66" y="460"/>
                  </a:lnTo>
                  <a:lnTo>
                    <a:pt x="69" y="463"/>
                  </a:lnTo>
                  <a:lnTo>
                    <a:pt x="69" y="464"/>
                  </a:lnTo>
                  <a:lnTo>
                    <a:pt x="71" y="466"/>
                  </a:lnTo>
                  <a:lnTo>
                    <a:pt x="69" y="466"/>
                  </a:lnTo>
                  <a:lnTo>
                    <a:pt x="68" y="467"/>
                  </a:lnTo>
                  <a:lnTo>
                    <a:pt x="66" y="469"/>
                  </a:lnTo>
                  <a:lnTo>
                    <a:pt x="66" y="467"/>
                  </a:lnTo>
                  <a:lnTo>
                    <a:pt x="65" y="469"/>
                  </a:lnTo>
                  <a:lnTo>
                    <a:pt x="63" y="470"/>
                  </a:lnTo>
                  <a:lnTo>
                    <a:pt x="63" y="472"/>
                  </a:lnTo>
                  <a:lnTo>
                    <a:pt x="65" y="475"/>
                  </a:lnTo>
                  <a:lnTo>
                    <a:pt x="66" y="475"/>
                  </a:lnTo>
                  <a:lnTo>
                    <a:pt x="66" y="476"/>
                  </a:lnTo>
                  <a:lnTo>
                    <a:pt x="66" y="477"/>
                  </a:lnTo>
                  <a:lnTo>
                    <a:pt x="66" y="477"/>
                  </a:lnTo>
                  <a:lnTo>
                    <a:pt x="66" y="476"/>
                  </a:lnTo>
                  <a:lnTo>
                    <a:pt x="68" y="475"/>
                  </a:lnTo>
                  <a:lnTo>
                    <a:pt x="68" y="472"/>
                  </a:lnTo>
                  <a:lnTo>
                    <a:pt x="69" y="472"/>
                  </a:lnTo>
                  <a:lnTo>
                    <a:pt x="71" y="473"/>
                  </a:lnTo>
                  <a:lnTo>
                    <a:pt x="71" y="475"/>
                  </a:lnTo>
                  <a:lnTo>
                    <a:pt x="68" y="479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0"/>
                  </a:lnTo>
                  <a:lnTo>
                    <a:pt x="69" y="480"/>
                  </a:lnTo>
                  <a:lnTo>
                    <a:pt x="71" y="479"/>
                  </a:lnTo>
                  <a:lnTo>
                    <a:pt x="71" y="480"/>
                  </a:lnTo>
                  <a:lnTo>
                    <a:pt x="71" y="482"/>
                  </a:lnTo>
                  <a:lnTo>
                    <a:pt x="72" y="482"/>
                  </a:lnTo>
                  <a:lnTo>
                    <a:pt x="74" y="480"/>
                  </a:lnTo>
                  <a:lnTo>
                    <a:pt x="75" y="480"/>
                  </a:lnTo>
                  <a:lnTo>
                    <a:pt x="75" y="479"/>
                  </a:lnTo>
                  <a:lnTo>
                    <a:pt x="77" y="479"/>
                  </a:lnTo>
                  <a:lnTo>
                    <a:pt x="78" y="479"/>
                  </a:lnTo>
                  <a:lnTo>
                    <a:pt x="75" y="477"/>
                  </a:lnTo>
                  <a:lnTo>
                    <a:pt x="72" y="475"/>
                  </a:lnTo>
                  <a:lnTo>
                    <a:pt x="74" y="475"/>
                  </a:lnTo>
                  <a:lnTo>
                    <a:pt x="74" y="473"/>
                  </a:lnTo>
                  <a:lnTo>
                    <a:pt x="75" y="475"/>
                  </a:lnTo>
                  <a:lnTo>
                    <a:pt x="77" y="475"/>
                  </a:lnTo>
                  <a:lnTo>
                    <a:pt x="78" y="476"/>
                  </a:lnTo>
                  <a:lnTo>
                    <a:pt x="80" y="476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6"/>
                  </a:lnTo>
                  <a:lnTo>
                    <a:pt x="81" y="475"/>
                  </a:lnTo>
                  <a:lnTo>
                    <a:pt x="83" y="475"/>
                  </a:lnTo>
                  <a:lnTo>
                    <a:pt x="84" y="476"/>
                  </a:lnTo>
                  <a:lnTo>
                    <a:pt x="85" y="476"/>
                  </a:lnTo>
                  <a:lnTo>
                    <a:pt x="85" y="475"/>
                  </a:lnTo>
                  <a:lnTo>
                    <a:pt x="84" y="473"/>
                  </a:lnTo>
                  <a:lnTo>
                    <a:pt x="83" y="472"/>
                  </a:lnTo>
                  <a:lnTo>
                    <a:pt x="83" y="469"/>
                  </a:lnTo>
                  <a:lnTo>
                    <a:pt x="81" y="469"/>
                  </a:lnTo>
                  <a:lnTo>
                    <a:pt x="74" y="466"/>
                  </a:lnTo>
                  <a:lnTo>
                    <a:pt x="74" y="464"/>
                  </a:lnTo>
                  <a:lnTo>
                    <a:pt x="75" y="463"/>
                  </a:lnTo>
                  <a:lnTo>
                    <a:pt x="78" y="463"/>
                  </a:lnTo>
                  <a:lnTo>
                    <a:pt x="81" y="463"/>
                  </a:lnTo>
                  <a:lnTo>
                    <a:pt x="84" y="464"/>
                  </a:lnTo>
                  <a:lnTo>
                    <a:pt x="87" y="464"/>
                  </a:lnTo>
                  <a:lnTo>
                    <a:pt x="88" y="464"/>
                  </a:lnTo>
                  <a:lnTo>
                    <a:pt x="88" y="466"/>
                  </a:lnTo>
                  <a:lnTo>
                    <a:pt x="90" y="470"/>
                  </a:lnTo>
                  <a:lnTo>
                    <a:pt x="90" y="472"/>
                  </a:lnTo>
                  <a:lnTo>
                    <a:pt x="91" y="473"/>
                  </a:lnTo>
                  <a:lnTo>
                    <a:pt x="91" y="475"/>
                  </a:lnTo>
                  <a:lnTo>
                    <a:pt x="94" y="477"/>
                  </a:lnTo>
                  <a:lnTo>
                    <a:pt x="96" y="477"/>
                  </a:lnTo>
                  <a:lnTo>
                    <a:pt x="96" y="479"/>
                  </a:lnTo>
                  <a:lnTo>
                    <a:pt x="94" y="480"/>
                  </a:lnTo>
                  <a:lnTo>
                    <a:pt x="93" y="479"/>
                  </a:lnTo>
                  <a:lnTo>
                    <a:pt x="91" y="479"/>
                  </a:lnTo>
                  <a:lnTo>
                    <a:pt x="90" y="479"/>
                  </a:lnTo>
                  <a:lnTo>
                    <a:pt x="91" y="480"/>
                  </a:lnTo>
                  <a:lnTo>
                    <a:pt x="93" y="480"/>
                  </a:lnTo>
                  <a:lnTo>
                    <a:pt x="93" y="483"/>
                  </a:lnTo>
                  <a:lnTo>
                    <a:pt x="93" y="485"/>
                  </a:lnTo>
                  <a:lnTo>
                    <a:pt x="94" y="485"/>
                  </a:lnTo>
                  <a:lnTo>
                    <a:pt x="94" y="483"/>
                  </a:lnTo>
                  <a:lnTo>
                    <a:pt x="94" y="482"/>
                  </a:lnTo>
                  <a:lnTo>
                    <a:pt x="96" y="480"/>
                  </a:lnTo>
                  <a:lnTo>
                    <a:pt x="97" y="482"/>
                  </a:lnTo>
                  <a:lnTo>
                    <a:pt x="96" y="485"/>
                  </a:lnTo>
                  <a:lnTo>
                    <a:pt x="96" y="486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0" y="494"/>
                  </a:lnTo>
                  <a:lnTo>
                    <a:pt x="91" y="495"/>
                  </a:lnTo>
                  <a:lnTo>
                    <a:pt x="93" y="494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7" y="488"/>
                  </a:lnTo>
                  <a:lnTo>
                    <a:pt x="99" y="486"/>
                  </a:lnTo>
                  <a:lnTo>
                    <a:pt x="100" y="485"/>
                  </a:lnTo>
                  <a:lnTo>
                    <a:pt x="102" y="482"/>
                  </a:lnTo>
                  <a:lnTo>
                    <a:pt x="102" y="483"/>
                  </a:lnTo>
                  <a:lnTo>
                    <a:pt x="103" y="486"/>
                  </a:lnTo>
                  <a:lnTo>
                    <a:pt x="106" y="486"/>
                  </a:lnTo>
                  <a:lnTo>
                    <a:pt x="106" y="485"/>
                  </a:lnTo>
                  <a:lnTo>
                    <a:pt x="108" y="486"/>
                  </a:lnTo>
                  <a:lnTo>
                    <a:pt x="110" y="485"/>
                  </a:lnTo>
                  <a:lnTo>
                    <a:pt x="112" y="486"/>
                  </a:lnTo>
                  <a:lnTo>
                    <a:pt x="110" y="489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2" y="494"/>
                  </a:lnTo>
                  <a:lnTo>
                    <a:pt x="113" y="494"/>
                  </a:lnTo>
                  <a:lnTo>
                    <a:pt x="113" y="495"/>
                  </a:lnTo>
                  <a:lnTo>
                    <a:pt x="113" y="500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3" y="505"/>
                  </a:lnTo>
                  <a:lnTo>
                    <a:pt x="113" y="507"/>
                  </a:lnTo>
                  <a:lnTo>
                    <a:pt x="115" y="505"/>
                  </a:lnTo>
                  <a:lnTo>
                    <a:pt x="116" y="505"/>
                  </a:lnTo>
                  <a:lnTo>
                    <a:pt x="118" y="510"/>
                  </a:lnTo>
                  <a:lnTo>
                    <a:pt x="116" y="514"/>
                  </a:lnTo>
                  <a:lnTo>
                    <a:pt x="118" y="517"/>
                  </a:lnTo>
                  <a:lnTo>
                    <a:pt x="118" y="520"/>
                  </a:lnTo>
                  <a:lnTo>
                    <a:pt x="116" y="522"/>
                  </a:lnTo>
                  <a:lnTo>
                    <a:pt x="118" y="522"/>
                  </a:lnTo>
                  <a:lnTo>
                    <a:pt x="119" y="522"/>
                  </a:lnTo>
                  <a:lnTo>
                    <a:pt x="119" y="522"/>
                  </a:lnTo>
                  <a:lnTo>
                    <a:pt x="121" y="523"/>
                  </a:lnTo>
                  <a:lnTo>
                    <a:pt x="122" y="522"/>
                  </a:lnTo>
                  <a:lnTo>
                    <a:pt x="124" y="523"/>
                  </a:lnTo>
                  <a:lnTo>
                    <a:pt x="122" y="526"/>
                  </a:lnTo>
                  <a:lnTo>
                    <a:pt x="122" y="527"/>
                  </a:lnTo>
                  <a:lnTo>
                    <a:pt x="121" y="525"/>
                  </a:lnTo>
                  <a:lnTo>
                    <a:pt x="121" y="526"/>
                  </a:lnTo>
                  <a:lnTo>
                    <a:pt x="119" y="526"/>
                  </a:lnTo>
                  <a:lnTo>
                    <a:pt x="118" y="526"/>
                  </a:lnTo>
                  <a:lnTo>
                    <a:pt x="119" y="530"/>
                  </a:lnTo>
                  <a:lnTo>
                    <a:pt x="119" y="532"/>
                  </a:lnTo>
                  <a:lnTo>
                    <a:pt x="125" y="533"/>
                  </a:lnTo>
                  <a:lnTo>
                    <a:pt x="130" y="536"/>
                  </a:lnTo>
                  <a:lnTo>
                    <a:pt x="130" y="539"/>
                  </a:lnTo>
                  <a:lnTo>
                    <a:pt x="131" y="541"/>
                  </a:lnTo>
                  <a:lnTo>
                    <a:pt x="134" y="545"/>
                  </a:lnTo>
                  <a:lnTo>
                    <a:pt x="137" y="547"/>
                  </a:lnTo>
                  <a:lnTo>
                    <a:pt x="137" y="548"/>
                  </a:lnTo>
                  <a:lnTo>
                    <a:pt x="140" y="548"/>
                  </a:lnTo>
                  <a:lnTo>
                    <a:pt x="141" y="547"/>
                  </a:lnTo>
                  <a:lnTo>
                    <a:pt x="146" y="550"/>
                  </a:lnTo>
                  <a:lnTo>
                    <a:pt x="147" y="548"/>
                  </a:lnTo>
                  <a:lnTo>
                    <a:pt x="153" y="547"/>
                  </a:lnTo>
                  <a:lnTo>
                    <a:pt x="160" y="542"/>
                  </a:lnTo>
                  <a:lnTo>
                    <a:pt x="162" y="541"/>
                  </a:lnTo>
                  <a:lnTo>
                    <a:pt x="162" y="539"/>
                  </a:lnTo>
                  <a:lnTo>
                    <a:pt x="163" y="541"/>
                  </a:lnTo>
                  <a:lnTo>
                    <a:pt x="165" y="541"/>
                  </a:lnTo>
                  <a:lnTo>
                    <a:pt x="165" y="539"/>
                  </a:lnTo>
                  <a:lnTo>
                    <a:pt x="165" y="538"/>
                  </a:lnTo>
                  <a:lnTo>
                    <a:pt x="163" y="536"/>
                  </a:lnTo>
                  <a:lnTo>
                    <a:pt x="165" y="535"/>
                  </a:lnTo>
                  <a:lnTo>
                    <a:pt x="168" y="535"/>
                  </a:lnTo>
                  <a:lnTo>
                    <a:pt x="169" y="532"/>
                  </a:lnTo>
                  <a:lnTo>
                    <a:pt x="171" y="530"/>
                  </a:lnTo>
                  <a:lnTo>
                    <a:pt x="172" y="527"/>
                  </a:lnTo>
                  <a:lnTo>
                    <a:pt x="172" y="526"/>
                  </a:lnTo>
                  <a:lnTo>
                    <a:pt x="171" y="525"/>
                  </a:lnTo>
                  <a:lnTo>
                    <a:pt x="169" y="525"/>
                  </a:lnTo>
                  <a:lnTo>
                    <a:pt x="168" y="523"/>
                  </a:lnTo>
                  <a:lnTo>
                    <a:pt x="165" y="523"/>
                  </a:lnTo>
                  <a:lnTo>
                    <a:pt x="165" y="525"/>
                  </a:lnTo>
                  <a:lnTo>
                    <a:pt x="163" y="523"/>
                  </a:lnTo>
                  <a:lnTo>
                    <a:pt x="163" y="522"/>
                  </a:lnTo>
                  <a:lnTo>
                    <a:pt x="166" y="520"/>
                  </a:lnTo>
                  <a:lnTo>
                    <a:pt x="166" y="517"/>
                  </a:lnTo>
                  <a:lnTo>
                    <a:pt x="166" y="516"/>
                  </a:lnTo>
                  <a:lnTo>
                    <a:pt x="165" y="513"/>
                  </a:lnTo>
                  <a:lnTo>
                    <a:pt x="163" y="511"/>
                  </a:lnTo>
                  <a:lnTo>
                    <a:pt x="163" y="510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6" y="508"/>
                  </a:lnTo>
                  <a:lnTo>
                    <a:pt x="168" y="507"/>
                  </a:lnTo>
                  <a:lnTo>
                    <a:pt x="165" y="504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3" y="502"/>
                  </a:lnTo>
                  <a:lnTo>
                    <a:pt x="163" y="501"/>
                  </a:lnTo>
                  <a:lnTo>
                    <a:pt x="166" y="498"/>
                  </a:lnTo>
                  <a:lnTo>
                    <a:pt x="171" y="497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5" y="495"/>
                  </a:lnTo>
                  <a:lnTo>
                    <a:pt x="166" y="494"/>
                  </a:lnTo>
                  <a:lnTo>
                    <a:pt x="168" y="491"/>
                  </a:lnTo>
                  <a:lnTo>
                    <a:pt x="169" y="491"/>
                  </a:lnTo>
                  <a:lnTo>
                    <a:pt x="171" y="494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2" y="492"/>
                  </a:lnTo>
                  <a:lnTo>
                    <a:pt x="174" y="492"/>
                  </a:lnTo>
                  <a:lnTo>
                    <a:pt x="174" y="491"/>
                  </a:lnTo>
                  <a:lnTo>
                    <a:pt x="172" y="489"/>
                  </a:lnTo>
                  <a:lnTo>
                    <a:pt x="172" y="488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2" y="485"/>
                  </a:lnTo>
                  <a:lnTo>
                    <a:pt x="172" y="486"/>
                  </a:lnTo>
                  <a:lnTo>
                    <a:pt x="174" y="486"/>
                  </a:lnTo>
                  <a:lnTo>
                    <a:pt x="169" y="482"/>
                  </a:lnTo>
                  <a:lnTo>
                    <a:pt x="166" y="479"/>
                  </a:lnTo>
                  <a:lnTo>
                    <a:pt x="165" y="475"/>
                  </a:lnTo>
                  <a:lnTo>
                    <a:pt x="165" y="470"/>
                  </a:lnTo>
                  <a:lnTo>
                    <a:pt x="166" y="470"/>
                  </a:lnTo>
                  <a:lnTo>
                    <a:pt x="168" y="469"/>
                  </a:lnTo>
                  <a:lnTo>
                    <a:pt x="169" y="469"/>
                  </a:lnTo>
                  <a:lnTo>
                    <a:pt x="171" y="469"/>
                  </a:lnTo>
                  <a:lnTo>
                    <a:pt x="172" y="464"/>
                  </a:lnTo>
                  <a:lnTo>
                    <a:pt x="174" y="464"/>
                  </a:lnTo>
                  <a:lnTo>
                    <a:pt x="174" y="467"/>
                  </a:lnTo>
                  <a:lnTo>
                    <a:pt x="177" y="470"/>
                  </a:lnTo>
                  <a:lnTo>
                    <a:pt x="178" y="472"/>
                  </a:lnTo>
                  <a:lnTo>
                    <a:pt x="178" y="475"/>
                  </a:lnTo>
                  <a:lnTo>
                    <a:pt x="178" y="476"/>
                  </a:lnTo>
                  <a:lnTo>
                    <a:pt x="180" y="476"/>
                  </a:lnTo>
                  <a:lnTo>
                    <a:pt x="180" y="480"/>
                  </a:lnTo>
                  <a:lnTo>
                    <a:pt x="181" y="480"/>
                  </a:lnTo>
                  <a:lnTo>
                    <a:pt x="181" y="477"/>
                  </a:lnTo>
                  <a:lnTo>
                    <a:pt x="182" y="477"/>
                  </a:lnTo>
                  <a:lnTo>
                    <a:pt x="182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0" y="475"/>
                  </a:lnTo>
                  <a:lnTo>
                    <a:pt x="180" y="473"/>
                  </a:lnTo>
                  <a:lnTo>
                    <a:pt x="180" y="472"/>
                  </a:lnTo>
                  <a:lnTo>
                    <a:pt x="181" y="472"/>
                  </a:lnTo>
                  <a:lnTo>
                    <a:pt x="182" y="473"/>
                  </a:lnTo>
                  <a:lnTo>
                    <a:pt x="184" y="473"/>
                  </a:lnTo>
                  <a:lnTo>
                    <a:pt x="182" y="473"/>
                  </a:lnTo>
                  <a:lnTo>
                    <a:pt x="184" y="472"/>
                  </a:lnTo>
                  <a:lnTo>
                    <a:pt x="188" y="470"/>
                  </a:lnTo>
                  <a:lnTo>
                    <a:pt x="188" y="469"/>
                  </a:lnTo>
                  <a:lnTo>
                    <a:pt x="187" y="469"/>
                  </a:lnTo>
                  <a:lnTo>
                    <a:pt x="185" y="470"/>
                  </a:lnTo>
                  <a:lnTo>
                    <a:pt x="184" y="470"/>
                  </a:lnTo>
                  <a:lnTo>
                    <a:pt x="184" y="469"/>
                  </a:lnTo>
                  <a:lnTo>
                    <a:pt x="187" y="466"/>
                  </a:lnTo>
                  <a:lnTo>
                    <a:pt x="188" y="466"/>
                  </a:lnTo>
                  <a:lnTo>
                    <a:pt x="191" y="464"/>
                  </a:lnTo>
                  <a:lnTo>
                    <a:pt x="194" y="464"/>
                  </a:lnTo>
                  <a:lnTo>
                    <a:pt x="196" y="466"/>
                  </a:lnTo>
                  <a:lnTo>
                    <a:pt x="199" y="466"/>
                  </a:lnTo>
                  <a:lnTo>
                    <a:pt x="199" y="469"/>
                  </a:lnTo>
                  <a:lnTo>
                    <a:pt x="200" y="469"/>
                  </a:lnTo>
                  <a:lnTo>
                    <a:pt x="202" y="469"/>
                  </a:lnTo>
                  <a:lnTo>
                    <a:pt x="202" y="467"/>
                  </a:lnTo>
                  <a:lnTo>
                    <a:pt x="202" y="464"/>
                  </a:lnTo>
                  <a:lnTo>
                    <a:pt x="200" y="463"/>
                  </a:lnTo>
                  <a:lnTo>
                    <a:pt x="200" y="461"/>
                  </a:lnTo>
                  <a:lnTo>
                    <a:pt x="205" y="463"/>
                  </a:lnTo>
                  <a:lnTo>
                    <a:pt x="205" y="466"/>
                  </a:lnTo>
                  <a:lnTo>
                    <a:pt x="206" y="466"/>
                  </a:lnTo>
                  <a:lnTo>
                    <a:pt x="206" y="463"/>
                  </a:lnTo>
                  <a:lnTo>
                    <a:pt x="206" y="461"/>
                  </a:lnTo>
                  <a:lnTo>
                    <a:pt x="210" y="463"/>
                  </a:lnTo>
                  <a:lnTo>
                    <a:pt x="210" y="461"/>
                  </a:lnTo>
                  <a:lnTo>
                    <a:pt x="210" y="460"/>
                  </a:lnTo>
                  <a:lnTo>
                    <a:pt x="212" y="458"/>
                  </a:lnTo>
                  <a:lnTo>
                    <a:pt x="216" y="460"/>
                  </a:lnTo>
                  <a:lnTo>
                    <a:pt x="218" y="458"/>
                  </a:lnTo>
                  <a:lnTo>
                    <a:pt x="219" y="458"/>
                  </a:lnTo>
                  <a:lnTo>
                    <a:pt x="218" y="461"/>
                  </a:lnTo>
                  <a:lnTo>
                    <a:pt x="215" y="466"/>
                  </a:lnTo>
                  <a:lnTo>
                    <a:pt x="213" y="467"/>
                  </a:lnTo>
                  <a:lnTo>
                    <a:pt x="212" y="472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2"/>
                  </a:lnTo>
                  <a:lnTo>
                    <a:pt x="216" y="469"/>
                  </a:lnTo>
                  <a:lnTo>
                    <a:pt x="216" y="467"/>
                  </a:lnTo>
                  <a:lnTo>
                    <a:pt x="216" y="466"/>
                  </a:lnTo>
                  <a:lnTo>
                    <a:pt x="218" y="466"/>
                  </a:lnTo>
                  <a:lnTo>
                    <a:pt x="221" y="466"/>
                  </a:lnTo>
                  <a:lnTo>
                    <a:pt x="222" y="467"/>
                  </a:lnTo>
                  <a:lnTo>
                    <a:pt x="221" y="470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22" y="469"/>
                  </a:lnTo>
                  <a:lnTo>
                    <a:pt x="222" y="466"/>
                  </a:lnTo>
                  <a:lnTo>
                    <a:pt x="222" y="464"/>
                  </a:lnTo>
                  <a:lnTo>
                    <a:pt x="224" y="464"/>
                  </a:lnTo>
                  <a:lnTo>
                    <a:pt x="228" y="464"/>
                  </a:lnTo>
                  <a:lnTo>
                    <a:pt x="230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61"/>
                  </a:lnTo>
                  <a:lnTo>
                    <a:pt x="225" y="463"/>
                  </a:lnTo>
                  <a:lnTo>
                    <a:pt x="222" y="461"/>
                  </a:lnTo>
                  <a:lnTo>
                    <a:pt x="221" y="454"/>
                  </a:lnTo>
                  <a:lnTo>
                    <a:pt x="221" y="453"/>
                  </a:lnTo>
                  <a:lnTo>
                    <a:pt x="219" y="451"/>
                  </a:lnTo>
                  <a:lnTo>
                    <a:pt x="219" y="451"/>
                  </a:lnTo>
                  <a:lnTo>
                    <a:pt x="218" y="450"/>
                  </a:lnTo>
                  <a:lnTo>
                    <a:pt x="218" y="445"/>
                  </a:lnTo>
                  <a:lnTo>
                    <a:pt x="216" y="445"/>
                  </a:lnTo>
                  <a:lnTo>
                    <a:pt x="215" y="442"/>
                  </a:lnTo>
                  <a:lnTo>
                    <a:pt x="213" y="441"/>
                  </a:lnTo>
                  <a:lnTo>
                    <a:pt x="213" y="439"/>
                  </a:lnTo>
                  <a:lnTo>
                    <a:pt x="213" y="438"/>
                  </a:lnTo>
                  <a:lnTo>
                    <a:pt x="210" y="436"/>
                  </a:lnTo>
                  <a:lnTo>
                    <a:pt x="209" y="433"/>
                  </a:lnTo>
                  <a:lnTo>
                    <a:pt x="210" y="430"/>
                  </a:lnTo>
                  <a:lnTo>
                    <a:pt x="209" y="428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0"/>
                  </a:lnTo>
                  <a:lnTo>
                    <a:pt x="207" y="417"/>
                  </a:lnTo>
                  <a:lnTo>
                    <a:pt x="207" y="416"/>
                  </a:lnTo>
                  <a:lnTo>
                    <a:pt x="209" y="416"/>
                  </a:lnTo>
                  <a:lnTo>
                    <a:pt x="209" y="416"/>
                  </a:lnTo>
                  <a:lnTo>
                    <a:pt x="209" y="417"/>
                  </a:lnTo>
                  <a:lnTo>
                    <a:pt x="210" y="416"/>
                  </a:lnTo>
                  <a:lnTo>
                    <a:pt x="213" y="417"/>
                  </a:lnTo>
                  <a:lnTo>
                    <a:pt x="215" y="419"/>
                  </a:lnTo>
                  <a:lnTo>
                    <a:pt x="216" y="422"/>
                  </a:lnTo>
                  <a:lnTo>
                    <a:pt x="218" y="423"/>
                  </a:lnTo>
                  <a:lnTo>
                    <a:pt x="218" y="426"/>
                  </a:lnTo>
                  <a:lnTo>
                    <a:pt x="219" y="428"/>
                  </a:lnTo>
                  <a:lnTo>
                    <a:pt x="222" y="429"/>
                  </a:lnTo>
                  <a:lnTo>
                    <a:pt x="228" y="435"/>
                  </a:lnTo>
                  <a:lnTo>
                    <a:pt x="231" y="438"/>
                  </a:lnTo>
                  <a:lnTo>
                    <a:pt x="234" y="438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38" y="439"/>
                  </a:lnTo>
                  <a:lnTo>
                    <a:pt x="243" y="442"/>
                  </a:lnTo>
                  <a:lnTo>
                    <a:pt x="243" y="445"/>
                  </a:lnTo>
                  <a:lnTo>
                    <a:pt x="243" y="444"/>
                  </a:lnTo>
                  <a:lnTo>
                    <a:pt x="243" y="442"/>
                  </a:lnTo>
                  <a:lnTo>
                    <a:pt x="247" y="441"/>
                  </a:lnTo>
                  <a:lnTo>
                    <a:pt x="250" y="439"/>
                  </a:lnTo>
                  <a:lnTo>
                    <a:pt x="254" y="441"/>
                  </a:lnTo>
                  <a:lnTo>
                    <a:pt x="260" y="441"/>
                  </a:lnTo>
                  <a:lnTo>
                    <a:pt x="262" y="441"/>
                  </a:lnTo>
                  <a:lnTo>
                    <a:pt x="259" y="445"/>
                  </a:lnTo>
                  <a:lnTo>
                    <a:pt x="259" y="447"/>
                  </a:lnTo>
                  <a:lnTo>
                    <a:pt x="260" y="447"/>
                  </a:lnTo>
                  <a:lnTo>
                    <a:pt x="260" y="445"/>
                  </a:lnTo>
                  <a:lnTo>
                    <a:pt x="263" y="444"/>
                  </a:lnTo>
                  <a:lnTo>
                    <a:pt x="263" y="441"/>
                  </a:lnTo>
                  <a:lnTo>
                    <a:pt x="265" y="436"/>
                  </a:lnTo>
                  <a:lnTo>
                    <a:pt x="266" y="436"/>
                  </a:lnTo>
                  <a:lnTo>
                    <a:pt x="269" y="438"/>
                  </a:lnTo>
                  <a:lnTo>
                    <a:pt x="271" y="438"/>
                  </a:lnTo>
                  <a:lnTo>
                    <a:pt x="277" y="436"/>
                  </a:lnTo>
                  <a:lnTo>
                    <a:pt x="279" y="433"/>
                  </a:lnTo>
                  <a:lnTo>
                    <a:pt x="282" y="432"/>
                  </a:lnTo>
                  <a:lnTo>
                    <a:pt x="284" y="432"/>
                  </a:lnTo>
                  <a:lnTo>
                    <a:pt x="282" y="436"/>
                  </a:lnTo>
                  <a:lnTo>
                    <a:pt x="284" y="436"/>
                  </a:lnTo>
                  <a:lnTo>
                    <a:pt x="284" y="435"/>
                  </a:lnTo>
                  <a:lnTo>
                    <a:pt x="285" y="435"/>
                  </a:lnTo>
                  <a:lnTo>
                    <a:pt x="285" y="432"/>
                  </a:lnTo>
                  <a:lnTo>
                    <a:pt x="285" y="430"/>
                  </a:lnTo>
                  <a:lnTo>
                    <a:pt x="291" y="428"/>
                  </a:lnTo>
                  <a:lnTo>
                    <a:pt x="291" y="429"/>
                  </a:lnTo>
                  <a:lnTo>
                    <a:pt x="294" y="430"/>
                  </a:lnTo>
                  <a:lnTo>
                    <a:pt x="294" y="429"/>
                  </a:lnTo>
                  <a:lnTo>
                    <a:pt x="293" y="428"/>
                  </a:lnTo>
                  <a:lnTo>
                    <a:pt x="294" y="425"/>
                  </a:lnTo>
                  <a:lnTo>
                    <a:pt x="297" y="420"/>
                  </a:lnTo>
                  <a:lnTo>
                    <a:pt x="299" y="420"/>
                  </a:lnTo>
                  <a:lnTo>
                    <a:pt x="299" y="419"/>
                  </a:lnTo>
                  <a:lnTo>
                    <a:pt x="303" y="417"/>
                  </a:lnTo>
                  <a:lnTo>
                    <a:pt x="306" y="416"/>
                  </a:lnTo>
                  <a:lnTo>
                    <a:pt x="306" y="417"/>
                  </a:lnTo>
                  <a:lnTo>
                    <a:pt x="307" y="419"/>
                  </a:lnTo>
                  <a:lnTo>
                    <a:pt x="309" y="417"/>
                  </a:lnTo>
                  <a:lnTo>
                    <a:pt x="307" y="416"/>
                  </a:lnTo>
                  <a:lnTo>
                    <a:pt x="306" y="416"/>
                  </a:lnTo>
                  <a:lnTo>
                    <a:pt x="304" y="414"/>
                  </a:lnTo>
                  <a:lnTo>
                    <a:pt x="303" y="414"/>
                  </a:lnTo>
                  <a:lnTo>
                    <a:pt x="302" y="414"/>
                  </a:lnTo>
                  <a:lnTo>
                    <a:pt x="299" y="411"/>
                  </a:lnTo>
                  <a:lnTo>
                    <a:pt x="299" y="410"/>
                  </a:lnTo>
                  <a:lnTo>
                    <a:pt x="299" y="408"/>
                  </a:lnTo>
                  <a:lnTo>
                    <a:pt x="300" y="407"/>
                  </a:lnTo>
                  <a:lnTo>
                    <a:pt x="300" y="405"/>
                  </a:lnTo>
                  <a:lnTo>
                    <a:pt x="300" y="403"/>
                  </a:lnTo>
                  <a:lnTo>
                    <a:pt x="302" y="401"/>
                  </a:lnTo>
                  <a:lnTo>
                    <a:pt x="302" y="400"/>
                  </a:lnTo>
                  <a:lnTo>
                    <a:pt x="303" y="398"/>
                  </a:lnTo>
                  <a:lnTo>
                    <a:pt x="303" y="397"/>
                  </a:lnTo>
                  <a:lnTo>
                    <a:pt x="304" y="395"/>
                  </a:lnTo>
                  <a:lnTo>
                    <a:pt x="303" y="394"/>
                  </a:lnTo>
                  <a:lnTo>
                    <a:pt x="304" y="394"/>
                  </a:lnTo>
                  <a:lnTo>
                    <a:pt x="304" y="392"/>
                  </a:lnTo>
                  <a:lnTo>
                    <a:pt x="307" y="392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9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6" y="386"/>
                  </a:lnTo>
                  <a:lnTo>
                    <a:pt x="318" y="388"/>
                  </a:lnTo>
                  <a:lnTo>
                    <a:pt x="319" y="388"/>
                  </a:lnTo>
                  <a:lnTo>
                    <a:pt x="322" y="386"/>
                  </a:lnTo>
                  <a:lnTo>
                    <a:pt x="322" y="385"/>
                  </a:lnTo>
                  <a:lnTo>
                    <a:pt x="321" y="385"/>
                  </a:lnTo>
                  <a:lnTo>
                    <a:pt x="319" y="386"/>
                  </a:lnTo>
                  <a:lnTo>
                    <a:pt x="318" y="386"/>
                  </a:lnTo>
                  <a:lnTo>
                    <a:pt x="316" y="385"/>
                  </a:lnTo>
                  <a:lnTo>
                    <a:pt x="313" y="386"/>
                  </a:lnTo>
                  <a:lnTo>
                    <a:pt x="312" y="382"/>
                  </a:lnTo>
                  <a:lnTo>
                    <a:pt x="312" y="380"/>
                  </a:lnTo>
                  <a:lnTo>
                    <a:pt x="313" y="380"/>
                  </a:lnTo>
                  <a:lnTo>
                    <a:pt x="313" y="382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80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9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7" y="379"/>
                  </a:lnTo>
                  <a:lnTo>
                    <a:pt x="309" y="378"/>
                  </a:lnTo>
                  <a:lnTo>
                    <a:pt x="310" y="378"/>
                  </a:lnTo>
                  <a:lnTo>
                    <a:pt x="312" y="376"/>
                  </a:lnTo>
                  <a:lnTo>
                    <a:pt x="310" y="376"/>
                  </a:lnTo>
                  <a:lnTo>
                    <a:pt x="307" y="378"/>
                  </a:lnTo>
                  <a:lnTo>
                    <a:pt x="306" y="378"/>
                  </a:lnTo>
                  <a:lnTo>
                    <a:pt x="306" y="372"/>
                  </a:lnTo>
                  <a:lnTo>
                    <a:pt x="306" y="370"/>
                  </a:lnTo>
                  <a:lnTo>
                    <a:pt x="304" y="367"/>
                  </a:lnTo>
                  <a:lnTo>
                    <a:pt x="304" y="364"/>
                  </a:lnTo>
                  <a:lnTo>
                    <a:pt x="306" y="363"/>
                  </a:lnTo>
                  <a:lnTo>
                    <a:pt x="307" y="364"/>
                  </a:lnTo>
                  <a:lnTo>
                    <a:pt x="309" y="363"/>
                  </a:lnTo>
                  <a:lnTo>
                    <a:pt x="306" y="361"/>
                  </a:lnTo>
                  <a:lnTo>
                    <a:pt x="307" y="360"/>
                  </a:lnTo>
                  <a:lnTo>
                    <a:pt x="306" y="358"/>
                  </a:lnTo>
                  <a:lnTo>
                    <a:pt x="304" y="358"/>
                  </a:lnTo>
                  <a:lnTo>
                    <a:pt x="306" y="357"/>
                  </a:lnTo>
                  <a:lnTo>
                    <a:pt x="307" y="357"/>
                  </a:lnTo>
                  <a:lnTo>
                    <a:pt x="309" y="358"/>
                  </a:lnTo>
                  <a:lnTo>
                    <a:pt x="310" y="358"/>
                  </a:lnTo>
                  <a:lnTo>
                    <a:pt x="312" y="358"/>
                  </a:lnTo>
                  <a:lnTo>
                    <a:pt x="310" y="357"/>
                  </a:lnTo>
                  <a:lnTo>
                    <a:pt x="307" y="357"/>
                  </a:lnTo>
                  <a:lnTo>
                    <a:pt x="307" y="355"/>
                  </a:lnTo>
                  <a:lnTo>
                    <a:pt x="307" y="354"/>
                  </a:lnTo>
                  <a:lnTo>
                    <a:pt x="306" y="353"/>
                  </a:lnTo>
                  <a:lnTo>
                    <a:pt x="307" y="351"/>
                  </a:lnTo>
                  <a:lnTo>
                    <a:pt x="310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10" y="350"/>
                  </a:lnTo>
                  <a:lnTo>
                    <a:pt x="307" y="348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0" y="345"/>
                  </a:lnTo>
                  <a:lnTo>
                    <a:pt x="312" y="345"/>
                  </a:lnTo>
                  <a:lnTo>
                    <a:pt x="312" y="344"/>
                  </a:lnTo>
                  <a:lnTo>
                    <a:pt x="310" y="345"/>
                  </a:lnTo>
                  <a:lnTo>
                    <a:pt x="310" y="344"/>
                  </a:lnTo>
                  <a:lnTo>
                    <a:pt x="310" y="342"/>
                  </a:lnTo>
                  <a:lnTo>
                    <a:pt x="312" y="339"/>
                  </a:lnTo>
                  <a:lnTo>
                    <a:pt x="312" y="338"/>
                  </a:lnTo>
                  <a:lnTo>
                    <a:pt x="313" y="336"/>
                  </a:lnTo>
                  <a:lnTo>
                    <a:pt x="313" y="338"/>
                  </a:lnTo>
                  <a:lnTo>
                    <a:pt x="313" y="339"/>
                  </a:lnTo>
                  <a:lnTo>
                    <a:pt x="315" y="339"/>
                  </a:lnTo>
                  <a:lnTo>
                    <a:pt x="315" y="338"/>
                  </a:lnTo>
                  <a:lnTo>
                    <a:pt x="315" y="336"/>
                  </a:lnTo>
                  <a:lnTo>
                    <a:pt x="315" y="335"/>
                  </a:lnTo>
                  <a:lnTo>
                    <a:pt x="313" y="335"/>
                  </a:lnTo>
                  <a:lnTo>
                    <a:pt x="313" y="332"/>
                  </a:lnTo>
                  <a:lnTo>
                    <a:pt x="315" y="329"/>
                  </a:lnTo>
                  <a:lnTo>
                    <a:pt x="316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21" y="320"/>
                  </a:lnTo>
                  <a:lnTo>
                    <a:pt x="324" y="322"/>
                  </a:lnTo>
                  <a:lnTo>
                    <a:pt x="325" y="322"/>
                  </a:lnTo>
                  <a:lnTo>
                    <a:pt x="324" y="322"/>
                  </a:lnTo>
                  <a:lnTo>
                    <a:pt x="322" y="319"/>
                  </a:lnTo>
                  <a:lnTo>
                    <a:pt x="324" y="319"/>
                  </a:lnTo>
                  <a:lnTo>
                    <a:pt x="327" y="319"/>
                  </a:lnTo>
                  <a:lnTo>
                    <a:pt x="325" y="316"/>
                  </a:lnTo>
                  <a:lnTo>
                    <a:pt x="325" y="314"/>
                  </a:lnTo>
                  <a:lnTo>
                    <a:pt x="327" y="316"/>
                  </a:lnTo>
                  <a:lnTo>
                    <a:pt x="328" y="314"/>
                  </a:lnTo>
                  <a:lnTo>
                    <a:pt x="328" y="313"/>
                  </a:lnTo>
                  <a:lnTo>
                    <a:pt x="327" y="313"/>
                  </a:lnTo>
                  <a:lnTo>
                    <a:pt x="327" y="311"/>
                  </a:lnTo>
                  <a:lnTo>
                    <a:pt x="328" y="310"/>
                  </a:lnTo>
                  <a:lnTo>
                    <a:pt x="329" y="310"/>
                  </a:lnTo>
                  <a:lnTo>
                    <a:pt x="331" y="311"/>
                  </a:lnTo>
                  <a:lnTo>
                    <a:pt x="331" y="313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8" y="313"/>
                  </a:lnTo>
                  <a:lnTo>
                    <a:pt x="340" y="311"/>
                  </a:lnTo>
                  <a:lnTo>
                    <a:pt x="338" y="310"/>
                  </a:lnTo>
                  <a:lnTo>
                    <a:pt x="335" y="310"/>
                  </a:lnTo>
                  <a:lnTo>
                    <a:pt x="332" y="308"/>
                  </a:lnTo>
                  <a:lnTo>
                    <a:pt x="331" y="306"/>
                  </a:lnTo>
                  <a:lnTo>
                    <a:pt x="331" y="304"/>
                  </a:lnTo>
                  <a:lnTo>
                    <a:pt x="335" y="301"/>
                  </a:lnTo>
                  <a:lnTo>
                    <a:pt x="337" y="301"/>
                  </a:lnTo>
                  <a:lnTo>
                    <a:pt x="337" y="303"/>
                  </a:lnTo>
                  <a:lnTo>
                    <a:pt x="341" y="301"/>
                  </a:lnTo>
                  <a:lnTo>
                    <a:pt x="341" y="300"/>
                  </a:lnTo>
                  <a:lnTo>
                    <a:pt x="340" y="300"/>
                  </a:lnTo>
                  <a:lnTo>
                    <a:pt x="338" y="298"/>
                  </a:lnTo>
                  <a:lnTo>
                    <a:pt x="337" y="297"/>
                  </a:lnTo>
                  <a:lnTo>
                    <a:pt x="338" y="295"/>
                  </a:lnTo>
                  <a:lnTo>
                    <a:pt x="340" y="292"/>
                  </a:lnTo>
                  <a:lnTo>
                    <a:pt x="344" y="295"/>
                  </a:lnTo>
                  <a:lnTo>
                    <a:pt x="344" y="294"/>
                  </a:lnTo>
                  <a:lnTo>
                    <a:pt x="341" y="291"/>
                  </a:lnTo>
                  <a:lnTo>
                    <a:pt x="344" y="289"/>
                  </a:lnTo>
                  <a:lnTo>
                    <a:pt x="346" y="289"/>
                  </a:lnTo>
                  <a:lnTo>
                    <a:pt x="344" y="288"/>
                  </a:lnTo>
                  <a:lnTo>
                    <a:pt x="343" y="286"/>
                  </a:lnTo>
                  <a:lnTo>
                    <a:pt x="343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79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0" y="276"/>
                  </a:lnTo>
                  <a:lnTo>
                    <a:pt x="349" y="275"/>
                  </a:lnTo>
                  <a:lnTo>
                    <a:pt x="347" y="275"/>
                  </a:lnTo>
                  <a:lnTo>
                    <a:pt x="347" y="273"/>
                  </a:lnTo>
                  <a:lnTo>
                    <a:pt x="347" y="272"/>
                  </a:lnTo>
                  <a:lnTo>
                    <a:pt x="349" y="270"/>
                  </a:lnTo>
                  <a:lnTo>
                    <a:pt x="349" y="269"/>
                  </a:lnTo>
                  <a:lnTo>
                    <a:pt x="349" y="260"/>
                  </a:lnTo>
                  <a:lnTo>
                    <a:pt x="349" y="257"/>
                  </a:lnTo>
                  <a:lnTo>
                    <a:pt x="346" y="254"/>
                  </a:lnTo>
                  <a:lnTo>
                    <a:pt x="344" y="251"/>
                  </a:lnTo>
                  <a:lnTo>
                    <a:pt x="343" y="250"/>
                  </a:lnTo>
                  <a:lnTo>
                    <a:pt x="341" y="244"/>
                  </a:lnTo>
                  <a:lnTo>
                    <a:pt x="340" y="244"/>
                  </a:lnTo>
                  <a:lnTo>
                    <a:pt x="338" y="244"/>
                  </a:lnTo>
                  <a:lnTo>
                    <a:pt x="337" y="244"/>
                  </a:lnTo>
                  <a:lnTo>
                    <a:pt x="335" y="242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6"/>
                  </a:lnTo>
                  <a:lnTo>
                    <a:pt x="335" y="234"/>
                  </a:lnTo>
                  <a:lnTo>
                    <a:pt x="335" y="232"/>
                  </a:lnTo>
                  <a:lnTo>
                    <a:pt x="334" y="228"/>
                  </a:lnTo>
                  <a:lnTo>
                    <a:pt x="335" y="225"/>
                  </a:lnTo>
                  <a:lnTo>
                    <a:pt x="332" y="220"/>
                  </a:lnTo>
                  <a:lnTo>
                    <a:pt x="332" y="219"/>
                  </a:lnTo>
                  <a:lnTo>
                    <a:pt x="334" y="219"/>
                  </a:lnTo>
                  <a:lnTo>
                    <a:pt x="335" y="217"/>
                  </a:lnTo>
                  <a:lnTo>
                    <a:pt x="335" y="216"/>
                  </a:lnTo>
                  <a:lnTo>
                    <a:pt x="334" y="213"/>
                  </a:lnTo>
                  <a:lnTo>
                    <a:pt x="332" y="211"/>
                  </a:lnTo>
                  <a:lnTo>
                    <a:pt x="331" y="210"/>
                  </a:lnTo>
                  <a:lnTo>
                    <a:pt x="328" y="209"/>
                  </a:lnTo>
                  <a:lnTo>
                    <a:pt x="325" y="209"/>
                  </a:lnTo>
                  <a:lnTo>
                    <a:pt x="322" y="209"/>
                  </a:lnTo>
                  <a:lnTo>
                    <a:pt x="322" y="210"/>
                  </a:lnTo>
                  <a:lnTo>
                    <a:pt x="321" y="210"/>
                  </a:lnTo>
                  <a:lnTo>
                    <a:pt x="322" y="207"/>
                  </a:lnTo>
                  <a:lnTo>
                    <a:pt x="321" y="206"/>
                  </a:lnTo>
                  <a:lnTo>
                    <a:pt x="321" y="204"/>
                  </a:lnTo>
                  <a:lnTo>
                    <a:pt x="322" y="204"/>
                  </a:lnTo>
                  <a:lnTo>
                    <a:pt x="324" y="203"/>
                  </a:lnTo>
                  <a:lnTo>
                    <a:pt x="325" y="200"/>
                  </a:lnTo>
                  <a:lnTo>
                    <a:pt x="324" y="198"/>
                  </a:lnTo>
                  <a:lnTo>
                    <a:pt x="325" y="197"/>
                  </a:lnTo>
                  <a:lnTo>
                    <a:pt x="325" y="195"/>
                  </a:lnTo>
                  <a:lnTo>
                    <a:pt x="324" y="195"/>
                  </a:lnTo>
                  <a:lnTo>
                    <a:pt x="322" y="198"/>
                  </a:lnTo>
                  <a:lnTo>
                    <a:pt x="321" y="198"/>
                  </a:lnTo>
                  <a:lnTo>
                    <a:pt x="321" y="197"/>
                  </a:lnTo>
                  <a:lnTo>
                    <a:pt x="321" y="194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24" y="185"/>
                  </a:lnTo>
                  <a:lnTo>
                    <a:pt x="325" y="184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28" y="176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7" y="176"/>
                  </a:lnTo>
                  <a:lnTo>
                    <a:pt x="325" y="178"/>
                  </a:lnTo>
                  <a:lnTo>
                    <a:pt x="325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2" y="176"/>
                  </a:lnTo>
                  <a:lnTo>
                    <a:pt x="321" y="178"/>
                  </a:lnTo>
                  <a:lnTo>
                    <a:pt x="318" y="179"/>
                  </a:lnTo>
                  <a:lnTo>
                    <a:pt x="316" y="178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3" y="182"/>
                  </a:lnTo>
                  <a:lnTo>
                    <a:pt x="313" y="182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3" y="178"/>
                  </a:lnTo>
                  <a:lnTo>
                    <a:pt x="313" y="175"/>
                  </a:lnTo>
                  <a:lnTo>
                    <a:pt x="312" y="170"/>
                  </a:lnTo>
                  <a:lnTo>
                    <a:pt x="310" y="170"/>
                  </a:lnTo>
                  <a:lnTo>
                    <a:pt x="310" y="169"/>
                  </a:lnTo>
                  <a:lnTo>
                    <a:pt x="309" y="167"/>
                  </a:lnTo>
                  <a:lnTo>
                    <a:pt x="307" y="164"/>
                  </a:lnTo>
                  <a:lnTo>
                    <a:pt x="304" y="163"/>
                  </a:lnTo>
                  <a:lnTo>
                    <a:pt x="302" y="161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57"/>
                  </a:lnTo>
                  <a:lnTo>
                    <a:pt x="297" y="157"/>
                  </a:lnTo>
                  <a:lnTo>
                    <a:pt x="297" y="156"/>
                  </a:lnTo>
                  <a:lnTo>
                    <a:pt x="299" y="153"/>
                  </a:lnTo>
                  <a:lnTo>
                    <a:pt x="297" y="151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6" y="144"/>
                  </a:lnTo>
                  <a:lnTo>
                    <a:pt x="296" y="142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3" y="150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7" y="148"/>
                  </a:lnTo>
                  <a:lnTo>
                    <a:pt x="285" y="147"/>
                  </a:lnTo>
                  <a:lnTo>
                    <a:pt x="284" y="147"/>
                  </a:lnTo>
                  <a:lnTo>
                    <a:pt x="282" y="147"/>
                  </a:lnTo>
                  <a:lnTo>
                    <a:pt x="281" y="147"/>
                  </a:lnTo>
                  <a:lnTo>
                    <a:pt x="282" y="144"/>
                  </a:lnTo>
                  <a:lnTo>
                    <a:pt x="287" y="142"/>
                  </a:lnTo>
                  <a:lnTo>
                    <a:pt x="287" y="141"/>
                  </a:lnTo>
                  <a:lnTo>
                    <a:pt x="288" y="139"/>
                  </a:lnTo>
                  <a:lnTo>
                    <a:pt x="287" y="138"/>
                  </a:lnTo>
                  <a:lnTo>
                    <a:pt x="287" y="137"/>
                  </a:lnTo>
                  <a:lnTo>
                    <a:pt x="287" y="135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3" y="132"/>
                  </a:lnTo>
                  <a:lnTo>
                    <a:pt x="293" y="134"/>
                  </a:lnTo>
                  <a:lnTo>
                    <a:pt x="296" y="134"/>
                  </a:lnTo>
                  <a:lnTo>
                    <a:pt x="299" y="135"/>
                  </a:lnTo>
                  <a:lnTo>
                    <a:pt x="303" y="135"/>
                  </a:lnTo>
                  <a:lnTo>
                    <a:pt x="304" y="135"/>
                  </a:lnTo>
                  <a:lnTo>
                    <a:pt x="307" y="135"/>
                  </a:lnTo>
                  <a:lnTo>
                    <a:pt x="312" y="137"/>
                  </a:lnTo>
                  <a:lnTo>
                    <a:pt x="313" y="135"/>
                  </a:lnTo>
                  <a:lnTo>
                    <a:pt x="316" y="137"/>
                  </a:lnTo>
                  <a:lnTo>
                    <a:pt x="319" y="137"/>
                  </a:lnTo>
                  <a:lnTo>
                    <a:pt x="322" y="142"/>
                  </a:lnTo>
                  <a:lnTo>
                    <a:pt x="322" y="145"/>
                  </a:lnTo>
                  <a:lnTo>
                    <a:pt x="324" y="147"/>
                  </a:lnTo>
                  <a:lnTo>
                    <a:pt x="325" y="148"/>
                  </a:lnTo>
                  <a:lnTo>
                    <a:pt x="328" y="151"/>
                  </a:lnTo>
                  <a:lnTo>
                    <a:pt x="329" y="153"/>
                  </a:lnTo>
                  <a:lnTo>
                    <a:pt x="331" y="159"/>
                  </a:lnTo>
                  <a:lnTo>
                    <a:pt x="332" y="159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4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7" y="164"/>
                  </a:lnTo>
                  <a:lnTo>
                    <a:pt x="337" y="161"/>
                  </a:lnTo>
                  <a:lnTo>
                    <a:pt x="338" y="160"/>
                  </a:lnTo>
                  <a:lnTo>
                    <a:pt x="343" y="161"/>
                  </a:lnTo>
                  <a:lnTo>
                    <a:pt x="344" y="160"/>
                  </a:lnTo>
                  <a:lnTo>
                    <a:pt x="347" y="160"/>
                  </a:lnTo>
                  <a:lnTo>
                    <a:pt x="347" y="159"/>
                  </a:lnTo>
                  <a:lnTo>
                    <a:pt x="347" y="156"/>
                  </a:lnTo>
                  <a:lnTo>
                    <a:pt x="347" y="150"/>
                  </a:lnTo>
                  <a:lnTo>
                    <a:pt x="349" y="148"/>
                  </a:lnTo>
                  <a:lnTo>
                    <a:pt x="349" y="147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3" y="134"/>
                  </a:lnTo>
                  <a:lnTo>
                    <a:pt x="353" y="129"/>
                  </a:lnTo>
                  <a:lnTo>
                    <a:pt x="356" y="129"/>
                  </a:lnTo>
                  <a:lnTo>
                    <a:pt x="354" y="129"/>
                  </a:lnTo>
                  <a:lnTo>
                    <a:pt x="353" y="128"/>
                  </a:lnTo>
                  <a:lnTo>
                    <a:pt x="354" y="126"/>
                  </a:lnTo>
                  <a:lnTo>
                    <a:pt x="354" y="125"/>
                  </a:lnTo>
                  <a:lnTo>
                    <a:pt x="353" y="126"/>
                  </a:lnTo>
                  <a:lnTo>
                    <a:pt x="350" y="126"/>
                  </a:lnTo>
                  <a:lnTo>
                    <a:pt x="350" y="125"/>
                  </a:lnTo>
                  <a:lnTo>
                    <a:pt x="352" y="122"/>
                  </a:lnTo>
                  <a:lnTo>
                    <a:pt x="353" y="120"/>
                  </a:lnTo>
                  <a:lnTo>
                    <a:pt x="357" y="123"/>
                  </a:lnTo>
                  <a:lnTo>
                    <a:pt x="359" y="123"/>
                  </a:lnTo>
                  <a:lnTo>
                    <a:pt x="359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54" y="116"/>
                  </a:lnTo>
                  <a:lnTo>
                    <a:pt x="357" y="114"/>
                  </a:lnTo>
                  <a:lnTo>
                    <a:pt x="357" y="112"/>
                  </a:lnTo>
                  <a:lnTo>
                    <a:pt x="360" y="113"/>
                  </a:lnTo>
                  <a:lnTo>
                    <a:pt x="362" y="112"/>
                  </a:lnTo>
                  <a:lnTo>
                    <a:pt x="363" y="112"/>
                  </a:lnTo>
                  <a:lnTo>
                    <a:pt x="365" y="114"/>
                  </a:lnTo>
                  <a:lnTo>
                    <a:pt x="366" y="114"/>
                  </a:lnTo>
                  <a:lnTo>
                    <a:pt x="368" y="113"/>
                  </a:lnTo>
                  <a:lnTo>
                    <a:pt x="369" y="113"/>
                  </a:lnTo>
                  <a:lnTo>
                    <a:pt x="369" y="112"/>
                  </a:lnTo>
                  <a:lnTo>
                    <a:pt x="368" y="110"/>
                  </a:lnTo>
                  <a:lnTo>
                    <a:pt x="368" y="107"/>
                  </a:lnTo>
                  <a:lnTo>
                    <a:pt x="369" y="104"/>
                  </a:lnTo>
                  <a:lnTo>
                    <a:pt x="371" y="104"/>
                  </a:lnTo>
                  <a:lnTo>
                    <a:pt x="372" y="106"/>
                  </a:lnTo>
                  <a:lnTo>
                    <a:pt x="374" y="106"/>
                  </a:lnTo>
                  <a:lnTo>
                    <a:pt x="376" y="104"/>
                  </a:lnTo>
                  <a:lnTo>
                    <a:pt x="376" y="103"/>
                  </a:lnTo>
                  <a:lnTo>
                    <a:pt x="376" y="101"/>
                  </a:lnTo>
                  <a:lnTo>
                    <a:pt x="379" y="101"/>
                  </a:lnTo>
                  <a:lnTo>
                    <a:pt x="379" y="100"/>
                  </a:lnTo>
                  <a:lnTo>
                    <a:pt x="382" y="100"/>
                  </a:lnTo>
                  <a:lnTo>
                    <a:pt x="381" y="101"/>
                  </a:lnTo>
                  <a:lnTo>
                    <a:pt x="381" y="103"/>
                  </a:lnTo>
                  <a:lnTo>
                    <a:pt x="382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5" y="106"/>
                  </a:lnTo>
                  <a:lnTo>
                    <a:pt x="387" y="104"/>
                  </a:lnTo>
                  <a:lnTo>
                    <a:pt x="387" y="101"/>
                  </a:lnTo>
                  <a:lnTo>
                    <a:pt x="388" y="100"/>
                  </a:lnTo>
                  <a:lnTo>
                    <a:pt x="390" y="98"/>
                  </a:lnTo>
                  <a:lnTo>
                    <a:pt x="388" y="98"/>
                  </a:lnTo>
                  <a:lnTo>
                    <a:pt x="387" y="95"/>
                  </a:lnTo>
                  <a:lnTo>
                    <a:pt x="387" y="94"/>
                  </a:lnTo>
                  <a:lnTo>
                    <a:pt x="388" y="91"/>
                  </a:lnTo>
                  <a:lnTo>
                    <a:pt x="390" y="92"/>
                  </a:lnTo>
                  <a:lnTo>
                    <a:pt x="391" y="92"/>
                  </a:lnTo>
                  <a:lnTo>
                    <a:pt x="394" y="91"/>
                  </a:lnTo>
                  <a:lnTo>
                    <a:pt x="396" y="88"/>
                  </a:lnTo>
                  <a:lnTo>
                    <a:pt x="397" y="88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400" y="92"/>
                  </a:lnTo>
                  <a:lnTo>
                    <a:pt x="401" y="94"/>
                  </a:lnTo>
                  <a:lnTo>
                    <a:pt x="403" y="94"/>
                  </a:lnTo>
                  <a:lnTo>
                    <a:pt x="406" y="92"/>
                  </a:lnTo>
                  <a:lnTo>
                    <a:pt x="407" y="88"/>
                  </a:lnTo>
                  <a:lnTo>
                    <a:pt x="409" y="84"/>
                  </a:lnTo>
                  <a:lnTo>
                    <a:pt x="409" y="82"/>
                  </a:lnTo>
                  <a:lnTo>
                    <a:pt x="406" y="79"/>
                  </a:lnTo>
                  <a:lnTo>
                    <a:pt x="406" y="78"/>
                  </a:lnTo>
                  <a:lnTo>
                    <a:pt x="404" y="76"/>
                  </a:lnTo>
                  <a:lnTo>
                    <a:pt x="406" y="73"/>
                  </a:lnTo>
                  <a:lnTo>
                    <a:pt x="406" y="72"/>
                  </a:lnTo>
                  <a:lnTo>
                    <a:pt x="409" y="72"/>
                  </a:lnTo>
                  <a:lnTo>
                    <a:pt x="409" y="70"/>
                  </a:lnTo>
                  <a:lnTo>
                    <a:pt x="409" y="67"/>
                  </a:lnTo>
                  <a:lnTo>
                    <a:pt x="409" y="66"/>
                  </a:lnTo>
                  <a:lnTo>
                    <a:pt x="412" y="64"/>
                  </a:lnTo>
                  <a:lnTo>
                    <a:pt x="413" y="62"/>
                  </a:lnTo>
                  <a:lnTo>
                    <a:pt x="415" y="63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2"/>
                  </a:lnTo>
                  <a:lnTo>
                    <a:pt x="419" y="60"/>
                  </a:lnTo>
                  <a:lnTo>
                    <a:pt x="419" y="59"/>
                  </a:lnTo>
                  <a:lnTo>
                    <a:pt x="418" y="57"/>
                  </a:lnTo>
                  <a:lnTo>
                    <a:pt x="416" y="54"/>
                  </a:lnTo>
                  <a:lnTo>
                    <a:pt x="413" y="53"/>
                  </a:lnTo>
                  <a:lnTo>
                    <a:pt x="412" y="54"/>
                  </a:lnTo>
                  <a:lnTo>
                    <a:pt x="409" y="57"/>
                  </a:lnTo>
                  <a:lnTo>
                    <a:pt x="407" y="56"/>
                  </a:lnTo>
                  <a:lnTo>
                    <a:pt x="407" y="54"/>
                  </a:lnTo>
                  <a:lnTo>
                    <a:pt x="410" y="53"/>
                  </a:lnTo>
                  <a:lnTo>
                    <a:pt x="410" y="51"/>
                  </a:lnTo>
                  <a:lnTo>
                    <a:pt x="409" y="50"/>
                  </a:lnTo>
                  <a:lnTo>
                    <a:pt x="407" y="51"/>
                  </a:lnTo>
                  <a:lnTo>
                    <a:pt x="407" y="48"/>
                  </a:lnTo>
                  <a:lnTo>
                    <a:pt x="406" y="45"/>
                  </a:lnTo>
                  <a:lnTo>
                    <a:pt x="404" y="45"/>
                  </a:lnTo>
                  <a:lnTo>
                    <a:pt x="403" y="47"/>
                  </a:lnTo>
                  <a:lnTo>
                    <a:pt x="401" y="47"/>
                  </a:lnTo>
                  <a:lnTo>
                    <a:pt x="399" y="48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8" y="48"/>
                  </a:lnTo>
                  <a:lnTo>
                    <a:pt x="387" y="48"/>
                  </a:lnTo>
                  <a:lnTo>
                    <a:pt x="387" y="47"/>
                  </a:lnTo>
                  <a:lnTo>
                    <a:pt x="388" y="45"/>
                  </a:lnTo>
                  <a:lnTo>
                    <a:pt x="390" y="44"/>
                  </a:lnTo>
                  <a:lnTo>
                    <a:pt x="394" y="40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400" y="38"/>
                  </a:lnTo>
                  <a:lnTo>
                    <a:pt x="401" y="38"/>
                  </a:lnTo>
                  <a:lnTo>
                    <a:pt x="403" y="40"/>
                  </a:lnTo>
                  <a:lnTo>
                    <a:pt x="404" y="40"/>
                  </a:lnTo>
                  <a:lnTo>
                    <a:pt x="406" y="40"/>
                  </a:lnTo>
                  <a:lnTo>
                    <a:pt x="404" y="40"/>
                  </a:lnTo>
                  <a:lnTo>
                    <a:pt x="403" y="38"/>
                  </a:lnTo>
                  <a:lnTo>
                    <a:pt x="404" y="37"/>
                  </a:lnTo>
                  <a:lnTo>
                    <a:pt x="404" y="34"/>
                  </a:lnTo>
                  <a:lnTo>
                    <a:pt x="406" y="32"/>
                  </a:lnTo>
                  <a:lnTo>
                    <a:pt x="407" y="32"/>
                  </a:lnTo>
                  <a:lnTo>
                    <a:pt x="407" y="35"/>
                  </a:lnTo>
                  <a:lnTo>
                    <a:pt x="409" y="35"/>
                  </a:lnTo>
                  <a:lnTo>
                    <a:pt x="410" y="37"/>
                  </a:lnTo>
                  <a:lnTo>
                    <a:pt x="412" y="37"/>
                  </a:lnTo>
                  <a:lnTo>
                    <a:pt x="413" y="37"/>
                  </a:lnTo>
                  <a:lnTo>
                    <a:pt x="412" y="40"/>
                  </a:lnTo>
                  <a:lnTo>
                    <a:pt x="413" y="41"/>
                  </a:lnTo>
                  <a:lnTo>
                    <a:pt x="415" y="41"/>
                  </a:lnTo>
                  <a:lnTo>
                    <a:pt x="415" y="44"/>
                  </a:lnTo>
                  <a:lnTo>
                    <a:pt x="416" y="44"/>
                  </a:lnTo>
                  <a:lnTo>
                    <a:pt x="418" y="44"/>
                  </a:lnTo>
                  <a:lnTo>
                    <a:pt x="419" y="48"/>
                  </a:lnTo>
                  <a:lnTo>
                    <a:pt x="419" y="50"/>
                  </a:lnTo>
                  <a:lnTo>
                    <a:pt x="421" y="48"/>
                  </a:lnTo>
                  <a:lnTo>
                    <a:pt x="419" y="47"/>
                  </a:lnTo>
                  <a:lnTo>
                    <a:pt x="421" y="44"/>
                  </a:lnTo>
                  <a:lnTo>
                    <a:pt x="422" y="44"/>
                  </a:lnTo>
                  <a:lnTo>
                    <a:pt x="425" y="48"/>
                  </a:lnTo>
                  <a:lnTo>
                    <a:pt x="425" y="50"/>
                  </a:lnTo>
                  <a:lnTo>
                    <a:pt x="426" y="48"/>
                  </a:lnTo>
                  <a:lnTo>
                    <a:pt x="426" y="45"/>
                  </a:lnTo>
                  <a:lnTo>
                    <a:pt x="425" y="42"/>
                  </a:lnTo>
                  <a:lnTo>
                    <a:pt x="425" y="41"/>
                  </a:lnTo>
                  <a:lnTo>
                    <a:pt x="425" y="40"/>
                  </a:lnTo>
                  <a:lnTo>
                    <a:pt x="424" y="40"/>
                  </a:lnTo>
                  <a:lnTo>
                    <a:pt x="422" y="41"/>
                  </a:lnTo>
                  <a:lnTo>
                    <a:pt x="422" y="40"/>
                  </a:lnTo>
                  <a:lnTo>
                    <a:pt x="422" y="38"/>
                  </a:lnTo>
                  <a:lnTo>
                    <a:pt x="422" y="37"/>
                  </a:lnTo>
                  <a:lnTo>
                    <a:pt x="419" y="35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19" y="31"/>
                  </a:lnTo>
                  <a:lnTo>
                    <a:pt x="419" y="29"/>
                  </a:lnTo>
                  <a:lnTo>
                    <a:pt x="421" y="28"/>
                  </a:lnTo>
                  <a:lnTo>
                    <a:pt x="419" y="26"/>
                  </a:lnTo>
                  <a:lnTo>
                    <a:pt x="418" y="29"/>
                  </a:lnTo>
                  <a:lnTo>
                    <a:pt x="416" y="29"/>
                  </a:lnTo>
                  <a:lnTo>
                    <a:pt x="416" y="28"/>
                  </a:lnTo>
                  <a:lnTo>
                    <a:pt x="415" y="28"/>
                  </a:lnTo>
                  <a:lnTo>
                    <a:pt x="413" y="31"/>
                  </a:lnTo>
                  <a:lnTo>
                    <a:pt x="412" y="29"/>
                  </a:lnTo>
                  <a:lnTo>
                    <a:pt x="412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6" y="26"/>
                  </a:lnTo>
                  <a:lnTo>
                    <a:pt x="418" y="19"/>
                  </a:lnTo>
                  <a:lnTo>
                    <a:pt x="419" y="19"/>
                  </a:lnTo>
                  <a:lnTo>
                    <a:pt x="419" y="22"/>
                  </a:lnTo>
                  <a:lnTo>
                    <a:pt x="419" y="25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4" y="22"/>
                  </a:lnTo>
                  <a:lnTo>
                    <a:pt x="422" y="20"/>
                  </a:lnTo>
                  <a:lnTo>
                    <a:pt x="421" y="20"/>
                  </a:lnTo>
                  <a:lnTo>
                    <a:pt x="419" y="19"/>
                  </a:lnTo>
                  <a:lnTo>
                    <a:pt x="421" y="16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5" y="22"/>
                  </a:lnTo>
                  <a:lnTo>
                    <a:pt x="426" y="23"/>
                  </a:lnTo>
                  <a:lnTo>
                    <a:pt x="428" y="22"/>
                  </a:lnTo>
                  <a:lnTo>
                    <a:pt x="429" y="17"/>
                  </a:lnTo>
                  <a:lnTo>
                    <a:pt x="431" y="17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28" y="15"/>
                  </a:lnTo>
                  <a:lnTo>
                    <a:pt x="428" y="13"/>
                  </a:lnTo>
                  <a:lnTo>
                    <a:pt x="426" y="15"/>
                  </a:lnTo>
                  <a:lnTo>
                    <a:pt x="424" y="13"/>
                  </a:lnTo>
                  <a:lnTo>
                    <a:pt x="424" y="15"/>
                  </a:lnTo>
                  <a:lnTo>
                    <a:pt x="422" y="15"/>
                  </a:lnTo>
                  <a:lnTo>
                    <a:pt x="422" y="13"/>
                  </a:lnTo>
                  <a:lnTo>
                    <a:pt x="422" y="12"/>
                  </a:lnTo>
                  <a:lnTo>
                    <a:pt x="426" y="9"/>
                  </a:lnTo>
                  <a:lnTo>
                    <a:pt x="428" y="7"/>
                  </a:lnTo>
                  <a:lnTo>
                    <a:pt x="429" y="7"/>
                  </a:lnTo>
                  <a:lnTo>
                    <a:pt x="432" y="4"/>
                  </a:lnTo>
                  <a:lnTo>
                    <a:pt x="434" y="4"/>
                  </a:lnTo>
                  <a:lnTo>
                    <a:pt x="434" y="3"/>
                  </a:lnTo>
                  <a:lnTo>
                    <a:pt x="434" y="1"/>
                  </a:lnTo>
                  <a:lnTo>
                    <a:pt x="434" y="0"/>
                  </a:lnTo>
                  <a:lnTo>
                    <a:pt x="435" y="0"/>
                  </a:lnTo>
                  <a:lnTo>
                    <a:pt x="435" y="1"/>
                  </a:lnTo>
                  <a:lnTo>
                    <a:pt x="437" y="1"/>
                  </a:lnTo>
                  <a:lnTo>
                    <a:pt x="437" y="0"/>
                  </a:lnTo>
                  <a:lnTo>
                    <a:pt x="443" y="1"/>
                  </a:lnTo>
                  <a:lnTo>
                    <a:pt x="444" y="1"/>
                  </a:lnTo>
                  <a:lnTo>
                    <a:pt x="444" y="4"/>
                  </a:lnTo>
                  <a:lnTo>
                    <a:pt x="443" y="6"/>
                  </a:lnTo>
                  <a:lnTo>
                    <a:pt x="443" y="7"/>
                  </a:lnTo>
                  <a:lnTo>
                    <a:pt x="444" y="7"/>
                  </a:lnTo>
                  <a:lnTo>
                    <a:pt x="446" y="6"/>
                  </a:lnTo>
                  <a:lnTo>
                    <a:pt x="447" y="6"/>
                  </a:lnTo>
                  <a:lnTo>
                    <a:pt x="449" y="7"/>
                  </a:lnTo>
                  <a:lnTo>
                    <a:pt x="450" y="6"/>
                  </a:lnTo>
                  <a:lnTo>
                    <a:pt x="450" y="7"/>
                  </a:lnTo>
                  <a:lnTo>
                    <a:pt x="450" y="10"/>
                  </a:lnTo>
                  <a:lnTo>
                    <a:pt x="453" y="13"/>
                  </a:lnTo>
                  <a:lnTo>
                    <a:pt x="451" y="15"/>
                  </a:lnTo>
                  <a:lnTo>
                    <a:pt x="450" y="16"/>
                  </a:lnTo>
                  <a:lnTo>
                    <a:pt x="454" y="17"/>
                  </a:lnTo>
                  <a:lnTo>
                    <a:pt x="454" y="19"/>
                  </a:lnTo>
                  <a:lnTo>
                    <a:pt x="454" y="25"/>
                  </a:lnTo>
                  <a:lnTo>
                    <a:pt x="454" y="26"/>
                  </a:lnTo>
                  <a:lnTo>
                    <a:pt x="456" y="26"/>
                  </a:lnTo>
                  <a:lnTo>
                    <a:pt x="457" y="29"/>
                  </a:lnTo>
                  <a:lnTo>
                    <a:pt x="456" y="31"/>
                  </a:lnTo>
                  <a:lnTo>
                    <a:pt x="454" y="29"/>
                  </a:lnTo>
                  <a:lnTo>
                    <a:pt x="454" y="31"/>
                  </a:lnTo>
                  <a:lnTo>
                    <a:pt x="456" y="32"/>
                  </a:lnTo>
                  <a:lnTo>
                    <a:pt x="457" y="32"/>
                  </a:lnTo>
                  <a:lnTo>
                    <a:pt x="459" y="31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3" y="34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41"/>
                  </a:lnTo>
                  <a:lnTo>
                    <a:pt x="463" y="42"/>
                  </a:lnTo>
                  <a:lnTo>
                    <a:pt x="466" y="42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6" y="48"/>
                  </a:lnTo>
                  <a:lnTo>
                    <a:pt x="463" y="50"/>
                  </a:lnTo>
                  <a:lnTo>
                    <a:pt x="462" y="53"/>
                  </a:lnTo>
                  <a:lnTo>
                    <a:pt x="463" y="56"/>
                  </a:lnTo>
                  <a:lnTo>
                    <a:pt x="463" y="59"/>
                  </a:lnTo>
                  <a:lnTo>
                    <a:pt x="465" y="60"/>
                  </a:lnTo>
                  <a:lnTo>
                    <a:pt x="466" y="60"/>
                  </a:lnTo>
                  <a:lnTo>
                    <a:pt x="466" y="63"/>
                  </a:lnTo>
                  <a:lnTo>
                    <a:pt x="469" y="70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69" y="73"/>
                  </a:lnTo>
                  <a:lnTo>
                    <a:pt x="471" y="75"/>
                  </a:lnTo>
                  <a:lnTo>
                    <a:pt x="472" y="75"/>
                  </a:lnTo>
                  <a:lnTo>
                    <a:pt x="472" y="78"/>
                  </a:lnTo>
                  <a:lnTo>
                    <a:pt x="471" y="79"/>
                  </a:lnTo>
                  <a:lnTo>
                    <a:pt x="469" y="78"/>
                  </a:lnTo>
                  <a:lnTo>
                    <a:pt x="468" y="76"/>
                  </a:lnTo>
                  <a:lnTo>
                    <a:pt x="465" y="72"/>
                  </a:lnTo>
                  <a:lnTo>
                    <a:pt x="462" y="69"/>
                  </a:lnTo>
                  <a:lnTo>
                    <a:pt x="460" y="64"/>
                  </a:lnTo>
                  <a:lnTo>
                    <a:pt x="459" y="63"/>
                  </a:lnTo>
                  <a:lnTo>
                    <a:pt x="456" y="63"/>
                  </a:lnTo>
                  <a:lnTo>
                    <a:pt x="454" y="62"/>
                  </a:lnTo>
                  <a:lnTo>
                    <a:pt x="454" y="63"/>
                  </a:lnTo>
                  <a:lnTo>
                    <a:pt x="451" y="64"/>
                  </a:lnTo>
                  <a:lnTo>
                    <a:pt x="451" y="66"/>
                  </a:lnTo>
                  <a:lnTo>
                    <a:pt x="451" y="67"/>
                  </a:lnTo>
                  <a:lnTo>
                    <a:pt x="453" y="70"/>
                  </a:lnTo>
                  <a:lnTo>
                    <a:pt x="451" y="75"/>
                  </a:lnTo>
                  <a:lnTo>
                    <a:pt x="453" y="76"/>
                  </a:lnTo>
                  <a:lnTo>
                    <a:pt x="451" y="76"/>
                  </a:lnTo>
                  <a:lnTo>
                    <a:pt x="450" y="75"/>
                  </a:lnTo>
                  <a:lnTo>
                    <a:pt x="450" y="72"/>
                  </a:lnTo>
                  <a:lnTo>
                    <a:pt x="447" y="69"/>
                  </a:lnTo>
                  <a:lnTo>
                    <a:pt x="446" y="69"/>
                  </a:lnTo>
                  <a:lnTo>
                    <a:pt x="444" y="69"/>
                  </a:lnTo>
                  <a:lnTo>
                    <a:pt x="446" y="70"/>
                  </a:lnTo>
                  <a:lnTo>
                    <a:pt x="444" y="72"/>
                  </a:lnTo>
                  <a:lnTo>
                    <a:pt x="444" y="69"/>
                  </a:lnTo>
                  <a:lnTo>
                    <a:pt x="443" y="67"/>
                  </a:lnTo>
                  <a:lnTo>
                    <a:pt x="441" y="67"/>
                  </a:lnTo>
                  <a:lnTo>
                    <a:pt x="438" y="67"/>
                  </a:lnTo>
                  <a:lnTo>
                    <a:pt x="440" y="66"/>
                  </a:lnTo>
                  <a:lnTo>
                    <a:pt x="440" y="63"/>
                  </a:lnTo>
                  <a:lnTo>
                    <a:pt x="440" y="62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9"/>
                  </a:lnTo>
                  <a:lnTo>
                    <a:pt x="437" y="59"/>
                  </a:lnTo>
                  <a:lnTo>
                    <a:pt x="434" y="60"/>
                  </a:lnTo>
                  <a:lnTo>
                    <a:pt x="432" y="62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8" y="69"/>
                  </a:lnTo>
                  <a:lnTo>
                    <a:pt x="429" y="72"/>
                  </a:lnTo>
                  <a:lnTo>
                    <a:pt x="431" y="72"/>
                  </a:lnTo>
                  <a:lnTo>
                    <a:pt x="431" y="70"/>
                  </a:lnTo>
                  <a:lnTo>
                    <a:pt x="432" y="70"/>
                  </a:lnTo>
                  <a:lnTo>
                    <a:pt x="434" y="72"/>
                  </a:lnTo>
                  <a:lnTo>
                    <a:pt x="434" y="73"/>
                  </a:lnTo>
                  <a:lnTo>
                    <a:pt x="434" y="76"/>
                  </a:lnTo>
                  <a:lnTo>
                    <a:pt x="432" y="78"/>
                  </a:lnTo>
                  <a:lnTo>
                    <a:pt x="431" y="78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31" y="82"/>
                  </a:lnTo>
                  <a:lnTo>
                    <a:pt x="432" y="82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5" y="82"/>
                  </a:lnTo>
                  <a:lnTo>
                    <a:pt x="438" y="84"/>
                  </a:lnTo>
                  <a:lnTo>
                    <a:pt x="437" y="84"/>
                  </a:lnTo>
                  <a:lnTo>
                    <a:pt x="437" y="85"/>
                  </a:lnTo>
                  <a:lnTo>
                    <a:pt x="438" y="85"/>
                  </a:lnTo>
                  <a:lnTo>
                    <a:pt x="440" y="84"/>
                  </a:lnTo>
                  <a:lnTo>
                    <a:pt x="441" y="84"/>
                  </a:lnTo>
                  <a:lnTo>
                    <a:pt x="443" y="85"/>
                  </a:lnTo>
                  <a:lnTo>
                    <a:pt x="446" y="85"/>
                  </a:lnTo>
                  <a:lnTo>
                    <a:pt x="447" y="87"/>
                  </a:lnTo>
                  <a:lnTo>
                    <a:pt x="446" y="91"/>
                  </a:lnTo>
                  <a:lnTo>
                    <a:pt x="444" y="91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8" y="97"/>
                  </a:lnTo>
                  <a:lnTo>
                    <a:pt x="438" y="98"/>
                  </a:lnTo>
                  <a:lnTo>
                    <a:pt x="438" y="98"/>
                  </a:lnTo>
                  <a:lnTo>
                    <a:pt x="437" y="101"/>
                  </a:lnTo>
                  <a:lnTo>
                    <a:pt x="432" y="98"/>
                  </a:lnTo>
                  <a:lnTo>
                    <a:pt x="431" y="97"/>
                  </a:lnTo>
                  <a:lnTo>
                    <a:pt x="429" y="92"/>
                  </a:lnTo>
                  <a:lnTo>
                    <a:pt x="429" y="91"/>
                  </a:lnTo>
                  <a:lnTo>
                    <a:pt x="428" y="89"/>
                  </a:lnTo>
                  <a:lnTo>
                    <a:pt x="426" y="88"/>
                  </a:lnTo>
                  <a:lnTo>
                    <a:pt x="425" y="89"/>
                  </a:lnTo>
                  <a:lnTo>
                    <a:pt x="424" y="91"/>
                  </a:lnTo>
                  <a:lnTo>
                    <a:pt x="425" y="92"/>
                  </a:lnTo>
                  <a:lnTo>
                    <a:pt x="424" y="94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2" y="98"/>
                  </a:lnTo>
                  <a:lnTo>
                    <a:pt x="422" y="98"/>
                  </a:lnTo>
                  <a:lnTo>
                    <a:pt x="421" y="98"/>
                  </a:lnTo>
                  <a:lnTo>
                    <a:pt x="422" y="98"/>
                  </a:lnTo>
                  <a:lnTo>
                    <a:pt x="422" y="100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21" y="103"/>
                  </a:lnTo>
                  <a:lnTo>
                    <a:pt x="424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09"/>
                  </a:lnTo>
                  <a:lnTo>
                    <a:pt x="428" y="109"/>
                  </a:lnTo>
                  <a:lnTo>
                    <a:pt x="429" y="103"/>
                  </a:lnTo>
                  <a:lnTo>
                    <a:pt x="431" y="103"/>
                  </a:lnTo>
                  <a:lnTo>
                    <a:pt x="432" y="101"/>
                  </a:lnTo>
                  <a:lnTo>
                    <a:pt x="434" y="100"/>
                  </a:lnTo>
                  <a:lnTo>
                    <a:pt x="435" y="101"/>
                  </a:lnTo>
                  <a:lnTo>
                    <a:pt x="437" y="103"/>
                  </a:lnTo>
                  <a:lnTo>
                    <a:pt x="438" y="103"/>
                  </a:lnTo>
                  <a:lnTo>
                    <a:pt x="438" y="101"/>
                  </a:lnTo>
                  <a:lnTo>
                    <a:pt x="441" y="101"/>
                  </a:lnTo>
                  <a:lnTo>
                    <a:pt x="444" y="98"/>
                  </a:lnTo>
                  <a:lnTo>
                    <a:pt x="446" y="97"/>
                  </a:lnTo>
                  <a:lnTo>
                    <a:pt x="447" y="95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4" y="95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100"/>
                  </a:lnTo>
                  <a:lnTo>
                    <a:pt x="453" y="101"/>
                  </a:lnTo>
                  <a:lnTo>
                    <a:pt x="453" y="104"/>
                  </a:lnTo>
                  <a:lnTo>
                    <a:pt x="454" y="104"/>
                  </a:lnTo>
                  <a:lnTo>
                    <a:pt x="454" y="106"/>
                  </a:lnTo>
                  <a:lnTo>
                    <a:pt x="456" y="104"/>
                  </a:lnTo>
                  <a:lnTo>
                    <a:pt x="457" y="104"/>
                  </a:lnTo>
                  <a:lnTo>
                    <a:pt x="459" y="106"/>
                  </a:lnTo>
                  <a:lnTo>
                    <a:pt x="460" y="106"/>
                  </a:lnTo>
                  <a:lnTo>
                    <a:pt x="462" y="104"/>
                  </a:lnTo>
                  <a:lnTo>
                    <a:pt x="463" y="103"/>
                  </a:lnTo>
                  <a:lnTo>
                    <a:pt x="466" y="101"/>
                  </a:lnTo>
                  <a:lnTo>
                    <a:pt x="468" y="97"/>
                  </a:lnTo>
                  <a:lnTo>
                    <a:pt x="466" y="95"/>
                  </a:lnTo>
                  <a:lnTo>
                    <a:pt x="465" y="95"/>
                  </a:lnTo>
                  <a:lnTo>
                    <a:pt x="463" y="94"/>
                  </a:lnTo>
                  <a:lnTo>
                    <a:pt x="463" y="89"/>
                  </a:lnTo>
                  <a:lnTo>
                    <a:pt x="462" y="89"/>
                  </a:lnTo>
                  <a:lnTo>
                    <a:pt x="465" y="84"/>
                  </a:lnTo>
                  <a:lnTo>
                    <a:pt x="468" y="82"/>
                  </a:lnTo>
                  <a:lnTo>
                    <a:pt x="471" y="82"/>
                  </a:lnTo>
                  <a:lnTo>
                    <a:pt x="475" y="87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8" y="89"/>
                  </a:lnTo>
                  <a:lnTo>
                    <a:pt x="481" y="91"/>
                  </a:lnTo>
                  <a:lnTo>
                    <a:pt x="479" y="92"/>
                  </a:lnTo>
                  <a:lnTo>
                    <a:pt x="479" y="94"/>
                  </a:lnTo>
                  <a:lnTo>
                    <a:pt x="479" y="95"/>
                  </a:lnTo>
                  <a:lnTo>
                    <a:pt x="481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4" y="100"/>
                  </a:lnTo>
                  <a:lnTo>
                    <a:pt x="484" y="101"/>
                  </a:lnTo>
                  <a:lnTo>
                    <a:pt x="482" y="103"/>
                  </a:lnTo>
                  <a:lnTo>
                    <a:pt x="484" y="103"/>
                  </a:lnTo>
                  <a:lnTo>
                    <a:pt x="485" y="104"/>
                  </a:lnTo>
                  <a:lnTo>
                    <a:pt x="485" y="109"/>
                  </a:lnTo>
                  <a:lnTo>
                    <a:pt x="488" y="110"/>
                  </a:lnTo>
                  <a:lnTo>
                    <a:pt x="488" y="112"/>
                  </a:lnTo>
                  <a:lnTo>
                    <a:pt x="487" y="113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6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4" y="120"/>
                  </a:lnTo>
                  <a:lnTo>
                    <a:pt x="493" y="125"/>
                  </a:lnTo>
                  <a:lnTo>
                    <a:pt x="493" y="126"/>
                  </a:lnTo>
                  <a:lnTo>
                    <a:pt x="496" y="126"/>
                  </a:lnTo>
                  <a:lnTo>
                    <a:pt x="496" y="125"/>
                  </a:lnTo>
                  <a:lnTo>
                    <a:pt x="497" y="123"/>
                  </a:lnTo>
                  <a:lnTo>
                    <a:pt x="497" y="122"/>
                  </a:lnTo>
                  <a:lnTo>
                    <a:pt x="503" y="117"/>
                  </a:lnTo>
                  <a:lnTo>
                    <a:pt x="504" y="117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9" y="119"/>
                  </a:lnTo>
                  <a:lnTo>
                    <a:pt x="509" y="120"/>
                  </a:lnTo>
                  <a:lnTo>
                    <a:pt x="510" y="119"/>
                  </a:lnTo>
                  <a:lnTo>
                    <a:pt x="512" y="119"/>
                  </a:lnTo>
                  <a:lnTo>
                    <a:pt x="513" y="119"/>
                  </a:lnTo>
                  <a:lnTo>
                    <a:pt x="515" y="120"/>
                  </a:lnTo>
                  <a:lnTo>
                    <a:pt x="516" y="122"/>
                  </a:lnTo>
                  <a:lnTo>
                    <a:pt x="519" y="125"/>
                  </a:lnTo>
                  <a:lnTo>
                    <a:pt x="521" y="128"/>
                  </a:lnTo>
                  <a:lnTo>
                    <a:pt x="522" y="129"/>
                  </a:lnTo>
                  <a:lnTo>
                    <a:pt x="522" y="132"/>
                  </a:lnTo>
                  <a:lnTo>
                    <a:pt x="521" y="134"/>
                  </a:lnTo>
                  <a:lnTo>
                    <a:pt x="521" y="135"/>
                  </a:lnTo>
                  <a:lnTo>
                    <a:pt x="522" y="135"/>
                  </a:lnTo>
                  <a:lnTo>
                    <a:pt x="522" y="137"/>
                  </a:lnTo>
                  <a:lnTo>
                    <a:pt x="522" y="139"/>
                  </a:lnTo>
                  <a:lnTo>
                    <a:pt x="521" y="139"/>
                  </a:lnTo>
                  <a:lnTo>
                    <a:pt x="519" y="139"/>
                  </a:lnTo>
                  <a:lnTo>
                    <a:pt x="518" y="138"/>
                  </a:lnTo>
                  <a:lnTo>
                    <a:pt x="515" y="137"/>
                  </a:lnTo>
                  <a:lnTo>
                    <a:pt x="513" y="134"/>
                  </a:lnTo>
                  <a:lnTo>
                    <a:pt x="513" y="132"/>
                  </a:lnTo>
                  <a:lnTo>
                    <a:pt x="512" y="132"/>
                  </a:lnTo>
                  <a:lnTo>
                    <a:pt x="509" y="134"/>
                  </a:lnTo>
                  <a:lnTo>
                    <a:pt x="507" y="137"/>
                  </a:lnTo>
                  <a:lnTo>
                    <a:pt x="506" y="137"/>
                  </a:lnTo>
                  <a:lnTo>
                    <a:pt x="504" y="138"/>
                  </a:lnTo>
                  <a:lnTo>
                    <a:pt x="504" y="139"/>
                  </a:lnTo>
                  <a:lnTo>
                    <a:pt x="507" y="141"/>
                  </a:lnTo>
                  <a:lnTo>
                    <a:pt x="509" y="141"/>
                  </a:lnTo>
                  <a:lnTo>
                    <a:pt x="510" y="139"/>
                  </a:lnTo>
                  <a:lnTo>
                    <a:pt x="513" y="138"/>
                  </a:lnTo>
                  <a:lnTo>
                    <a:pt x="516" y="139"/>
                  </a:lnTo>
                  <a:lnTo>
                    <a:pt x="516" y="141"/>
                  </a:lnTo>
                  <a:lnTo>
                    <a:pt x="518" y="142"/>
                  </a:lnTo>
                  <a:lnTo>
                    <a:pt x="516" y="147"/>
                  </a:lnTo>
                  <a:lnTo>
                    <a:pt x="516" y="148"/>
                  </a:lnTo>
                  <a:lnTo>
                    <a:pt x="516" y="151"/>
                  </a:lnTo>
                  <a:lnTo>
                    <a:pt x="518" y="153"/>
                  </a:lnTo>
                  <a:lnTo>
                    <a:pt x="519" y="153"/>
                  </a:lnTo>
                  <a:lnTo>
                    <a:pt x="521" y="153"/>
                  </a:lnTo>
                  <a:lnTo>
                    <a:pt x="523" y="151"/>
                  </a:lnTo>
                  <a:lnTo>
                    <a:pt x="521" y="150"/>
                  </a:lnTo>
                  <a:lnTo>
                    <a:pt x="521" y="148"/>
                  </a:lnTo>
                  <a:lnTo>
                    <a:pt x="519" y="147"/>
                  </a:lnTo>
                  <a:lnTo>
                    <a:pt x="521" y="145"/>
                  </a:lnTo>
                  <a:lnTo>
                    <a:pt x="522" y="145"/>
                  </a:lnTo>
                  <a:lnTo>
                    <a:pt x="523" y="147"/>
                  </a:lnTo>
                  <a:lnTo>
                    <a:pt x="525" y="145"/>
                  </a:lnTo>
                  <a:lnTo>
                    <a:pt x="525" y="147"/>
                  </a:lnTo>
                  <a:lnTo>
                    <a:pt x="526" y="150"/>
                  </a:lnTo>
                  <a:lnTo>
                    <a:pt x="526" y="151"/>
                  </a:lnTo>
                  <a:lnTo>
                    <a:pt x="528" y="151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5" y="144"/>
                  </a:lnTo>
                  <a:lnTo>
                    <a:pt x="525" y="142"/>
                  </a:lnTo>
                  <a:lnTo>
                    <a:pt x="525" y="139"/>
                  </a:lnTo>
                  <a:lnTo>
                    <a:pt x="526" y="139"/>
                  </a:lnTo>
                  <a:lnTo>
                    <a:pt x="528" y="141"/>
                  </a:lnTo>
                  <a:lnTo>
                    <a:pt x="529" y="144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29" y="151"/>
                  </a:lnTo>
                  <a:lnTo>
                    <a:pt x="532" y="156"/>
                  </a:lnTo>
                  <a:lnTo>
                    <a:pt x="534" y="161"/>
                  </a:lnTo>
                  <a:lnTo>
                    <a:pt x="535" y="164"/>
                  </a:lnTo>
                  <a:lnTo>
                    <a:pt x="535" y="169"/>
                  </a:lnTo>
                  <a:lnTo>
                    <a:pt x="537" y="172"/>
                  </a:lnTo>
                  <a:lnTo>
                    <a:pt x="537" y="173"/>
                  </a:lnTo>
                  <a:lnTo>
                    <a:pt x="537" y="175"/>
                  </a:lnTo>
                  <a:lnTo>
                    <a:pt x="534" y="175"/>
                  </a:lnTo>
                  <a:lnTo>
                    <a:pt x="532" y="175"/>
                  </a:lnTo>
                  <a:lnTo>
                    <a:pt x="529" y="175"/>
                  </a:lnTo>
                  <a:lnTo>
                    <a:pt x="528" y="175"/>
                  </a:lnTo>
                  <a:lnTo>
                    <a:pt x="528" y="173"/>
                  </a:lnTo>
                  <a:lnTo>
                    <a:pt x="528" y="172"/>
                  </a:lnTo>
                  <a:lnTo>
                    <a:pt x="528" y="170"/>
                  </a:lnTo>
                  <a:lnTo>
                    <a:pt x="528" y="169"/>
                  </a:lnTo>
                  <a:lnTo>
                    <a:pt x="526" y="163"/>
                  </a:lnTo>
                  <a:lnTo>
                    <a:pt x="526" y="160"/>
                  </a:lnTo>
                  <a:lnTo>
                    <a:pt x="525" y="159"/>
                  </a:lnTo>
                  <a:lnTo>
                    <a:pt x="525" y="159"/>
                  </a:lnTo>
                  <a:lnTo>
                    <a:pt x="525" y="160"/>
                  </a:lnTo>
                  <a:lnTo>
                    <a:pt x="525" y="161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2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6" y="178"/>
                  </a:lnTo>
                  <a:lnTo>
                    <a:pt x="528" y="179"/>
                  </a:lnTo>
                  <a:lnTo>
                    <a:pt x="528" y="181"/>
                  </a:lnTo>
                  <a:lnTo>
                    <a:pt x="526" y="182"/>
                  </a:lnTo>
                  <a:lnTo>
                    <a:pt x="528" y="185"/>
                  </a:lnTo>
                  <a:lnTo>
                    <a:pt x="528" y="188"/>
                  </a:lnTo>
                  <a:lnTo>
                    <a:pt x="528" y="191"/>
                  </a:lnTo>
                  <a:lnTo>
                    <a:pt x="528" y="192"/>
                  </a:lnTo>
                  <a:lnTo>
                    <a:pt x="528" y="194"/>
                  </a:lnTo>
                  <a:lnTo>
                    <a:pt x="525" y="200"/>
                  </a:lnTo>
                  <a:lnTo>
                    <a:pt x="525" y="204"/>
                  </a:lnTo>
                  <a:lnTo>
                    <a:pt x="525" y="207"/>
                  </a:lnTo>
                  <a:lnTo>
                    <a:pt x="525" y="207"/>
                  </a:lnTo>
                  <a:lnTo>
                    <a:pt x="526" y="206"/>
                  </a:lnTo>
                  <a:lnTo>
                    <a:pt x="528" y="206"/>
                  </a:lnTo>
                  <a:lnTo>
                    <a:pt x="528" y="207"/>
                  </a:lnTo>
                  <a:lnTo>
                    <a:pt x="529" y="207"/>
                  </a:lnTo>
                  <a:lnTo>
                    <a:pt x="529" y="209"/>
                  </a:lnTo>
                  <a:lnTo>
                    <a:pt x="529" y="210"/>
                  </a:lnTo>
                  <a:lnTo>
                    <a:pt x="529" y="211"/>
                  </a:lnTo>
                  <a:lnTo>
                    <a:pt x="531" y="211"/>
                  </a:lnTo>
                  <a:lnTo>
                    <a:pt x="532" y="210"/>
                  </a:lnTo>
                  <a:lnTo>
                    <a:pt x="534" y="210"/>
                  </a:lnTo>
                  <a:lnTo>
                    <a:pt x="532" y="209"/>
                  </a:lnTo>
                  <a:lnTo>
                    <a:pt x="534" y="207"/>
                  </a:lnTo>
                  <a:lnTo>
                    <a:pt x="535" y="209"/>
                  </a:lnTo>
                  <a:lnTo>
                    <a:pt x="535" y="210"/>
                  </a:lnTo>
                  <a:lnTo>
                    <a:pt x="537" y="210"/>
                  </a:lnTo>
                  <a:lnTo>
                    <a:pt x="538" y="209"/>
                  </a:lnTo>
                  <a:lnTo>
                    <a:pt x="541" y="209"/>
                  </a:lnTo>
                  <a:lnTo>
                    <a:pt x="543" y="209"/>
                  </a:lnTo>
                  <a:lnTo>
                    <a:pt x="544" y="213"/>
                  </a:lnTo>
                  <a:lnTo>
                    <a:pt x="551" y="220"/>
                  </a:lnTo>
                  <a:lnTo>
                    <a:pt x="553" y="223"/>
                  </a:lnTo>
                  <a:lnTo>
                    <a:pt x="554" y="226"/>
                  </a:lnTo>
                  <a:lnTo>
                    <a:pt x="554" y="228"/>
                  </a:lnTo>
                  <a:lnTo>
                    <a:pt x="556" y="229"/>
                  </a:lnTo>
                  <a:lnTo>
                    <a:pt x="554" y="231"/>
                  </a:lnTo>
                  <a:lnTo>
                    <a:pt x="556" y="232"/>
                  </a:lnTo>
                  <a:lnTo>
                    <a:pt x="554" y="234"/>
                  </a:lnTo>
                  <a:lnTo>
                    <a:pt x="547" y="238"/>
                  </a:lnTo>
                  <a:lnTo>
                    <a:pt x="544" y="236"/>
                  </a:lnTo>
                  <a:lnTo>
                    <a:pt x="540" y="235"/>
                  </a:lnTo>
                  <a:lnTo>
                    <a:pt x="537" y="239"/>
                  </a:lnTo>
                  <a:lnTo>
                    <a:pt x="534" y="241"/>
                  </a:lnTo>
                  <a:lnTo>
                    <a:pt x="529" y="245"/>
                  </a:lnTo>
                  <a:lnTo>
                    <a:pt x="525" y="250"/>
                  </a:lnTo>
                  <a:lnTo>
                    <a:pt x="523" y="253"/>
                  </a:lnTo>
                  <a:lnTo>
                    <a:pt x="522" y="256"/>
                  </a:lnTo>
                  <a:lnTo>
                    <a:pt x="522" y="260"/>
                  </a:lnTo>
                  <a:lnTo>
                    <a:pt x="522" y="261"/>
                  </a:lnTo>
                  <a:lnTo>
                    <a:pt x="518" y="263"/>
                  </a:lnTo>
                  <a:lnTo>
                    <a:pt x="515" y="263"/>
                  </a:lnTo>
                  <a:lnTo>
                    <a:pt x="510" y="266"/>
                  </a:lnTo>
                  <a:lnTo>
                    <a:pt x="506" y="269"/>
                  </a:lnTo>
                  <a:lnTo>
                    <a:pt x="501" y="273"/>
                  </a:lnTo>
                  <a:lnTo>
                    <a:pt x="498" y="275"/>
                  </a:lnTo>
                  <a:lnTo>
                    <a:pt x="494" y="275"/>
                  </a:lnTo>
                  <a:lnTo>
                    <a:pt x="491" y="275"/>
                  </a:lnTo>
                  <a:lnTo>
                    <a:pt x="487" y="276"/>
                  </a:lnTo>
                  <a:lnTo>
                    <a:pt x="485" y="282"/>
                  </a:lnTo>
                  <a:lnTo>
                    <a:pt x="487" y="285"/>
                  </a:lnTo>
                  <a:lnTo>
                    <a:pt x="487" y="288"/>
                  </a:lnTo>
                  <a:lnTo>
                    <a:pt x="484" y="291"/>
                  </a:lnTo>
                  <a:lnTo>
                    <a:pt x="482" y="294"/>
                  </a:lnTo>
                  <a:lnTo>
                    <a:pt x="478" y="295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8" y="301"/>
                  </a:lnTo>
                  <a:lnTo>
                    <a:pt x="468" y="304"/>
                  </a:lnTo>
                  <a:lnTo>
                    <a:pt x="469" y="308"/>
                  </a:lnTo>
                  <a:lnTo>
                    <a:pt x="472" y="310"/>
                  </a:lnTo>
                  <a:lnTo>
                    <a:pt x="472" y="310"/>
                  </a:lnTo>
                  <a:lnTo>
                    <a:pt x="475" y="310"/>
                  </a:lnTo>
                  <a:lnTo>
                    <a:pt x="482" y="308"/>
                  </a:lnTo>
                  <a:lnTo>
                    <a:pt x="488" y="310"/>
                  </a:lnTo>
                  <a:lnTo>
                    <a:pt x="493" y="313"/>
                  </a:lnTo>
                  <a:lnTo>
                    <a:pt x="494" y="316"/>
                  </a:lnTo>
                  <a:lnTo>
                    <a:pt x="496" y="322"/>
                  </a:lnTo>
                  <a:lnTo>
                    <a:pt x="496" y="328"/>
                  </a:lnTo>
                  <a:lnTo>
                    <a:pt x="496" y="331"/>
                  </a:lnTo>
                  <a:lnTo>
                    <a:pt x="493" y="333"/>
                  </a:lnTo>
                  <a:lnTo>
                    <a:pt x="490" y="336"/>
                  </a:lnTo>
                  <a:lnTo>
                    <a:pt x="487" y="338"/>
                  </a:lnTo>
                  <a:lnTo>
                    <a:pt x="482" y="341"/>
                  </a:lnTo>
                  <a:lnTo>
                    <a:pt x="479" y="345"/>
                  </a:lnTo>
                  <a:lnTo>
                    <a:pt x="478" y="350"/>
                  </a:lnTo>
                  <a:lnTo>
                    <a:pt x="478" y="354"/>
                  </a:lnTo>
                  <a:lnTo>
                    <a:pt x="481" y="360"/>
                  </a:lnTo>
                  <a:lnTo>
                    <a:pt x="484" y="364"/>
                  </a:lnTo>
                  <a:lnTo>
                    <a:pt x="487" y="367"/>
                  </a:lnTo>
                  <a:lnTo>
                    <a:pt x="488" y="370"/>
                  </a:lnTo>
                  <a:lnTo>
                    <a:pt x="487" y="375"/>
                  </a:lnTo>
                  <a:lnTo>
                    <a:pt x="485" y="380"/>
                  </a:lnTo>
                  <a:lnTo>
                    <a:pt x="482" y="392"/>
                  </a:lnTo>
                  <a:lnTo>
                    <a:pt x="482" y="401"/>
                  </a:lnTo>
                  <a:lnTo>
                    <a:pt x="482" y="404"/>
                  </a:lnTo>
                  <a:lnTo>
                    <a:pt x="481" y="410"/>
                  </a:lnTo>
                  <a:lnTo>
                    <a:pt x="478" y="416"/>
                  </a:lnTo>
                  <a:lnTo>
                    <a:pt x="473" y="416"/>
                  </a:lnTo>
                  <a:lnTo>
                    <a:pt x="469" y="419"/>
                  </a:lnTo>
                  <a:lnTo>
                    <a:pt x="466" y="420"/>
                  </a:lnTo>
                  <a:lnTo>
                    <a:pt x="460" y="422"/>
                  </a:lnTo>
                  <a:lnTo>
                    <a:pt x="456" y="423"/>
                  </a:lnTo>
                  <a:lnTo>
                    <a:pt x="456" y="426"/>
                  </a:lnTo>
                  <a:lnTo>
                    <a:pt x="457" y="430"/>
                  </a:lnTo>
                  <a:lnTo>
                    <a:pt x="459" y="433"/>
                  </a:lnTo>
                  <a:lnTo>
                    <a:pt x="460" y="439"/>
                  </a:lnTo>
                  <a:lnTo>
                    <a:pt x="459" y="444"/>
                  </a:lnTo>
                  <a:lnTo>
                    <a:pt x="457" y="447"/>
                  </a:lnTo>
                  <a:lnTo>
                    <a:pt x="457" y="450"/>
                  </a:lnTo>
                  <a:lnTo>
                    <a:pt x="460" y="451"/>
                  </a:lnTo>
                  <a:lnTo>
                    <a:pt x="462" y="454"/>
                  </a:lnTo>
                  <a:lnTo>
                    <a:pt x="465" y="455"/>
                  </a:lnTo>
                  <a:lnTo>
                    <a:pt x="465" y="461"/>
                  </a:lnTo>
                  <a:lnTo>
                    <a:pt x="465" y="466"/>
                  </a:lnTo>
                  <a:lnTo>
                    <a:pt x="466" y="470"/>
                  </a:lnTo>
                  <a:lnTo>
                    <a:pt x="468" y="473"/>
                  </a:lnTo>
                  <a:lnTo>
                    <a:pt x="469" y="477"/>
                  </a:lnTo>
                  <a:lnTo>
                    <a:pt x="471" y="482"/>
                  </a:lnTo>
                  <a:lnTo>
                    <a:pt x="472" y="485"/>
                  </a:lnTo>
                  <a:lnTo>
                    <a:pt x="476" y="486"/>
                  </a:lnTo>
                  <a:lnTo>
                    <a:pt x="479" y="489"/>
                  </a:lnTo>
                  <a:lnTo>
                    <a:pt x="479" y="497"/>
                  </a:lnTo>
                  <a:lnTo>
                    <a:pt x="478" y="501"/>
                  </a:lnTo>
                  <a:lnTo>
                    <a:pt x="475" y="504"/>
                  </a:lnTo>
                  <a:lnTo>
                    <a:pt x="473" y="510"/>
                  </a:lnTo>
                  <a:lnTo>
                    <a:pt x="473" y="516"/>
                  </a:lnTo>
                  <a:lnTo>
                    <a:pt x="475" y="522"/>
                  </a:lnTo>
                  <a:lnTo>
                    <a:pt x="475" y="525"/>
                  </a:lnTo>
                  <a:lnTo>
                    <a:pt x="475" y="532"/>
                  </a:lnTo>
                  <a:lnTo>
                    <a:pt x="473" y="538"/>
                  </a:lnTo>
                  <a:lnTo>
                    <a:pt x="472" y="544"/>
                  </a:lnTo>
                  <a:lnTo>
                    <a:pt x="468" y="550"/>
                  </a:lnTo>
                  <a:lnTo>
                    <a:pt x="463" y="555"/>
                  </a:lnTo>
                  <a:lnTo>
                    <a:pt x="460" y="560"/>
                  </a:lnTo>
                  <a:lnTo>
                    <a:pt x="456" y="567"/>
                  </a:lnTo>
                  <a:lnTo>
                    <a:pt x="454" y="573"/>
                  </a:lnTo>
                  <a:lnTo>
                    <a:pt x="453" y="580"/>
                  </a:lnTo>
                  <a:lnTo>
                    <a:pt x="454" y="585"/>
                  </a:lnTo>
                  <a:lnTo>
                    <a:pt x="454" y="588"/>
                  </a:lnTo>
                  <a:lnTo>
                    <a:pt x="456" y="591"/>
                  </a:lnTo>
                  <a:lnTo>
                    <a:pt x="454" y="592"/>
                  </a:lnTo>
                  <a:lnTo>
                    <a:pt x="449" y="594"/>
                  </a:lnTo>
                  <a:lnTo>
                    <a:pt x="446" y="595"/>
                  </a:lnTo>
                  <a:lnTo>
                    <a:pt x="441" y="595"/>
                  </a:lnTo>
                  <a:lnTo>
                    <a:pt x="438" y="598"/>
                  </a:lnTo>
                  <a:lnTo>
                    <a:pt x="435" y="598"/>
                  </a:lnTo>
                  <a:lnTo>
                    <a:pt x="429" y="599"/>
                  </a:lnTo>
                  <a:lnTo>
                    <a:pt x="425" y="601"/>
                  </a:lnTo>
                  <a:lnTo>
                    <a:pt x="422" y="602"/>
                  </a:lnTo>
                  <a:lnTo>
                    <a:pt x="421" y="607"/>
                  </a:lnTo>
                  <a:lnTo>
                    <a:pt x="419" y="611"/>
                  </a:lnTo>
                  <a:lnTo>
                    <a:pt x="419" y="616"/>
                  </a:lnTo>
                  <a:lnTo>
                    <a:pt x="418" y="620"/>
                  </a:lnTo>
                  <a:lnTo>
                    <a:pt x="416" y="623"/>
                  </a:lnTo>
                  <a:lnTo>
                    <a:pt x="416" y="626"/>
                  </a:lnTo>
                  <a:lnTo>
                    <a:pt x="416" y="627"/>
                  </a:lnTo>
                  <a:lnTo>
                    <a:pt x="413" y="630"/>
                  </a:lnTo>
                  <a:lnTo>
                    <a:pt x="407" y="632"/>
                  </a:lnTo>
                  <a:lnTo>
                    <a:pt x="404" y="633"/>
                  </a:lnTo>
                  <a:lnTo>
                    <a:pt x="403" y="636"/>
                  </a:lnTo>
                  <a:lnTo>
                    <a:pt x="403" y="641"/>
                  </a:lnTo>
                  <a:lnTo>
                    <a:pt x="401" y="645"/>
                  </a:lnTo>
                  <a:lnTo>
                    <a:pt x="401" y="648"/>
                  </a:lnTo>
                  <a:lnTo>
                    <a:pt x="401" y="651"/>
                  </a:lnTo>
                  <a:lnTo>
                    <a:pt x="401" y="652"/>
                  </a:lnTo>
                  <a:lnTo>
                    <a:pt x="400" y="655"/>
                  </a:lnTo>
                  <a:lnTo>
                    <a:pt x="397" y="655"/>
                  </a:lnTo>
                  <a:lnTo>
                    <a:pt x="396" y="657"/>
                  </a:lnTo>
                  <a:lnTo>
                    <a:pt x="394" y="658"/>
                  </a:lnTo>
                  <a:lnTo>
                    <a:pt x="391" y="660"/>
                  </a:lnTo>
                  <a:lnTo>
                    <a:pt x="388" y="661"/>
                  </a:lnTo>
                  <a:lnTo>
                    <a:pt x="385" y="663"/>
                  </a:lnTo>
                  <a:lnTo>
                    <a:pt x="384" y="663"/>
                  </a:lnTo>
                  <a:lnTo>
                    <a:pt x="382" y="661"/>
                  </a:lnTo>
                  <a:lnTo>
                    <a:pt x="378" y="660"/>
                  </a:lnTo>
                  <a:lnTo>
                    <a:pt x="374" y="658"/>
                  </a:lnTo>
                  <a:lnTo>
                    <a:pt x="368" y="655"/>
                  </a:lnTo>
                  <a:lnTo>
                    <a:pt x="362" y="652"/>
                  </a:lnTo>
                  <a:lnTo>
                    <a:pt x="357" y="648"/>
                  </a:lnTo>
                  <a:lnTo>
                    <a:pt x="353" y="645"/>
                  </a:lnTo>
                  <a:lnTo>
                    <a:pt x="350" y="645"/>
                  </a:lnTo>
                  <a:lnTo>
                    <a:pt x="349" y="645"/>
                  </a:lnTo>
                  <a:lnTo>
                    <a:pt x="346" y="647"/>
                  </a:lnTo>
                  <a:lnTo>
                    <a:pt x="344" y="649"/>
                  </a:lnTo>
                  <a:lnTo>
                    <a:pt x="338" y="652"/>
                  </a:lnTo>
                  <a:lnTo>
                    <a:pt x="332" y="655"/>
                  </a:lnTo>
                  <a:lnTo>
                    <a:pt x="329" y="658"/>
                  </a:lnTo>
                  <a:lnTo>
                    <a:pt x="328" y="661"/>
                  </a:lnTo>
                  <a:lnTo>
                    <a:pt x="325" y="664"/>
                  </a:lnTo>
                  <a:lnTo>
                    <a:pt x="319" y="666"/>
                  </a:lnTo>
                  <a:lnTo>
                    <a:pt x="316" y="669"/>
                  </a:lnTo>
                  <a:lnTo>
                    <a:pt x="313" y="671"/>
                  </a:lnTo>
                  <a:lnTo>
                    <a:pt x="309" y="673"/>
                  </a:lnTo>
                  <a:lnTo>
                    <a:pt x="304" y="673"/>
                  </a:lnTo>
                  <a:lnTo>
                    <a:pt x="302" y="670"/>
                  </a:lnTo>
                  <a:lnTo>
                    <a:pt x="299" y="666"/>
                  </a:lnTo>
                  <a:lnTo>
                    <a:pt x="297" y="661"/>
                  </a:lnTo>
                  <a:lnTo>
                    <a:pt x="296" y="657"/>
                  </a:lnTo>
                  <a:lnTo>
                    <a:pt x="297" y="655"/>
                  </a:lnTo>
                  <a:lnTo>
                    <a:pt x="293" y="654"/>
                  </a:lnTo>
                  <a:lnTo>
                    <a:pt x="290" y="655"/>
                  </a:lnTo>
                  <a:lnTo>
                    <a:pt x="287" y="657"/>
                  </a:lnTo>
                  <a:lnTo>
                    <a:pt x="284" y="660"/>
                  </a:lnTo>
                  <a:lnTo>
                    <a:pt x="281" y="660"/>
                  </a:lnTo>
                  <a:lnTo>
                    <a:pt x="278" y="660"/>
                  </a:lnTo>
                  <a:lnTo>
                    <a:pt x="275" y="658"/>
                  </a:lnTo>
                  <a:lnTo>
                    <a:pt x="272" y="660"/>
                  </a:lnTo>
                  <a:lnTo>
                    <a:pt x="266" y="663"/>
                  </a:lnTo>
                  <a:lnTo>
                    <a:pt x="260" y="661"/>
                  </a:lnTo>
                  <a:lnTo>
                    <a:pt x="257" y="660"/>
                  </a:lnTo>
                  <a:lnTo>
                    <a:pt x="253" y="655"/>
                  </a:lnTo>
                  <a:lnTo>
                    <a:pt x="249" y="651"/>
                  </a:lnTo>
                  <a:lnTo>
                    <a:pt x="243" y="647"/>
                  </a:lnTo>
                  <a:lnTo>
                    <a:pt x="240" y="644"/>
                  </a:lnTo>
                  <a:lnTo>
                    <a:pt x="234" y="641"/>
                  </a:lnTo>
                  <a:lnTo>
                    <a:pt x="225" y="633"/>
                  </a:lnTo>
                  <a:lnTo>
                    <a:pt x="222" y="629"/>
                  </a:lnTo>
                  <a:lnTo>
                    <a:pt x="219" y="626"/>
                  </a:lnTo>
                  <a:lnTo>
                    <a:pt x="218" y="623"/>
                  </a:lnTo>
                  <a:lnTo>
                    <a:pt x="215" y="623"/>
                  </a:lnTo>
                  <a:lnTo>
                    <a:pt x="210" y="622"/>
                  </a:lnTo>
                  <a:lnTo>
                    <a:pt x="210" y="619"/>
                  </a:lnTo>
                  <a:lnTo>
                    <a:pt x="210" y="617"/>
                  </a:lnTo>
                  <a:lnTo>
                    <a:pt x="207" y="614"/>
                  </a:lnTo>
                  <a:lnTo>
                    <a:pt x="206" y="614"/>
                  </a:lnTo>
                  <a:lnTo>
                    <a:pt x="200" y="613"/>
                  </a:lnTo>
                  <a:lnTo>
                    <a:pt x="196" y="613"/>
                  </a:lnTo>
                  <a:lnTo>
                    <a:pt x="191" y="611"/>
                  </a:lnTo>
                  <a:lnTo>
                    <a:pt x="185" y="614"/>
                  </a:lnTo>
                  <a:lnTo>
                    <a:pt x="182" y="616"/>
                  </a:lnTo>
                  <a:lnTo>
                    <a:pt x="182" y="616"/>
                  </a:lnTo>
                  <a:close/>
                  <a:moveTo>
                    <a:pt x="160" y="433"/>
                  </a:moveTo>
                  <a:lnTo>
                    <a:pt x="159" y="428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5" y="429"/>
                  </a:lnTo>
                  <a:lnTo>
                    <a:pt x="153" y="428"/>
                  </a:lnTo>
                  <a:lnTo>
                    <a:pt x="152" y="426"/>
                  </a:lnTo>
                  <a:lnTo>
                    <a:pt x="152" y="428"/>
                  </a:lnTo>
                  <a:lnTo>
                    <a:pt x="150" y="429"/>
                  </a:lnTo>
                  <a:lnTo>
                    <a:pt x="149" y="426"/>
                  </a:lnTo>
                  <a:lnTo>
                    <a:pt x="147" y="426"/>
                  </a:lnTo>
                  <a:lnTo>
                    <a:pt x="147" y="430"/>
                  </a:lnTo>
                  <a:lnTo>
                    <a:pt x="146" y="432"/>
                  </a:lnTo>
                  <a:lnTo>
                    <a:pt x="140" y="428"/>
                  </a:lnTo>
                  <a:lnTo>
                    <a:pt x="137" y="426"/>
                  </a:lnTo>
                  <a:lnTo>
                    <a:pt x="137" y="425"/>
                  </a:lnTo>
                  <a:lnTo>
                    <a:pt x="135" y="423"/>
                  </a:lnTo>
                  <a:lnTo>
                    <a:pt x="134" y="422"/>
                  </a:lnTo>
                  <a:lnTo>
                    <a:pt x="133" y="425"/>
                  </a:lnTo>
                  <a:lnTo>
                    <a:pt x="133" y="426"/>
                  </a:lnTo>
                  <a:lnTo>
                    <a:pt x="133" y="428"/>
                  </a:lnTo>
                  <a:lnTo>
                    <a:pt x="131" y="426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7" y="420"/>
                  </a:lnTo>
                  <a:lnTo>
                    <a:pt x="127" y="419"/>
                  </a:lnTo>
                  <a:lnTo>
                    <a:pt x="125" y="419"/>
                  </a:lnTo>
                  <a:lnTo>
                    <a:pt x="125" y="416"/>
                  </a:lnTo>
                  <a:lnTo>
                    <a:pt x="125" y="414"/>
                  </a:lnTo>
                  <a:lnTo>
                    <a:pt x="125" y="413"/>
                  </a:lnTo>
                  <a:lnTo>
                    <a:pt x="124" y="414"/>
                  </a:lnTo>
                  <a:lnTo>
                    <a:pt x="124" y="413"/>
                  </a:lnTo>
                  <a:lnTo>
                    <a:pt x="122" y="411"/>
                  </a:lnTo>
                  <a:lnTo>
                    <a:pt x="124" y="408"/>
                  </a:lnTo>
                  <a:lnTo>
                    <a:pt x="122" y="404"/>
                  </a:lnTo>
                  <a:lnTo>
                    <a:pt x="124" y="401"/>
                  </a:lnTo>
                  <a:lnTo>
                    <a:pt x="122" y="398"/>
                  </a:lnTo>
                  <a:lnTo>
                    <a:pt x="124" y="397"/>
                  </a:lnTo>
                  <a:lnTo>
                    <a:pt x="125" y="397"/>
                  </a:lnTo>
                  <a:lnTo>
                    <a:pt x="127" y="392"/>
                  </a:lnTo>
                  <a:lnTo>
                    <a:pt x="128" y="391"/>
                  </a:lnTo>
                  <a:lnTo>
                    <a:pt x="128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4" y="389"/>
                  </a:lnTo>
                  <a:lnTo>
                    <a:pt x="121" y="388"/>
                  </a:lnTo>
                  <a:lnTo>
                    <a:pt x="122" y="386"/>
                  </a:lnTo>
                  <a:lnTo>
                    <a:pt x="122" y="385"/>
                  </a:lnTo>
                  <a:lnTo>
                    <a:pt x="121" y="385"/>
                  </a:lnTo>
                  <a:lnTo>
                    <a:pt x="119" y="385"/>
                  </a:lnTo>
                  <a:lnTo>
                    <a:pt x="121" y="383"/>
                  </a:lnTo>
                  <a:lnTo>
                    <a:pt x="122" y="382"/>
                  </a:lnTo>
                  <a:lnTo>
                    <a:pt x="124" y="382"/>
                  </a:lnTo>
                  <a:lnTo>
                    <a:pt x="125" y="380"/>
                  </a:lnTo>
                  <a:lnTo>
                    <a:pt x="128" y="382"/>
                  </a:lnTo>
                  <a:lnTo>
                    <a:pt x="128" y="383"/>
                  </a:lnTo>
                  <a:lnTo>
                    <a:pt x="131" y="385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4" y="389"/>
                  </a:lnTo>
                  <a:lnTo>
                    <a:pt x="135" y="389"/>
                  </a:lnTo>
                  <a:lnTo>
                    <a:pt x="137" y="386"/>
                  </a:lnTo>
                  <a:lnTo>
                    <a:pt x="137" y="386"/>
                  </a:lnTo>
                  <a:lnTo>
                    <a:pt x="138" y="388"/>
                  </a:lnTo>
                  <a:lnTo>
                    <a:pt x="138" y="389"/>
                  </a:lnTo>
                  <a:lnTo>
                    <a:pt x="141" y="389"/>
                  </a:lnTo>
                  <a:lnTo>
                    <a:pt x="146" y="388"/>
                  </a:lnTo>
                  <a:lnTo>
                    <a:pt x="146" y="385"/>
                  </a:lnTo>
                  <a:lnTo>
                    <a:pt x="144" y="380"/>
                  </a:lnTo>
                  <a:lnTo>
                    <a:pt x="143" y="379"/>
                  </a:lnTo>
                  <a:lnTo>
                    <a:pt x="143" y="376"/>
                  </a:lnTo>
                  <a:lnTo>
                    <a:pt x="141" y="375"/>
                  </a:lnTo>
                  <a:lnTo>
                    <a:pt x="141" y="373"/>
                  </a:lnTo>
                  <a:lnTo>
                    <a:pt x="143" y="372"/>
                  </a:lnTo>
                  <a:lnTo>
                    <a:pt x="146" y="369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52" y="369"/>
                  </a:lnTo>
                  <a:lnTo>
                    <a:pt x="153" y="370"/>
                  </a:lnTo>
                  <a:lnTo>
                    <a:pt x="155" y="370"/>
                  </a:lnTo>
                  <a:lnTo>
                    <a:pt x="156" y="369"/>
                  </a:lnTo>
                  <a:lnTo>
                    <a:pt x="157" y="369"/>
                  </a:lnTo>
                  <a:lnTo>
                    <a:pt x="159" y="372"/>
                  </a:lnTo>
                  <a:lnTo>
                    <a:pt x="157" y="372"/>
                  </a:lnTo>
                  <a:lnTo>
                    <a:pt x="159" y="373"/>
                  </a:lnTo>
                  <a:lnTo>
                    <a:pt x="160" y="375"/>
                  </a:lnTo>
                  <a:lnTo>
                    <a:pt x="160" y="376"/>
                  </a:lnTo>
                  <a:lnTo>
                    <a:pt x="160" y="378"/>
                  </a:lnTo>
                  <a:lnTo>
                    <a:pt x="159" y="378"/>
                  </a:lnTo>
                  <a:lnTo>
                    <a:pt x="157" y="379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6" y="382"/>
                  </a:lnTo>
                  <a:lnTo>
                    <a:pt x="156" y="385"/>
                  </a:lnTo>
                  <a:lnTo>
                    <a:pt x="157" y="386"/>
                  </a:lnTo>
                  <a:lnTo>
                    <a:pt x="160" y="386"/>
                  </a:lnTo>
                  <a:lnTo>
                    <a:pt x="159" y="388"/>
                  </a:lnTo>
                  <a:lnTo>
                    <a:pt x="162" y="388"/>
                  </a:lnTo>
                  <a:lnTo>
                    <a:pt x="160" y="389"/>
                  </a:lnTo>
                  <a:lnTo>
                    <a:pt x="162" y="389"/>
                  </a:lnTo>
                  <a:lnTo>
                    <a:pt x="163" y="388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9"/>
                  </a:lnTo>
                  <a:lnTo>
                    <a:pt x="166" y="391"/>
                  </a:lnTo>
                  <a:lnTo>
                    <a:pt x="166" y="392"/>
                  </a:lnTo>
                  <a:lnTo>
                    <a:pt x="166" y="394"/>
                  </a:lnTo>
                  <a:lnTo>
                    <a:pt x="165" y="397"/>
                  </a:lnTo>
                  <a:lnTo>
                    <a:pt x="165" y="400"/>
                  </a:lnTo>
                  <a:lnTo>
                    <a:pt x="169" y="400"/>
                  </a:lnTo>
                  <a:lnTo>
                    <a:pt x="171" y="403"/>
                  </a:lnTo>
                  <a:lnTo>
                    <a:pt x="172" y="404"/>
                  </a:lnTo>
                  <a:lnTo>
                    <a:pt x="172" y="405"/>
                  </a:lnTo>
                  <a:lnTo>
                    <a:pt x="171" y="407"/>
                  </a:lnTo>
                  <a:lnTo>
                    <a:pt x="172" y="410"/>
                  </a:lnTo>
                  <a:lnTo>
                    <a:pt x="171" y="411"/>
                  </a:lnTo>
                  <a:lnTo>
                    <a:pt x="169" y="413"/>
                  </a:lnTo>
                  <a:lnTo>
                    <a:pt x="169" y="410"/>
                  </a:lnTo>
                  <a:lnTo>
                    <a:pt x="166" y="410"/>
                  </a:lnTo>
                  <a:lnTo>
                    <a:pt x="165" y="411"/>
                  </a:lnTo>
                  <a:lnTo>
                    <a:pt x="163" y="410"/>
                  </a:lnTo>
                  <a:lnTo>
                    <a:pt x="162" y="411"/>
                  </a:lnTo>
                  <a:lnTo>
                    <a:pt x="163" y="413"/>
                  </a:lnTo>
                  <a:lnTo>
                    <a:pt x="162" y="413"/>
                  </a:lnTo>
                  <a:lnTo>
                    <a:pt x="162" y="414"/>
                  </a:lnTo>
                  <a:lnTo>
                    <a:pt x="165" y="417"/>
                  </a:lnTo>
                  <a:lnTo>
                    <a:pt x="166" y="417"/>
                  </a:lnTo>
                  <a:lnTo>
                    <a:pt x="168" y="419"/>
                  </a:lnTo>
                  <a:lnTo>
                    <a:pt x="169" y="420"/>
                  </a:lnTo>
                  <a:lnTo>
                    <a:pt x="169" y="422"/>
                  </a:lnTo>
                  <a:lnTo>
                    <a:pt x="171" y="422"/>
                  </a:lnTo>
                  <a:lnTo>
                    <a:pt x="171" y="420"/>
                  </a:lnTo>
                  <a:lnTo>
                    <a:pt x="172" y="420"/>
                  </a:lnTo>
                  <a:lnTo>
                    <a:pt x="172" y="422"/>
                  </a:lnTo>
                  <a:lnTo>
                    <a:pt x="172" y="423"/>
                  </a:lnTo>
                  <a:lnTo>
                    <a:pt x="172" y="426"/>
                  </a:lnTo>
                  <a:lnTo>
                    <a:pt x="174" y="428"/>
                  </a:lnTo>
                  <a:lnTo>
                    <a:pt x="175" y="429"/>
                  </a:lnTo>
                  <a:lnTo>
                    <a:pt x="174" y="429"/>
                  </a:lnTo>
                  <a:lnTo>
                    <a:pt x="172" y="429"/>
                  </a:lnTo>
                  <a:lnTo>
                    <a:pt x="172" y="429"/>
                  </a:lnTo>
                  <a:lnTo>
                    <a:pt x="172" y="428"/>
                  </a:lnTo>
                  <a:lnTo>
                    <a:pt x="171" y="428"/>
                  </a:lnTo>
                  <a:lnTo>
                    <a:pt x="166" y="432"/>
                  </a:lnTo>
                  <a:lnTo>
                    <a:pt x="163" y="433"/>
                  </a:lnTo>
                  <a:lnTo>
                    <a:pt x="160" y="433"/>
                  </a:lnTo>
                  <a:lnTo>
                    <a:pt x="160" y="433"/>
                  </a:lnTo>
                  <a:close/>
                  <a:moveTo>
                    <a:pt x="113" y="403"/>
                  </a:moveTo>
                  <a:lnTo>
                    <a:pt x="112" y="401"/>
                  </a:lnTo>
                  <a:lnTo>
                    <a:pt x="112" y="398"/>
                  </a:lnTo>
                  <a:lnTo>
                    <a:pt x="113" y="395"/>
                  </a:lnTo>
                  <a:lnTo>
                    <a:pt x="115" y="395"/>
                  </a:lnTo>
                  <a:lnTo>
                    <a:pt x="118" y="395"/>
                  </a:lnTo>
                  <a:lnTo>
                    <a:pt x="121" y="394"/>
                  </a:lnTo>
                  <a:lnTo>
                    <a:pt x="121" y="395"/>
                  </a:lnTo>
                  <a:lnTo>
                    <a:pt x="121" y="397"/>
                  </a:lnTo>
                  <a:lnTo>
                    <a:pt x="119" y="398"/>
                  </a:lnTo>
                  <a:lnTo>
                    <a:pt x="116" y="401"/>
                  </a:lnTo>
                  <a:lnTo>
                    <a:pt x="113" y="403"/>
                  </a:lnTo>
                  <a:lnTo>
                    <a:pt x="113" y="403"/>
                  </a:lnTo>
                  <a:close/>
                  <a:moveTo>
                    <a:pt x="172" y="455"/>
                  </a:moveTo>
                  <a:lnTo>
                    <a:pt x="171" y="454"/>
                  </a:lnTo>
                  <a:lnTo>
                    <a:pt x="168" y="451"/>
                  </a:lnTo>
                  <a:lnTo>
                    <a:pt x="165" y="448"/>
                  </a:lnTo>
                  <a:lnTo>
                    <a:pt x="165" y="447"/>
                  </a:lnTo>
                  <a:lnTo>
                    <a:pt x="165" y="445"/>
                  </a:lnTo>
                  <a:lnTo>
                    <a:pt x="166" y="441"/>
                  </a:lnTo>
                  <a:lnTo>
                    <a:pt x="168" y="439"/>
                  </a:lnTo>
                  <a:lnTo>
                    <a:pt x="171" y="438"/>
                  </a:lnTo>
                  <a:lnTo>
                    <a:pt x="172" y="438"/>
                  </a:lnTo>
                  <a:lnTo>
                    <a:pt x="175" y="441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1"/>
                  </a:lnTo>
                  <a:lnTo>
                    <a:pt x="175" y="453"/>
                  </a:lnTo>
                  <a:lnTo>
                    <a:pt x="172" y="455"/>
                  </a:lnTo>
                  <a:lnTo>
                    <a:pt x="172" y="45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15" name="Freeform 1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14 w 16"/>
                <a:gd name="T1" fmla="*/ 22 h 22"/>
                <a:gd name="T2" fmla="*/ 13 w 16"/>
                <a:gd name="T3" fmla="*/ 20 h 22"/>
                <a:gd name="T4" fmla="*/ 11 w 16"/>
                <a:gd name="T5" fmla="*/ 19 h 22"/>
                <a:gd name="T6" fmla="*/ 10 w 16"/>
                <a:gd name="T7" fmla="*/ 19 h 22"/>
                <a:gd name="T8" fmla="*/ 7 w 16"/>
                <a:gd name="T9" fmla="*/ 19 h 22"/>
                <a:gd name="T10" fmla="*/ 4 w 16"/>
                <a:gd name="T11" fmla="*/ 14 h 22"/>
                <a:gd name="T12" fmla="*/ 2 w 16"/>
                <a:gd name="T13" fmla="*/ 10 h 22"/>
                <a:gd name="T14" fmla="*/ 1 w 16"/>
                <a:gd name="T15" fmla="*/ 6 h 22"/>
                <a:gd name="T16" fmla="*/ 0 w 16"/>
                <a:gd name="T17" fmla="*/ 6 h 22"/>
                <a:gd name="T18" fmla="*/ 0 w 16"/>
                <a:gd name="T19" fmla="*/ 3 h 22"/>
                <a:gd name="T20" fmla="*/ 0 w 16"/>
                <a:gd name="T21" fmla="*/ 1 h 22"/>
                <a:gd name="T22" fmla="*/ 2 w 16"/>
                <a:gd name="T23" fmla="*/ 0 h 22"/>
                <a:gd name="T24" fmla="*/ 7 w 16"/>
                <a:gd name="T25" fmla="*/ 1 h 22"/>
                <a:gd name="T26" fmla="*/ 7 w 16"/>
                <a:gd name="T27" fmla="*/ 3 h 22"/>
                <a:gd name="T28" fmla="*/ 10 w 16"/>
                <a:gd name="T29" fmla="*/ 4 h 22"/>
                <a:gd name="T30" fmla="*/ 10 w 16"/>
                <a:gd name="T31" fmla="*/ 6 h 22"/>
                <a:gd name="T32" fmla="*/ 10 w 16"/>
                <a:gd name="T33" fmla="*/ 8 h 22"/>
                <a:gd name="T34" fmla="*/ 8 w 16"/>
                <a:gd name="T35" fmla="*/ 8 h 22"/>
                <a:gd name="T36" fmla="*/ 5 w 16"/>
                <a:gd name="T37" fmla="*/ 10 h 22"/>
                <a:gd name="T38" fmla="*/ 5 w 16"/>
                <a:gd name="T39" fmla="*/ 13 h 22"/>
                <a:gd name="T40" fmla="*/ 10 w 16"/>
                <a:gd name="T41" fmla="*/ 17 h 22"/>
                <a:gd name="T42" fmla="*/ 11 w 16"/>
                <a:gd name="T43" fmla="*/ 17 h 22"/>
                <a:gd name="T44" fmla="*/ 16 w 16"/>
                <a:gd name="T45" fmla="*/ 19 h 22"/>
                <a:gd name="T46" fmla="*/ 16 w 16"/>
                <a:gd name="T47" fmla="*/ 19 h 22"/>
                <a:gd name="T48" fmla="*/ 14 w 16"/>
                <a:gd name="T49" fmla="*/ 19 h 22"/>
                <a:gd name="T50" fmla="*/ 14 w 16"/>
                <a:gd name="T51" fmla="*/ 22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14" y="22"/>
                  </a:move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6" name="Freeform 11"/>
            <p:cNvSpPr>
              <a:spLocks/>
            </p:cNvSpPr>
            <p:nvPr/>
          </p:nvSpPr>
          <p:spPr bwMode="auto">
            <a:xfrm>
              <a:off x="2062" y="564"/>
              <a:ext cx="7" cy="3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1 w 7"/>
                <a:gd name="T5" fmla="*/ 1 h 3"/>
                <a:gd name="T6" fmla="*/ 4 w 7"/>
                <a:gd name="T7" fmla="*/ 0 h 3"/>
                <a:gd name="T8" fmla="*/ 6 w 7"/>
                <a:gd name="T9" fmla="*/ 0 h 3"/>
                <a:gd name="T10" fmla="*/ 7 w 7"/>
                <a:gd name="T11" fmla="*/ 1 h 3"/>
                <a:gd name="T12" fmla="*/ 6 w 7"/>
                <a:gd name="T13" fmla="*/ 1 h 3"/>
                <a:gd name="T14" fmla="*/ 4 w 7"/>
                <a:gd name="T15" fmla="*/ 1 h 3"/>
                <a:gd name="T16" fmla="*/ 3 w 7"/>
                <a:gd name="T17" fmla="*/ 1 h 3"/>
                <a:gd name="T18" fmla="*/ 1 w 7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3"/>
                <a:gd name="T32" fmla="*/ 7 w 7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3">
                  <a:moveTo>
                    <a:pt x="1" y="3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7" name="Freeform 12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8" name="Freeform 13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19" name="Freeform 14"/>
            <p:cNvSpPr>
              <a:spLocks/>
            </p:cNvSpPr>
            <p:nvPr/>
          </p:nvSpPr>
          <p:spPr bwMode="auto">
            <a:xfrm>
              <a:off x="2044" y="573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3 w 4"/>
                <a:gd name="T9" fmla="*/ 1 h 1"/>
                <a:gd name="T10" fmla="*/ 2 w 4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0" name="Freeform 15"/>
            <p:cNvSpPr>
              <a:spLocks/>
            </p:cNvSpPr>
            <p:nvPr/>
          </p:nvSpPr>
          <p:spPr bwMode="auto">
            <a:xfrm>
              <a:off x="1881" y="587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3 h 5"/>
                <a:gd name="T4" fmla="*/ 1 w 4"/>
                <a:gd name="T5" fmla="*/ 3 h 5"/>
                <a:gd name="T6" fmla="*/ 0 w 4"/>
                <a:gd name="T7" fmla="*/ 5 h 5"/>
                <a:gd name="T8" fmla="*/ 0 w 4"/>
                <a:gd name="T9" fmla="*/ 3 h 5"/>
                <a:gd name="T10" fmla="*/ 3 w 4"/>
                <a:gd name="T11" fmla="*/ 2 h 5"/>
                <a:gd name="T12" fmla="*/ 1 w 4"/>
                <a:gd name="T13" fmla="*/ 0 h 5"/>
                <a:gd name="T14" fmla="*/ 3 w 4"/>
                <a:gd name="T15" fmla="*/ 0 h 5"/>
                <a:gd name="T16" fmla="*/ 4 w 4"/>
                <a:gd name="T17" fmla="*/ 3 h 5"/>
                <a:gd name="T18" fmla="*/ 4 w 4"/>
                <a:gd name="T19" fmla="*/ 5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4" y="5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1" name="Freeform 16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3 h 3"/>
                <a:gd name="T4" fmla="*/ 2 w 5"/>
                <a:gd name="T5" fmla="*/ 3 h 3"/>
                <a:gd name="T6" fmla="*/ 0 w 5"/>
                <a:gd name="T7" fmla="*/ 1 h 3"/>
                <a:gd name="T8" fmla="*/ 2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5 w 5"/>
                <a:gd name="T15" fmla="*/ 3 h 3"/>
                <a:gd name="T16" fmla="*/ 3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3" y="3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2" name="Freeform 17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0 w 5"/>
                <a:gd name="T1" fmla="*/ 1 h 1"/>
                <a:gd name="T2" fmla="*/ 0 w 5"/>
                <a:gd name="T3" fmla="*/ 0 h 1"/>
                <a:gd name="T4" fmla="*/ 3 w 5"/>
                <a:gd name="T5" fmla="*/ 0 h 1"/>
                <a:gd name="T6" fmla="*/ 5 w 5"/>
                <a:gd name="T7" fmla="*/ 0 h 1"/>
                <a:gd name="T8" fmla="*/ 5 w 5"/>
                <a:gd name="T9" fmla="*/ 1 h 1"/>
                <a:gd name="T10" fmla="*/ 0 w 5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"/>
                <a:gd name="T20" fmla="*/ 5 w 5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">
                  <a:moveTo>
                    <a:pt x="0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3" name="Freeform 18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1 h 3"/>
                <a:gd name="T12" fmla="*/ 3 w 3"/>
                <a:gd name="T13" fmla="*/ 3 h 3"/>
                <a:gd name="T14" fmla="*/ 1 w 3"/>
                <a:gd name="T15" fmla="*/ 3 h 3"/>
                <a:gd name="T16" fmla="*/ 0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4" name="Freeform 19"/>
            <p:cNvSpPr>
              <a:spLocks/>
            </p:cNvSpPr>
            <p:nvPr/>
          </p:nvSpPr>
          <p:spPr bwMode="auto">
            <a:xfrm>
              <a:off x="2031" y="637"/>
              <a:ext cx="4" cy="3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0 h 3"/>
                <a:gd name="T4" fmla="*/ 1 w 4"/>
                <a:gd name="T5" fmla="*/ 0 h 3"/>
                <a:gd name="T6" fmla="*/ 4 w 4"/>
                <a:gd name="T7" fmla="*/ 0 h 3"/>
                <a:gd name="T8" fmla="*/ 4 w 4"/>
                <a:gd name="T9" fmla="*/ 2 h 3"/>
                <a:gd name="T10" fmla="*/ 1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5" name="Freeform 20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2 w 5"/>
                <a:gd name="T1" fmla="*/ 9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2 w 5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9"/>
                <a:gd name="T32" fmla="*/ 5 w 5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  <a:lnTo>
                    <a:pt x="2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6" name="Freeform 21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7" name="Freeform 22"/>
            <p:cNvSpPr>
              <a:spLocks/>
            </p:cNvSpPr>
            <p:nvPr/>
          </p:nvSpPr>
          <p:spPr bwMode="auto">
            <a:xfrm>
              <a:off x="1871" y="701"/>
              <a:ext cx="16" cy="25"/>
            </a:xfrm>
            <a:custGeom>
              <a:avLst/>
              <a:gdLst>
                <a:gd name="T0" fmla="*/ 16 w 16"/>
                <a:gd name="T1" fmla="*/ 25 h 25"/>
                <a:gd name="T2" fmla="*/ 13 w 16"/>
                <a:gd name="T3" fmla="*/ 25 h 25"/>
                <a:gd name="T4" fmla="*/ 8 w 16"/>
                <a:gd name="T5" fmla="*/ 23 h 25"/>
                <a:gd name="T6" fmla="*/ 3 w 16"/>
                <a:gd name="T7" fmla="*/ 20 h 25"/>
                <a:gd name="T8" fmla="*/ 3 w 16"/>
                <a:gd name="T9" fmla="*/ 17 h 25"/>
                <a:gd name="T10" fmla="*/ 1 w 16"/>
                <a:gd name="T11" fmla="*/ 14 h 25"/>
                <a:gd name="T12" fmla="*/ 0 w 16"/>
                <a:gd name="T13" fmla="*/ 11 h 25"/>
                <a:gd name="T14" fmla="*/ 0 w 16"/>
                <a:gd name="T15" fmla="*/ 10 h 25"/>
                <a:gd name="T16" fmla="*/ 1 w 16"/>
                <a:gd name="T17" fmla="*/ 7 h 25"/>
                <a:gd name="T18" fmla="*/ 1 w 16"/>
                <a:gd name="T19" fmla="*/ 5 h 25"/>
                <a:gd name="T20" fmla="*/ 3 w 16"/>
                <a:gd name="T21" fmla="*/ 0 h 25"/>
                <a:gd name="T22" fmla="*/ 4 w 16"/>
                <a:gd name="T23" fmla="*/ 0 h 25"/>
                <a:gd name="T24" fmla="*/ 4 w 16"/>
                <a:gd name="T25" fmla="*/ 3 h 25"/>
                <a:gd name="T26" fmla="*/ 7 w 16"/>
                <a:gd name="T27" fmla="*/ 5 h 25"/>
                <a:gd name="T28" fmla="*/ 7 w 16"/>
                <a:gd name="T29" fmla="*/ 7 h 25"/>
                <a:gd name="T30" fmla="*/ 7 w 16"/>
                <a:gd name="T31" fmla="*/ 8 h 25"/>
                <a:gd name="T32" fmla="*/ 8 w 16"/>
                <a:gd name="T33" fmla="*/ 11 h 25"/>
                <a:gd name="T34" fmla="*/ 11 w 16"/>
                <a:gd name="T35" fmla="*/ 16 h 25"/>
                <a:gd name="T36" fmla="*/ 16 w 16"/>
                <a:gd name="T37" fmla="*/ 25 h 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5"/>
                <a:gd name="T59" fmla="*/ 16 w 16"/>
                <a:gd name="T60" fmla="*/ 25 h 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5">
                  <a:moveTo>
                    <a:pt x="16" y="25"/>
                  </a:moveTo>
                  <a:lnTo>
                    <a:pt x="13" y="25"/>
                  </a:lnTo>
                  <a:lnTo>
                    <a:pt x="8" y="23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8" y="11"/>
                  </a:lnTo>
                  <a:lnTo>
                    <a:pt x="11" y="16"/>
                  </a:lnTo>
                  <a:lnTo>
                    <a:pt x="16" y="2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8" name="Freeform 23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13 w 26"/>
                <a:gd name="T1" fmla="*/ 34 h 34"/>
                <a:gd name="T2" fmla="*/ 13 w 26"/>
                <a:gd name="T3" fmla="*/ 32 h 34"/>
                <a:gd name="T4" fmla="*/ 12 w 26"/>
                <a:gd name="T5" fmla="*/ 31 h 34"/>
                <a:gd name="T6" fmla="*/ 9 w 26"/>
                <a:gd name="T7" fmla="*/ 26 h 34"/>
                <a:gd name="T8" fmla="*/ 7 w 26"/>
                <a:gd name="T9" fmla="*/ 24 h 34"/>
                <a:gd name="T10" fmla="*/ 6 w 26"/>
                <a:gd name="T11" fmla="*/ 22 h 34"/>
                <a:gd name="T12" fmla="*/ 4 w 26"/>
                <a:gd name="T13" fmla="*/ 21 h 34"/>
                <a:gd name="T14" fmla="*/ 1 w 26"/>
                <a:gd name="T15" fmla="*/ 19 h 34"/>
                <a:gd name="T16" fmla="*/ 0 w 26"/>
                <a:gd name="T17" fmla="*/ 18 h 34"/>
                <a:gd name="T18" fmla="*/ 6 w 26"/>
                <a:gd name="T19" fmla="*/ 18 h 34"/>
                <a:gd name="T20" fmla="*/ 7 w 26"/>
                <a:gd name="T21" fmla="*/ 18 h 34"/>
                <a:gd name="T22" fmla="*/ 10 w 26"/>
                <a:gd name="T23" fmla="*/ 21 h 34"/>
                <a:gd name="T24" fmla="*/ 10 w 26"/>
                <a:gd name="T25" fmla="*/ 22 h 34"/>
                <a:gd name="T26" fmla="*/ 12 w 26"/>
                <a:gd name="T27" fmla="*/ 25 h 34"/>
                <a:gd name="T28" fmla="*/ 12 w 26"/>
                <a:gd name="T29" fmla="*/ 24 h 34"/>
                <a:gd name="T30" fmla="*/ 12 w 26"/>
                <a:gd name="T31" fmla="*/ 22 h 34"/>
                <a:gd name="T32" fmla="*/ 15 w 26"/>
                <a:gd name="T33" fmla="*/ 18 h 34"/>
                <a:gd name="T34" fmla="*/ 19 w 26"/>
                <a:gd name="T35" fmla="*/ 15 h 34"/>
                <a:gd name="T36" fmla="*/ 21 w 26"/>
                <a:gd name="T37" fmla="*/ 7 h 34"/>
                <a:gd name="T38" fmla="*/ 21 w 26"/>
                <a:gd name="T39" fmla="*/ 6 h 34"/>
                <a:gd name="T40" fmla="*/ 21 w 26"/>
                <a:gd name="T41" fmla="*/ 1 h 34"/>
                <a:gd name="T42" fmla="*/ 21 w 26"/>
                <a:gd name="T43" fmla="*/ 0 h 34"/>
                <a:gd name="T44" fmla="*/ 22 w 26"/>
                <a:gd name="T45" fmla="*/ 0 h 34"/>
                <a:gd name="T46" fmla="*/ 23 w 26"/>
                <a:gd name="T47" fmla="*/ 0 h 34"/>
                <a:gd name="T48" fmla="*/ 25 w 26"/>
                <a:gd name="T49" fmla="*/ 3 h 34"/>
                <a:gd name="T50" fmla="*/ 26 w 26"/>
                <a:gd name="T51" fmla="*/ 4 h 34"/>
                <a:gd name="T52" fmla="*/ 25 w 26"/>
                <a:gd name="T53" fmla="*/ 4 h 34"/>
                <a:gd name="T54" fmla="*/ 25 w 26"/>
                <a:gd name="T55" fmla="*/ 7 h 34"/>
                <a:gd name="T56" fmla="*/ 25 w 26"/>
                <a:gd name="T57" fmla="*/ 10 h 34"/>
                <a:gd name="T58" fmla="*/ 23 w 26"/>
                <a:gd name="T59" fmla="*/ 10 h 34"/>
                <a:gd name="T60" fmla="*/ 23 w 26"/>
                <a:gd name="T61" fmla="*/ 9 h 34"/>
                <a:gd name="T62" fmla="*/ 22 w 26"/>
                <a:gd name="T63" fmla="*/ 10 h 34"/>
                <a:gd name="T64" fmla="*/ 21 w 26"/>
                <a:gd name="T65" fmla="*/ 13 h 34"/>
                <a:gd name="T66" fmla="*/ 19 w 26"/>
                <a:gd name="T67" fmla="*/ 16 h 34"/>
                <a:gd name="T68" fmla="*/ 21 w 26"/>
                <a:gd name="T69" fmla="*/ 18 h 34"/>
                <a:gd name="T70" fmla="*/ 19 w 26"/>
                <a:gd name="T71" fmla="*/ 18 h 34"/>
                <a:gd name="T72" fmla="*/ 21 w 26"/>
                <a:gd name="T73" fmla="*/ 22 h 34"/>
                <a:gd name="T74" fmla="*/ 21 w 26"/>
                <a:gd name="T75" fmla="*/ 24 h 34"/>
                <a:gd name="T76" fmla="*/ 19 w 26"/>
                <a:gd name="T77" fmla="*/ 24 h 34"/>
                <a:gd name="T78" fmla="*/ 19 w 26"/>
                <a:gd name="T79" fmla="*/ 25 h 34"/>
                <a:gd name="T80" fmla="*/ 18 w 26"/>
                <a:gd name="T81" fmla="*/ 26 h 34"/>
                <a:gd name="T82" fmla="*/ 16 w 26"/>
                <a:gd name="T83" fmla="*/ 28 h 34"/>
                <a:gd name="T84" fmla="*/ 18 w 26"/>
                <a:gd name="T85" fmla="*/ 28 h 34"/>
                <a:gd name="T86" fmla="*/ 18 w 26"/>
                <a:gd name="T87" fmla="*/ 29 h 34"/>
                <a:gd name="T88" fmla="*/ 16 w 26"/>
                <a:gd name="T89" fmla="*/ 29 h 34"/>
                <a:gd name="T90" fmla="*/ 15 w 26"/>
                <a:gd name="T91" fmla="*/ 32 h 34"/>
                <a:gd name="T92" fmla="*/ 13 w 26"/>
                <a:gd name="T93" fmla="*/ 34 h 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"/>
                <a:gd name="T142" fmla="*/ 0 h 34"/>
                <a:gd name="T143" fmla="*/ 26 w 26"/>
                <a:gd name="T144" fmla="*/ 34 h 3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" h="34">
                  <a:moveTo>
                    <a:pt x="13" y="34"/>
                  </a:move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29" name="Freeform 24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2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2 w 4"/>
                <a:gd name="T9" fmla="*/ 1 h 3"/>
                <a:gd name="T10" fmla="*/ 4 w 4"/>
                <a:gd name="T11" fmla="*/ 3 h 3"/>
                <a:gd name="T12" fmla="*/ 2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0" name="Freeform 25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3 h 5"/>
                <a:gd name="T4" fmla="*/ 2 w 3"/>
                <a:gd name="T5" fmla="*/ 0 h 5"/>
                <a:gd name="T6" fmla="*/ 3 w 3"/>
                <a:gd name="T7" fmla="*/ 0 h 5"/>
                <a:gd name="T8" fmla="*/ 3 w 3"/>
                <a:gd name="T9" fmla="*/ 2 h 5"/>
                <a:gd name="T10" fmla="*/ 2 w 3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5"/>
                <a:gd name="T20" fmla="*/ 3 w 3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5">
                  <a:moveTo>
                    <a:pt x="2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1" name="Freeform 26"/>
            <p:cNvSpPr>
              <a:spLocks/>
            </p:cNvSpPr>
            <p:nvPr/>
          </p:nvSpPr>
          <p:spPr bwMode="auto">
            <a:xfrm>
              <a:off x="2334" y="160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6 h 6"/>
                <a:gd name="T4" fmla="*/ 4 w 7"/>
                <a:gd name="T5" fmla="*/ 4 h 6"/>
                <a:gd name="T6" fmla="*/ 3 w 7"/>
                <a:gd name="T7" fmla="*/ 1 h 6"/>
                <a:gd name="T8" fmla="*/ 0 w 7"/>
                <a:gd name="T9" fmla="*/ 3 h 6"/>
                <a:gd name="T10" fmla="*/ 1 w 7"/>
                <a:gd name="T11" fmla="*/ 1 h 6"/>
                <a:gd name="T12" fmla="*/ 1 w 7"/>
                <a:gd name="T13" fmla="*/ 0 h 6"/>
                <a:gd name="T14" fmla="*/ 3 w 7"/>
                <a:gd name="T15" fmla="*/ 0 h 6"/>
                <a:gd name="T16" fmla="*/ 4 w 7"/>
                <a:gd name="T17" fmla="*/ 0 h 6"/>
                <a:gd name="T18" fmla="*/ 4 w 7"/>
                <a:gd name="T19" fmla="*/ 3 h 6"/>
                <a:gd name="T20" fmla="*/ 5 w 7"/>
                <a:gd name="T21" fmla="*/ 3 h 6"/>
                <a:gd name="T22" fmla="*/ 7 w 7"/>
                <a:gd name="T23" fmla="*/ 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6"/>
                <a:gd name="T38" fmla="*/ 7 w 7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6">
                  <a:moveTo>
                    <a:pt x="7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2" name="Freeform 27"/>
            <p:cNvSpPr>
              <a:spLocks/>
            </p:cNvSpPr>
            <p:nvPr/>
          </p:nvSpPr>
          <p:spPr bwMode="auto">
            <a:xfrm>
              <a:off x="2339" y="170"/>
              <a:ext cx="5" cy="4"/>
            </a:xfrm>
            <a:custGeom>
              <a:avLst/>
              <a:gdLst>
                <a:gd name="T0" fmla="*/ 5 w 5"/>
                <a:gd name="T1" fmla="*/ 4 h 4"/>
                <a:gd name="T2" fmla="*/ 3 w 5"/>
                <a:gd name="T3" fmla="*/ 3 h 4"/>
                <a:gd name="T4" fmla="*/ 0 w 5"/>
                <a:gd name="T5" fmla="*/ 1 h 4"/>
                <a:gd name="T6" fmla="*/ 5 w 5"/>
                <a:gd name="T7" fmla="*/ 0 h 4"/>
                <a:gd name="T8" fmla="*/ 5 w 5"/>
                <a:gd name="T9" fmla="*/ 1 h 4"/>
                <a:gd name="T10" fmla="*/ 5 w 5"/>
                <a:gd name="T11" fmla="*/ 3 h 4"/>
                <a:gd name="T12" fmla="*/ 5 w 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4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3" name="Freeform 28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6 h 7"/>
                <a:gd name="T4" fmla="*/ 1 w 3"/>
                <a:gd name="T5" fmla="*/ 5 h 7"/>
                <a:gd name="T6" fmla="*/ 1 w 3"/>
                <a:gd name="T7" fmla="*/ 2 h 7"/>
                <a:gd name="T8" fmla="*/ 3 w 3"/>
                <a:gd name="T9" fmla="*/ 0 h 7"/>
                <a:gd name="T10" fmla="*/ 3 w 3"/>
                <a:gd name="T11" fmla="*/ 2 h 7"/>
                <a:gd name="T12" fmla="*/ 3 w 3"/>
                <a:gd name="T13" fmla="*/ 5 h 7"/>
                <a:gd name="T14" fmla="*/ 1 w 3"/>
                <a:gd name="T15" fmla="*/ 7 h 7"/>
                <a:gd name="T16" fmla="*/ 0 w 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4" name="Freeform 29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3 h 4"/>
                <a:gd name="T12" fmla="*/ 2 w 3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5" name="Freeform 30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1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4 w 6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"/>
                <a:gd name="T26" fmla="*/ 6 w 6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">
                  <a:moveTo>
                    <a:pt x="4" y="6"/>
                  </a:moveTo>
                  <a:lnTo>
                    <a:pt x="3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6" name="Freeform 31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1 h 4"/>
                <a:gd name="T10" fmla="*/ 1 w 3"/>
                <a:gd name="T11" fmla="*/ 3 h 4"/>
                <a:gd name="T12" fmla="*/ 3 w 3"/>
                <a:gd name="T13" fmla="*/ 4 h 4"/>
                <a:gd name="T14" fmla="*/ 0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7" name="Freeform 3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8" name="Freeform 33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6 w 11"/>
                <a:gd name="T1" fmla="*/ 8 h 8"/>
                <a:gd name="T2" fmla="*/ 2 w 11"/>
                <a:gd name="T3" fmla="*/ 6 h 8"/>
                <a:gd name="T4" fmla="*/ 2 w 11"/>
                <a:gd name="T5" fmla="*/ 3 h 8"/>
                <a:gd name="T6" fmla="*/ 0 w 11"/>
                <a:gd name="T7" fmla="*/ 2 h 8"/>
                <a:gd name="T8" fmla="*/ 2 w 11"/>
                <a:gd name="T9" fmla="*/ 2 h 8"/>
                <a:gd name="T10" fmla="*/ 3 w 11"/>
                <a:gd name="T11" fmla="*/ 3 h 8"/>
                <a:gd name="T12" fmla="*/ 5 w 11"/>
                <a:gd name="T13" fmla="*/ 2 h 8"/>
                <a:gd name="T14" fmla="*/ 6 w 11"/>
                <a:gd name="T15" fmla="*/ 3 h 8"/>
                <a:gd name="T16" fmla="*/ 8 w 11"/>
                <a:gd name="T17" fmla="*/ 3 h 8"/>
                <a:gd name="T18" fmla="*/ 6 w 11"/>
                <a:gd name="T19" fmla="*/ 2 h 8"/>
                <a:gd name="T20" fmla="*/ 6 w 11"/>
                <a:gd name="T21" fmla="*/ 0 h 8"/>
                <a:gd name="T22" fmla="*/ 8 w 11"/>
                <a:gd name="T23" fmla="*/ 0 h 8"/>
                <a:gd name="T24" fmla="*/ 9 w 11"/>
                <a:gd name="T25" fmla="*/ 0 h 8"/>
                <a:gd name="T26" fmla="*/ 11 w 11"/>
                <a:gd name="T27" fmla="*/ 3 h 8"/>
                <a:gd name="T28" fmla="*/ 11 w 11"/>
                <a:gd name="T29" fmla="*/ 6 h 8"/>
                <a:gd name="T30" fmla="*/ 6 w 11"/>
                <a:gd name="T31" fmla="*/ 8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8"/>
                <a:gd name="T50" fmla="*/ 11 w 1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8">
                  <a:moveTo>
                    <a:pt x="6" y="8"/>
                  </a:move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39" name="Freeform 34"/>
            <p:cNvSpPr>
              <a:spLocks/>
            </p:cNvSpPr>
            <p:nvPr/>
          </p:nvSpPr>
          <p:spPr bwMode="auto">
            <a:xfrm>
              <a:off x="2397" y="302"/>
              <a:ext cx="10" cy="8"/>
            </a:xfrm>
            <a:custGeom>
              <a:avLst/>
              <a:gdLst>
                <a:gd name="T0" fmla="*/ 6 w 10"/>
                <a:gd name="T1" fmla="*/ 8 h 8"/>
                <a:gd name="T2" fmla="*/ 3 w 10"/>
                <a:gd name="T3" fmla="*/ 6 h 8"/>
                <a:gd name="T4" fmla="*/ 3 w 10"/>
                <a:gd name="T5" fmla="*/ 2 h 8"/>
                <a:gd name="T6" fmla="*/ 1 w 10"/>
                <a:gd name="T7" fmla="*/ 2 h 8"/>
                <a:gd name="T8" fmla="*/ 0 w 10"/>
                <a:gd name="T9" fmla="*/ 0 h 8"/>
                <a:gd name="T10" fmla="*/ 1 w 10"/>
                <a:gd name="T11" fmla="*/ 0 h 8"/>
                <a:gd name="T12" fmla="*/ 7 w 10"/>
                <a:gd name="T13" fmla="*/ 3 h 8"/>
                <a:gd name="T14" fmla="*/ 10 w 10"/>
                <a:gd name="T15" fmla="*/ 5 h 8"/>
                <a:gd name="T16" fmla="*/ 7 w 10"/>
                <a:gd name="T17" fmla="*/ 6 h 8"/>
                <a:gd name="T18" fmla="*/ 6 w 10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8"/>
                <a:gd name="T32" fmla="*/ 10 w 10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8">
                  <a:moveTo>
                    <a:pt x="6" y="8"/>
                  </a:moveTo>
                  <a:lnTo>
                    <a:pt x="3" y="6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Freeform 35"/>
            <p:cNvSpPr>
              <a:spLocks/>
            </p:cNvSpPr>
            <p:nvPr/>
          </p:nvSpPr>
          <p:spPr bwMode="auto">
            <a:xfrm>
              <a:off x="2419" y="318"/>
              <a:ext cx="7" cy="12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9 h 12"/>
                <a:gd name="T4" fmla="*/ 4 w 7"/>
                <a:gd name="T5" fmla="*/ 6 h 12"/>
                <a:gd name="T6" fmla="*/ 6 w 7"/>
                <a:gd name="T7" fmla="*/ 5 h 12"/>
                <a:gd name="T8" fmla="*/ 4 w 7"/>
                <a:gd name="T9" fmla="*/ 3 h 12"/>
                <a:gd name="T10" fmla="*/ 3 w 7"/>
                <a:gd name="T11" fmla="*/ 5 h 12"/>
                <a:gd name="T12" fmla="*/ 0 w 7"/>
                <a:gd name="T13" fmla="*/ 5 h 12"/>
                <a:gd name="T14" fmla="*/ 1 w 7"/>
                <a:gd name="T15" fmla="*/ 2 h 12"/>
                <a:gd name="T16" fmla="*/ 3 w 7"/>
                <a:gd name="T17" fmla="*/ 2 h 12"/>
                <a:gd name="T18" fmla="*/ 4 w 7"/>
                <a:gd name="T19" fmla="*/ 0 h 12"/>
                <a:gd name="T20" fmla="*/ 7 w 7"/>
                <a:gd name="T21" fmla="*/ 5 h 12"/>
                <a:gd name="T22" fmla="*/ 7 w 7"/>
                <a:gd name="T23" fmla="*/ 9 h 12"/>
                <a:gd name="T24" fmla="*/ 7 w 7"/>
                <a:gd name="T25" fmla="*/ 11 h 12"/>
                <a:gd name="T26" fmla="*/ 7 w 7"/>
                <a:gd name="T27" fmla="*/ 12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12"/>
                <a:gd name="T44" fmla="*/ 7 w 7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12">
                  <a:moveTo>
                    <a:pt x="7" y="12"/>
                  </a:move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Freeform 36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7 h 8"/>
                <a:gd name="T6" fmla="*/ 0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2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5 w 5"/>
                <a:gd name="T19" fmla="*/ 5 h 8"/>
                <a:gd name="T20" fmla="*/ 3 w 5"/>
                <a:gd name="T21" fmla="*/ 7 h 8"/>
                <a:gd name="T22" fmla="*/ 2 w 5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2" name="Freeform 37"/>
            <p:cNvSpPr>
              <a:spLocks/>
            </p:cNvSpPr>
            <p:nvPr/>
          </p:nvSpPr>
          <p:spPr bwMode="auto">
            <a:xfrm>
              <a:off x="1897" y="139"/>
              <a:ext cx="388" cy="591"/>
            </a:xfrm>
            <a:custGeom>
              <a:avLst/>
              <a:gdLst>
                <a:gd name="T0" fmla="*/ 103 w 388"/>
                <a:gd name="T1" fmla="*/ 566 h 591"/>
                <a:gd name="T2" fmla="*/ 87 w 388"/>
                <a:gd name="T3" fmla="*/ 545 h 591"/>
                <a:gd name="T4" fmla="*/ 49 w 388"/>
                <a:gd name="T5" fmla="*/ 587 h 591"/>
                <a:gd name="T6" fmla="*/ 34 w 388"/>
                <a:gd name="T7" fmla="*/ 569 h 591"/>
                <a:gd name="T8" fmla="*/ 44 w 388"/>
                <a:gd name="T9" fmla="*/ 556 h 591"/>
                <a:gd name="T10" fmla="*/ 27 w 388"/>
                <a:gd name="T11" fmla="*/ 548 h 591"/>
                <a:gd name="T12" fmla="*/ 4 w 388"/>
                <a:gd name="T13" fmla="*/ 516 h 591"/>
                <a:gd name="T14" fmla="*/ 16 w 388"/>
                <a:gd name="T15" fmla="*/ 485 h 591"/>
                <a:gd name="T16" fmla="*/ 7 w 388"/>
                <a:gd name="T17" fmla="*/ 459 h 591"/>
                <a:gd name="T18" fmla="*/ 29 w 388"/>
                <a:gd name="T19" fmla="*/ 456 h 591"/>
                <a:gd name="T20" fmla="*/ 27 w 388"/>
                <a:gd name="T21" fmla="*/ 443 h 591"/>
                <a:gd name="T22" fmla="*/ 34 w 388"/>
                <a:gd name="T23" fmla="*/ 437 h 591"/>
                <a:gd name="T24" fmla="*/ 37 w 388"/>
                <a:gd name="T25" fmla="*/ 451 h 591"/>
                <a:gd name="T26" fmla="*/ 46 w 388"/>
                <a:gd name="T27" fmla="*/ 443 h 591"/>
                <a:gd name="T28" fmla="*/ 44 w 388"/>
                <a:gd name="T29" fmla="*/ 431 h 591"/>
                <a:gd name="T30" fmla="*/ 59 w 388"/>
                <a:gd name="T31" fmla="*/ 447 h 591"/>
                <a:gd name="T32" fmla="*/ 60 w 388"/>
                <a:gd name="T33" fmla="*/ 459 h 591"/>
                <a:gd name="T34" fmla="*/ 82 w 388"/>
                <a:gd name="T35" fmla="*/ 462 h 591"/>
                <a:gd name="T36" fmla="*/ 90 w 388"/>
                <a:gd name="T37" fmla="*/ 491 h 591"/>
                <a:gd name="T38" fmla="*/ 106 w 388"/>
                <a:gd name="T39" fmla="*/ 516 h 591"/>
                <a:gd name="T40" fmla="*/ 140 w 388"/>
                <a:gd name="T41" fmla="*/ 498 h 591"/>
                <a:gd name="T42" fmla="*/ 134 w 388"/>
                <a:gd name="T43" fmla="*/ 476 h 591"/>
                <a:gd name="T44" fmla="*/ 140 w 388"/>
                <a:gd name="T45" fmla="*/ 460 h 591"/>
                <a:gd name="T46" fmla="*/ 137 w 388"/>
                <a:gd name="T47" fmla="*/ 437 h 591"/>
                <a:gd name="T48" fmla="*/ 153 w 388"/>
                <a:gd name="T49" fmla="*/ 445 h 591"/>
                <a:gd name="T50" fmla="*/ 160 w 388"/>
                <a:gd name="T51" fmla="*/ 432 h 591"/>
                <a:gd name="T52" fmla="*/ 179 w 388"/>
                <a:gd name="T53" fmla="*/ 429 h 591"/>
                <a:gd name="T54" fmla="*/ 190 w 388"/>
                <a:gd name="T55" fmla="*/ 434 h 591"/>
                <a:gd name="T56" fmla="*/ 190 w 388"/>
                <a:gd name="T57" fmla="*/ 421 h 591"/>
                <a:gd name="T58" fmla="*/ 176 w 388"/>
                <a:gd name="T59" fmla="*/ 388 h 591"/>
                <a:gd name="T60" fmla="*/ 204 w 388"/>
                <a:gd name="T61" fmla="*/ 406 h 591"/>
                <a:gd name="T62" fmla="*/ 232 w 388"/>
                <a:gd name="T63" fmla="*/ 409 h 591"/>
                <a:gd name="T64" fmla="*/ 263 w 388"/>
                <a:gd name="T65" fmla="*/ 398 h 591"/>
                <a:gd name="T66" fmla="*/ 268 w 388"/>
                <a:gd name="T67" fmla="*/ 379 h 591"/>
                <a:gd name="T68" fmla="*/ 278 w 388"/>
                <a:gd name="T69" fmla="*/ 357 h 591"/>
                <a:gd name="T70" fmla="*/ 281 w 388"/>
                <a:gd name="T71" fmla="*/ 348 h 591"/>
                <a:gd name="T72" fmla="*/ 275 w 388"/>
                <a:gd name="T73" fmla="*/ 346 h 591"/>
                <a:gd name="T74" fmla="*/ 279 w 388"/>
                <a:gd name="T75" fmla="*/ 325 h 591"/>
                <a:gd name="T76" fmla="*/ 279 w 388"/>
                <a:gd name="T77" fmla="*/ 312 h 591"/>
                <a:gd name="T78" fmla="*/ 290 w 388"/>
                <a:gd name="T79" fmla="*/ 288 h 591"/>
                <a:gd name="T80" fmla="*/ 300 w 388"/>
                <a:gd name="T81" fmla="*/ 281 h 591"/>
                <a:gd name="T82" fmla="*/ 307 w 388"/>
                <a:gd name="T83" fmla="*/ 266 h 591"/>
                <a:gd name="T84" fmla="*/ 318 w 388"/>
                <a:gd name="T85" fmla="*/ 246 h 591"/>
                <a:gd name="T86" fmla="*/ 304 w 388"/>
                <a:gd name="T87" fmla="*/ 210 h 591"/>
                <a:gd name="T88" fmla="*/ 294 w 388"/>
                <a:gd name="T89" fmla="*/ 177 h 591"/>
                <a:gd name="T90" fmla="*/ 290 w 388"/>
                <a:gd name="T91" fmla="*/ 162 h 591"/>
                <a:gd name="T92" fmla="*/ 291 w 388"/>
                <a:gd name="T93" fmla="*/ 144 h 591"/>
                <a:gd name="T94" fmla="*/ 273 w 388"/>
                <a:gd name="T95" fmla="*/ 131 h 591"/>
                <a:gd name="T96" fmla="*/ 262 w 388"/>
                <a:gd name="T97" fmla="*/ 121 h 591"/>
                <a:gd name="T98" fmla="*/ 262 w 388"/>
                <a:gd name="T99" fmla="*/ 100 h 591"/>
                <a:gd name="T100" fmla="*/ 300 w 388"/>
                <a:gd name="T101" fmla="*/ 127 h 591"/>
                <a:gd name="T102" fmla="*/ 318 w 388"/>
                <a:gd name="T103" fmla="*/ 115 h 591"/>
                <a:gd name="T104" fmla="*/ 326 w 388"/>
                <a:gd name="T105" fmla="*/ 91 h 591"/>
                <a:gd name="T106" fmla="*/ 337 w 388"/>
                <a:gd name="T107" fmla="*/ 75 h 591"/>
                <a:gd name="T108" fmla="*/ 356 w 388"/>
                <a:gd name="T109" fmla="*/ 72 h 591"/>
                <a:gd name="T110" fmla="*/ 372 w 388"/>
                <a:gd name="T111" fmla="*/ 62 h 591"/>
                <a:gd name="T112" fmla="*/ 384 w 388"/>
                <a:gd name="T113" fmla="*/ 32 h 591"/>
                <a:gd name="T114" fmla="*/ 376 w 388"/>
                <a:gd name="T115" fmla="*/ 16 h 591"/>
                <a:gd name="T116" fmla="*/ 369 w 388"/>
                <a:gd name="T117" fmla="*/ 6 h 591"/>
                <a:gd name="T118" fmla="*/ 382 w 388"/>
                <a:gd name="T119" fmla="*/ 9 h 5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8"/>
                <a:gd name="T181" fmla="*/ 0 h 591"/>
                <a:gd name="T182" fmla="*/ 388 w 388"/>
                <a:gd name="T183" fmla="*/ 591 h 5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8" h="591">
                  <a:moveTo>
                    <a:pt x="151" y="584"/>
                  </a:moveTo>
                  <a:lnTo>
                    <a:pt x="150" y="585"/>
                  </a:lnTo>
                  <a:lnTo>
                    <a:pt x="147" y="585"/>
                  </a:lnTo>
                  <a:lnTo>
                    <a:pt x="144" y="585"/>
                  </a:lnTo>
                  <a:lnTo>
                    <a:pt x="141" y="582"/>
                  </a:lnTo>
                  <a:lnTo>
                    <a:pt x="135" y="581"/>
                  </a:lnTo>
                  <a:lnTo>
                    <a:pt x="131" y="581"/>
                  </a:lnTo>
                  <a:lnTo>
                    <a:pt x="125" y="579"/>
                  </a:lnTo>
                  <a:lnTo>
                    <a:pt x="121" y="576"/>
                  </a:lnTo>
                  <a:lnTo>
                    <a:pt x="118" y="572"/>
                  </a:lnTo>
                  <a:lnTo>
                    <a:pt x="116" y="569"/>
                  </a:lnTo>
                  <a:lnTo>
                    <a:pt x="115" y="567"/>
                  </a:lnTo>
                  <a:lnTo>
                    <a:pt x="112" y="567"/>
                  </a:lnTo>
                  <a:lnTo>
                    <a:pt x="110" y="569"/>
                  </a:lnTo>
                  <a:lnTo>
                    <a:pt x="107" y="567"/>
                  </a:lnTo>
                  <a:lnTo>
                    <a:pt x="106" y="566"/>
                  </a:lnTo>
                  <a:lnTo>
                    <a:pt x="103" y="566"/>
                  </a:lnTo>
                  <a:lnTo>
                    <a:pt x="100" y="569"/>
                  </a:lnTo>
                  <a:lnTo>
                    <a:pt x="97" y="567"/>
                  </a:lnTo>
                  <a:lnTo>
                    <a:pt x="99" y="563"/>
                  </a:lnTo>
                  <a:lnTo>
                    <a:pt x="100" y="559"/>
                  </a:lnTo>
                  <a:lnTo>
                    <a:pt x="103" y="554"/>
                  </a:lnTo>
                  <a:lnTo>
                    <a:pt x="106" y="550"/>
                  </a:lnTo>
                  <a:lnTo>
                    <a:pt x="109" y="547"/>
                  </a:lnTo>
                  <a:lnTo>
                    <a:pt x="112" y="542"/>
                  </a:lnTo>
                  <a:lnTo>
                    <a:pt x="115" y="538"/>
                  </a:lnTo>
                  <a:lnTo>
                    <a:pt x="116" y="537"/>
                  </a:lnTo>
                  <a:lnTo>
                    <a:pt x="116" y="534"/>
                  </a:lnTo>
                  <a:lnTo>
                    <a:pt x="113" y="532"/>
                  </a:lnTo>
                  <a:lnTo>
                    <a:pt x="109" y="534"/>
                  </a:lnTo>
                  <a:lnTo>
                    <a:pt x="104" y="537"/>
                  </a:lnTo>
                  <a:lnTo>
                    <a:pt x="100" y="541"/>
                  </a:lnTo>
                  <a:lnTo>
                    <a:pt x="94" y="542"/>
                  </a:lnTo>
                  <a:lnTo>
                    <a:pt x="87" y="545"/>
                  </a:lnTo>
                  <a:lnTo>
                    <a:pt x="81" y="550"/>
                  </a:lnTo>
                  <a:lnTo>
                    <a:pt x="79" y="554"/>
                  </a:lnTo>
                  <a:lnTo>
                    <a:pt x="77" y="557"/>
                  </a:lnTo>
                  <a:lnTo>
                    <a:pt x="74" y="560"/>
                  </a:lnTo>
                  <a:lnTo>
                    <a:pt x="71" y="562"/>
                  </a:lnTo>
                  <a:lnTo>
                    <a:pt x="68" y="562"/>
                  </a:lnTo>
                  <a:lnTo>
                    <a:pt x="63" y="562"/>
                  </a:lnTo>
                  <a:lnTo>
                    <a:pt x="59" y="565"/>
                  </a:lnTo>
                  <a:lnTo>
                    <a:pt x="59" y="569"/>
                  </a:lnTo>
                  <a:lnTo>
                    <a:pt x="59" y="572"/>
                  </a:lnTo>
                  <a:lnTo>
                    <a:pt x="57" y="575"/>
                  </a:lnTo>
                  <a:lnTo>
                    <a:pt x="53" y="578"/>
                  </a:lnTo>
                  <a:lnTo>
                    <a:pt x="47" y="579"/>
                  </a:lnTo>
                  <a:lnTo>
                    <a:pt x="46" y="579"/>
                  </a:lnTo>
                  <a:lnTo>
                    <a:pt x="46" y="581"/>
                  </a:lnTo>
                  <a:lnTo>
                    <a:pt x="46" y="584"/>
                  </a:lnTo>
                  <a:lnTo>
                    <a:pt x="49" y="587"/>
                  </a:lnTo>
                  <a:lnTo>
                    <a:pt x="49" y="588"/>
                  </a:lnTo>
                  <a:lnTo>
                    <a:pt x="44" y="591"/>
                  </a:lnTo>
                  <a:lnTo>
                    <a:pt x="43" y="591"/>
                  </a:lnTo>
                  <a:lnTo>
                    <a:pt x="32" y="585"/>
                  </a:lnTo>
                  <a:lnTo>
                    <a:pt x="31" y="585"/>
                  </a:lnTo>
                  <a:lnTo>
                    <a:pt x="27" y="579"/>
                  </a:lnTo>
                  <a:lnTo>
                    <a:pt x="24" y="576"/>
                  </a:lnTo>
                  <a:lnTo>
                    <a:pt x="19" y="576"/>
                  </a:lnTo>
                  <a:lnTo>
                    <a:pt x="18" y="576"/>
                  </a:lnTo>
                  <a:lnTo>
                    <a:pt x="16" y="573"/>
                  </a:lnTo>
                  <a:lnTo>
                    <a:pt x="16" y="572"/>
                  </a:lnTo>
                  <a:lnTo>
                    <a:pt x="18" y="572"/>
                  </a:lnTo>
                  <a:lnTo>
                    <a:pt x="21" y="570"/>
                  </a:lnTo>
                  <a:lnTo>
                    <a:pt x="28" y="570"/>
                  </a:lnTo>
                  <a:lnTo>
                    <a:pt x="29" y="570"/>
                  </a:lnTo>
                  <a:lnTo>
                    <a:pt x="32" y="570"/>
                  </a:lnTo>
                  <a:lnTo>
                    <a:pt x="34" y="569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7" y="565"/>
                  </a:lnTo>
                  <a:lnTo>
                    <a:pt x="38" y="565"/>
                  </a:lnTo>
                  <a:lnTo>
                    <a:pt x="40" y="565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4" y="563"/>
                  </a:lnTo>
                  <a:lnTo>
                    <a:pt x="44" y="562"/>
                  </a:lnTo>
                  <a:lnTo>
                    <a:pt x="47" y="562"/>
                  </a:lnTo>
                  <a:lnTo>
                    <a:pt x="46" y="560"/>
                  </a:lnTo>
                  <a:lnTo>
                    <a:pt x="44" y="560"/>
                  </a:lnTo>
                  <a:lnTo>
                    <a:pt x="43" y="560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4" y="556"/>
                  </a:lnTo>
                  <a:lnTo>
                    <a:pt x="44" y="553"/>
                  </a:lnTo>
                  <a:lnTo>
                    <a:pt x="41" y="554"/>
                  </a:lnTo>
                  <a:lnTo>
                    <a:pt x="38" y="557"/>
                  </a:lnTo>
                  <a:lnTo>
                    <a:pt x="37" y="557"/>
                  </a:lnTo>
                  <a:lnTo>
                    <a:pt x="35" y="557"/>
                  </a:lnTo>
                  <a:lnTo>
                    <a:pt x="35" y="554"/>
                  </a:lnTo>
                  <a:lnTo>
                    <a:pt x="35" y="551"/>
                  </a:lnTo>
                  <a:lnTo>
                    <a:pt x="37" y="551"/>
                  </a:lnTo>
                  <a:lnTo>
                    <a:pt x="35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2" y="550"/>
                  </a:lnTo>
                  <a:lnTo>
                    <a:pt x="28" y="550"/>
                  </a:lnTo>
                  <a:lnTo>
                    <a:pt x="27" y="553"/>
                  </a:lnTo>
                  <a:lnTo>
                    <a:pt x="27" y="550"/>
                  </a:lnTo>
                  <a:lnTo>
                    <a:pt x="27" y="548"/>
                  </a:lnTo>
                  <a:lnTo>
                    <a:pt x="25" y="547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16" y="545"/>
                  </a:lnTo>
                  <a:lnTo>
                    <a:pt x="10" y="542"/>
                  </a:lnTo>
                  <a:lnTo>
                    <a:pt x="9" y="541"/>
                  </a:lnTo>
                  <a:lnTo>
                    <a:pt x="7" y="540"/>
                  </a:lnTo>
                  <a:lnTo>
                    <a:pt x="4" y="531"/>
                  </a:lnTo>
                  <a:lnTo>
                    <a:pt x="4" y="528"/>
                  </a:lnTo>
                  <a:lnTo>
                    <a:pt x="3" y="525"/>
                  </a:lnTo>
                  <a:lnTo>
                    <a:pt x="2" y="519"/>
                  </a:lnTo>
                  <a:lnTo>
                    <a:pt x="2" y="518"/>
                  </a:lnTo>
                  <a:lnTo>
                    <a:pt x="3" y="516"/>
                  </a:lnTo>
                  <a:lnTo>
                    <a:pt x="4" y="516"/>
                  </a:lnTo>
                  <a:lnTo>
                    <a:pt x="6" y="518"/>
                  </a:lnTo>
                  <a:lnTo>
                    <a:pt x="6" y="516"/>
                  </a:lnTo>
                  <a:lnTo>
                    <a:pt x="4" y="516"/>
                  </a:lnTo>
                  <a:lnTo>
                    <a:pt x="3" y="513"/>
                  </a:lnTo>
                  <a:lnTo>
                    <a:pt x="2" y="513"/>
                  </a:lnTo>
                  <a:lnTo>
                    <a:pt x="2" y="512"/>
                  </a:lnTo>
                  <a:lnTo>
                    <a:pt x="0" y="507"/>
                  </a:lnTo>
                  <a:lnTo>
                    <a:pt x="0" y="501"/>
                  </a:lnTo>
                  <a:lnTo>
                    <a:pt x="0" y="497"/>
                  </a:lnTo>
                  <a:lnTo>
                    <a:pt x="3" y="493"/>
                  </a:lnTo>
                  <a:lnTo>
                    <a:pt x="3" y="488"/>
                  </a:lnTo>
                  <a:lnTo>
                    <a:pt x="4" y="487"/>
                  </a:lnTo>
                  <a:lnTo>
                    <a:pt x="7" y="488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2" y="490"/>
                  </a:lnTo>
                  <a:lnTo>
                    <a:pt x="13" y="490"/>
                  </a:lnTo>
                  <a:lnTo>
                    <a:pt x="15" y="490"/>
                  </a:lnTo>
                  <a:lnTo>
                    <a:pt x="16" y="485"/>
                  </a:lnTo>
                  <a:lnTo>
                    <a:pt x="18" y="485"/>
                  </a:lnTo>
                  <a:lnTo>
                    <a:pt x="18" y="482"/>
                  </a:lnTo>
                  <a:lnTo>
                    <a:pt x="18" y="479"/>
                  </a:lnTo>
                  <a:lnTo>
                    <a:pt x="18" y="481"/>
                  </a:lnTo>
                  <a:lnTo>
                    <a:pt x="15" y="485"/>
                  </a:lnTo>
                  <a:lnTo>
                    <a:pt x="15" y="487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0" y="484"/>
                  </a:lnTo>
                  <a:lnTo>
                    <a:pt x="10" y="485"/>
                  </a:lnTo>
                  <a:lnTo>
                    <a:pt x="4" y="485"/>
                  </a:lnTo>
                  <a:lnTo>
                    <a:pt x="3" y="482"/>
                  </a:lnTo>
                  <a:lnTo>
                    <a:pt x="4" y="472"/>
                  </a:lnTo>
                  <a:lnTo>
                    <a:pt x="6" y="469"/>
                  </a:lnTo>
                  <a:lnTo>
                    <a:pt x="6" y="468"/>
                  </a:lnTo>
                  <a:lnTo>
                    <a:pt x="7" y="460"/>
                  </a:lnTo>
                  <a:lnTo>
                    <a:pt x="7" y="459"/>
                  </a:lnTo>
                  <a:lnTo>
                    <a:pt x="7" y="456"/>
                  </a:lnTo>
                  <a:lnTo>
                    <a:pt x="9" y="454"/>
                  </a:lnTo>
                  <a:lnTo>
                    <a:pt x="9" y="451"/>
                  </a:lnTo>
                  <a:lnTo>
                    <a:pt x="12" y="450"/>
                  </a:lnTo>
                  <a:lnTo>
                    <a:pt x="13" y="450"/>
                  </a:lnTo>
                  <a:lnTo>
                    <a:pt x="15" y="450"/>
                  </a:lnTo>
                  <a:lnTo>
                    <a:pt x="18" y="453"/>
                  </a:lnTo>
                  <a:lnTo>
                    <a:pt x="21" y="453"/>
                  </a:lnTo>
                  <a:lnTo>
                    <a:pt x="25" y="451"/>
                  </a:lnTo>
                  <a:lnTo>
                    <a:pt x="22" y="453"/>
                  </a:lnTo>
                  <a:lnTo>
                    <a:pt x="22" y="454"/>
                  </a:lnTo>
                  <a:lnTo>
                    <a:pt x="25" y="453"/>
                  </a:lnTo>
                  <a:lnTo>
                    <a:pt x="27" y="454"/>
                  </a:lnTo>
                  <a:lnTo>
                    <a:pt x="28" y="454"/>
                  </a:lnTo>
                  <a:lnTo>
                    <a:pt x="27" y="454"/>
                  </a:lnTo>
                  <a:lnTo>
                    <a:pt x="28" y="456"/>
                  </a:lnTo>
                  <a:lnTo>
                    <a:pt x="29" y="456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7" y="450"/>
                  </a:lnTo>
                  <a:lnTo>
                    <a:pt x="27" y="445"/>
                  </a:lnTo>
                  <a:lnTo>
                    <a:pt x="25" y="445"/>
                  </a:lnTo>
                  <a:lnTo>
                    <a:pt x="24" y="447"/>
                  </a:lnTo>
                  <a:lnTo>
                    <a:pt x="22" y="445"/>
                  </a:lnTo>
                  <a:lnTo>
                    <a:pt x="27" y="444"/>
                  </a:lnTo>
                  <a:lnTo>
                    <a:pt x="27" y="443"/>
                  </a:lnTo>
                  <a:lnTo>
                    <a:pt x="28" y="438"/>
                  </a:lnTo>
                  <a:lnTo>
                    <a:pt x="27" y="437"/>
                  </a:lnTo>
                  <a:lnTo>
                    <a:pt x="31" y="431"/>
                  </a:lnTo>
                  <a:lnTo>
                    <a:pt x="32" y="428"/>
                  </a:lnTo>
                  <a:lnTo>
                    <a:pt x="32" y="426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4" y="426"/>
                  </a:lnTo>
                  <a:lnTo>
                    <a:pt x="35" y="428"/>
                  </a:lnTo>
                  <a:lnTo>
                    <a:pt x="38" y="431"/>
                  </a:lnTo>
                  <a:lnTo>
                    <a:pt x="38" y="432"/>
                  </a:lnTo>
                  <a:lnTo>
                    <a:pt x="40" y="434"/>
                  </a:lnTo>
                  <a:lnTo>
                    <a:pt x="38" y="434"/>
                  </a:lnTo>
                  <a:lnTo>
                    <a:pt x="37" y="435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7"/>
                  </a:lnTo>
                  <a:lnTo>
                    <a:pt x="32" y="438"/>
                  </a:lnTo>
                  <a:lnTo>
                    <a:pt x="32" y="440"/>
                  </a:lnTo>
                  <a:lnTo>
                    <a:pt x="34" y="443"/>
                  </a:lnTo>
                  <a:lnTo>
                    <a:pt x="35" y="443"/>
                  </a:lnTo>
                  <a:lnTo>
                    <a:pt x="35" y="444"/>
                  </a:lnTo>
                  <a:lnTo>
                    <a:pt x="35" y="445"/>
                  </a:lnTo>
                  <a:lnTo>
                    <a:pt x="35" y="444"/>
                  </a:lnTo>
                  <a:lnTo>
                    <a:pt x="37" y="443"/>
                  </a:lnTo>
                  <a:lnTo>
                    <a:pt x="37" y="440"/>
                  </a:lnTo>
                  <a:lnTo>
                    <a:pt x="38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37" y="447"/>
                  </a:lnTo>
                  <a:lnTo>
                    <a:pt x="35" y="450"/>
                  </a:lnTo>
                  <a:lnTo>
                    <a:pt x="35" y="451"/>
                  </a:lnTo>
                  <a:lnTo>
                    <a:pt x="37" y="451"/>
                  </a:lnTo>
                  <a:lnTo>
                    <a:pt x="37" y="448"/>
                  </a:lnTo>
                  <a:lnTo>
                    <a:pt x="38" y="448"/>
                  </a:lnTo>
                  <a:lnTo>
                    <a:pt x="40" y="447"/>
                  </a:lnTo>
                  <a:lnTo>
                    <a:pt x="40" y="448"/>
                  </a:lnTo>
                  <a:lnTo>
                    <a:pt x="40" y="450"/>
                  </a:lnTo>
                  <a:lnTo>
                    <a:pt x="41" y="450"/>
                  </a:lnTo>
                  <a:lnTo>
                    <a:pt x="43" y="448"/>
                  </a:lnTo>
                  <a:lnTo>
                    <a:pt x="44" y="448"/>
                  </a:lnTo>
                  <a:lnTo>
                    <a:pt x="44" y="447"/>
                  </a:lnTo>
                  <a:lnTo>
                    <a:pt x="46" y="447"/>
                  </a:lnTo>
                  <a:lnTo>
                    <a:pt x="47" y="447"/>
                  </a:lnTo>
                  <a:lnTo>
                    <a:pt x="44" y="445"/>
                  </a:lnTo>
                  <a:lnTo>
                    <a:pt x="41" y="443"/>
                  </a:lnTo>
                  <a:lnTo>
                    <a:pt x="43" y="443"/>
                  </a:lnTo>
                  <a:lnTo>
                    <a:pt x="43" y="441"/>
                  </a:lnTo>
                  <a:lnTo>
                    <a:pt x="44" y="443"/>
                  </a:lnTo>
                  <a:lnTo>
                    <a:pt x="46" y="443"/>
                  </a:lnTo>
                  <a:lnTo>
                    <a:pt x="47" y="444"/>
                  </a:lnTo>
                  <a:lnTo>
                    <a:pt x="49" y="444"/>
                  </a:lnTo>
                  <a:lnTo>
                    <a:pt x="47" y="443"/>
                  </a:lnTo>
                  <a:lnTo>
                    <a:pt x="49" y="441"/>
                  </a:lnTo>
                  <a:lnTo>
                    <a:pt x="50" y="444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4" y="443"/>
                  </a:lnTo>
                  <a:lnTo>
                    <a:pt x="53" y="441"/>
                  </a:lnTo>
                  <a:lnTo>
                    <a:pt x="52" y="440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50" y="431"/>
                  </a:lnTo>
                  <a:lnTo>
                    <a:pt x="53" y="432"/>
                  </a:lnTo>
                  <a:lnTo>
                    <a:pt x="56" y="432"/>
                  </a:lnTo>
                  <a:lnTo>
                    <a:pt x="57" y="432"/>
                  </a:lnTo>
                  <a:lnTo>
                    <a:pt x="57" y="434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60" y="441"/>
                  </a:lnTo>
                  <a:lnTo>
                    <a:pt x="60" y="443"/>
                  </a:lnTo>
                  <a:lnTo>
                    <a:pt x="63" y="445"/>
                  </a:lnTo>
                  <a:lnTo>
                    <a:pt x="65" y="445"/>
                  </a:lnTo>
                  <a:lnTo>
                    <a:pt x="65" y="447"/>
                  </a:lnTo>
                  <a:lnTo>
                    <a:pt x="63" y="448"/>
                  </a:lnTo>
                  <a:lnTo>
                    <a:pt x="62" y="447"/>
                  </a:lnTo>
                  <a:lnTo>
                    <a:pt x="60" y="447"/>
                  </a:lnTo>
                  <a:lnTo>
                    <a:pt x="59" y="447"/>
                  </a:lnTo>
                  <a:lnTo>
                    <a:pt x="60" y="448"/>
                  </a:lnTo>
                  <a:lnTo>
                    <a:pt x="62" y="448"/>
                  </a:lnTo>
                  <a:lnTo>
                    <a:pt x="62" y="451"/>
                  </a:lnTo>
                  <a:lnTo>
                    <a:pt x="62" y="453"/>
                  </a:lnTo>
                  <a:lnTo>
                    <a:pt x="63" y="453"/>
                  </a:lnTo>
                  <a:lnTo>
                    <a:pt x="63" y="451"/>
                  </a:lnTo>
                  <a:lnTo>
                    <a:pt x="63" y="450"/>
                  </a:lnTo>
                  <a:lnTo>
                    <a:pt x="65" y="448"/>
                  </a:lnTo>
                  <a:lnTo>
                    <a:pt x="66" y="450"/>
                  </a:lnTo>
                  <a:lnTo>
                    <a:pt x="65" y="453"/>
                  </a:lnTo>
                  <a:lnTo>
                    <a:pt x="65" y="454"/>
                  </a:lnTo>
                  <a:lnTo>
                    <a:pt x="60" y="457"/>
                  </a:lnTo>
                  <a:lnTo>
                    <a:pt x="59" y="459"/>
                  </a:lnTo>
                  <a:lnTo>
                    <a:pt x="59" y="462"/>
                  </a:lnTo>
                  <a:lnTo>
                    <a:pt x="60" y="463"/>
                  </a:lnTo>
                  <a:lnTo>
                    <a:pt x="62" y="462"/>
                  </a:lnTo>
                  <a:lnTo>
                    <a:pt x="60" y="459"/>
                  </a:lnTo>
                  <a:lnTo>
                    <a:pt x="62" y="457"/>
                  </a:lnTo>
                  <a:lnTo>
                    <a:pt x="66" y="456"/>
                  </a:lnTo>
                  <a:lnTo>
                    <a:pt x="68" y="454"/>
                  </a:lnTo>
                  <a:lnTo>
                    <a:pt x="69" y="453"/>
                  </a:lnTo>
                  <a:lnTo>
                    <a:pt x="71" y="450"/>
                  </a:lnTo>
                  <a:lnTo>
                    <a:pt x="71" y="451"/>
                  </a:lnTo>
                  <a:lnTo>
                    <a:pt x="72" y="454"/>
                  </a:lnTo>
                  <a:lnTo>
                    <a:pt x="75" y="454"/>
                  </a:lnTo>
                  <a:lnTo>
                    <a:pt x="75" y="453"/>
                  </a:lnTo>
                  <a:lnTo>
                    <a:pt x="77" y="454"/>
                  </a:lnTo>
                  <a:lnTo>
                    <a:pt x="79" y="453"/>
                  </a:lnTo>
                  <a:lnTo>
                    <a:pt x="81" y="454"/>
                  </a:lnTo>
                  <a:lnTo>
                    <a:pt x="79" y="457"/>
                  </a:lnTo>
                  <a:lnTo>
                    <a:pt x="79" y="460"/>
                  </a:lnTo>
                  <a:lnTo>
                    <a:pt x="79" y="462"/>
                  </a:lnTo>
                  <a:lnTo>
                    <a:pt x="81" y="462"/>
                  </a:lnTo>
                  <a:lnTo>
                    <a:pt x="82" y="462"/>
                  </a:lnTo>
                  <a:lnTo>
                    <a:pt x="82" y="463"/>
                  </a:lnTo>
                  <a:lnTo>
                    <a:pt x="82" y="468"/>
                  </a:lnTo>
                  <a:lnTo>
                    <a:pt x="81" y="470"/>
                  </a:lnTo>
                  <a:lnTo>
                    <a:pt x="81" y="472"/>
                  </a:lnTo>
                  <a:lnTo>
                    <a:pt x="82" y="473"/>
                  </a:lnTo>
                  <a:lnTo>
                    <a:pt x="82" y="475"/>
                  </a:lnTo>
                  <a:lnTo>
                    <a:pt x="84" y="473"/>
                  </a:lnTo>
                  <a:lnTo>
                    <a:pt x="85" y="473"/>
                  </a:lnTo>
                  <a:lnTo>
                    <a:pt x="87" y="478"/>
                  </a:lnTo>
                  <a:lnTo>
                    <a:pt x="85" y="482"/>
                  </a:lnTo>
                  <a:lnTo>
                    <a:pt x="87" y="485"/>
                  </a:lnTo>
                  <a:lnTo>
                    <a:pt x="87" y="488"/>
                  </a:lnTo>
                  <a:lnTo>
                    <a:pt x="85" y="490"/>
                  </a:lnTo>
                  <a:lnTo>
                    <a:pt x="87" y="490"/>
                  </a:lnTo>
                  <a:lnTo>
                    <a:pt x="88" y="490"/>
                  </a:lnTo>
                  <a:lnTo>
                    <a:pt x="90" y="491"/>
                  </a:lnTo>
                  <a:lnTo>
                    <a:pt x="91" y="490"/>
                  </a:lnTo>
                  <a:lnTo>
                    <a:pt x="93" y="491"/>
                  </a:lnTo>
                  <a:lnTo>
                    <a:pt x="91" y="494"/>
                  </a:lnTo>
                  <a:lnTo>
                    <a:pt x="91" y="495"/>
                  </a:lnTo>
                  <a:lnTo>
                    <a:pt x="90" y="493"/>
                  </a:lnTo>
                  <a:lnTo>
                    <a:pt x="90" y="494"/>
                  </a:lnTo>
                  <a:lnTo>
                    <a:pt x="88" y="494"/>
                  </a:lnTo>
                  <a:lnTo>
                    <a:pt x="87" y="494"/>
                  </a:lnTo>
                  <a:lnTo>
                    <a:pt x="88" y="498"/>
                  </a:lnTo>
                  <a:lnTo>
                    <a:pt x="88" y="500"/>
                  </a:lnTo>
                  <a:lnTo>
                    <a:pt x="94" y="501"/>
                  </a:lnTo>
                  <a:lnTo>
                    <a:pt x="99" y="504"/>
                  </a:lnTo>
                  <a:lnTo>
                    <a:pt x="99" y="507"/>
                  </a:lnTo>
                  <a:lnTo>
                    <a:pt x="100" y="509"/>
                  </a:lnTo>
                  <a:lnTo>
                    <a:pt x="103" y="513"/>
                  </a:lnTo>
                  <a:lnTo>
                    <a:pt x="106" y="515"/>
                  </a:lnTo>
                  <a:lnTo>
                    <a:pt x="106" y="516"/>
                  </a:lnTo>
                  <a:lnTo>
                    <a:pt x="109" y="516"/>
                  </a:lnTo>
                  <a:lnTo>
                    <a:pt x="110" y="515"/>
                  </a:lnTo>
                  <a:lnTo>
                    <a:pt x="115" y="518"/>
                  </a:lnTo>
                  <a:lnTo>
                    <a:pt x="116" y="516"/>
                  </a:lnTo>
                  <a:lnTo>
                    <a:pt x="122" y="515"/>
                  </a:lnTo>
                  <a:lnTo>
                    <a:pt x="129" y="510"/>
                  </a:lnTo>
                  <a:lnTo>
                    <a:pt x="131" y="509"/>
                  </a:lnTo>
                  <a:lnTo>
                    <a:pt x="131" y="507"/>
                  </a:lnTo>
                  <a:lnTo>
                    <a:pt x="132" y="509"/>
                  </a:lnTo>
                  <a:lnTo>
                    <a:pt x="134" y="509"/>
                  </a:lnTo>
                  <a:lnTo>
                    <a:pt x="134" y="507"/>
                  </a:lnTo>
                  <a:lnTo>
                    <a:pt x="134" y="506"/>
                  </a:lnTo>
                  <a:lnTo>
                    <a:pt x="132" y="504"/>
                  </a:lnTo>
                  <a:lnTo>
                    <a:pt x="134" y="503"/>
                  </a:lnTo>
                  <a:lnTo>
                    <a:pt x="137" y="503"/>
                  </a:lnTo>
                  <a:lnTo>
                    <a:pt x="138" y="500"/>
                  </a:lnTo>
                  <a:lnTo>
                    <a:pt x="140" y="498"/>
                  </a:lnTo>
                  <a:lnTo>
                    <a:pt x="141" y="495"/>
                  </a:lnTo>
                  <a:lnTo>
                    <a:pt x="141" y="494"/>
                  </a:lnTo>
                  <a:lnTo>
                    <a:pt x="140" y="493"/>
                  </a:lnTo>
                  <a:lnTo>
                    <a:pt x="138" y="493"/>
                  </a:lnTo>
                  <a:lnTo>
                    <a:pt x="137" y="491"/>
                  </a:lnTo>
                  <a:lnTo>
                    <a:pt x="134" y="491"/>
                  </a:lnTo>
                  <a:lnTo>
                    <a:pt x="134" y="493"/>
                  </a:lnTo>
                  <a:lnTo>
                    <a:pt x="132" y="491"/>
                  </a:lnTo>
                  <a:lnTo>
                    <a:pt x="132" y="490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4" y="481"/>
                  </a:lnTo>
                  <a:lnTo>
                    <a:pt x="132" y="479"/>
                  </a:lnTo>
                  <a:lnTo>
                    <a:pt x="132" y="478"/>
                  </a:lnTo>
                  <a:lnTo>
                    <a:pt x="132" y="476"/>
                  </a:lnTo>
                  <a:lnTo>
                    <a:pt x="134" y="476"/>
                  </a:lnTo>
                  <a:lnTo>
                    <a:pt x="135" y="476"/>
                  </a:lnTo>
                  <a:lnTo>
                    <a:pt x="137" y="475"/>
                  </a:lnTo>
                  <a:lnTo>
                    <a:pt x="134" y="472"/>
                  </a:lnTo>
                  <a:lnTo>
                    <a:pt x="135" y="470"/>
                  </a:lnTo>
                  <a:lnTo>
                    <a:pt x="135" y="469"/>
                  </a:lnTo>
                  <a:lnTo>
                    <a:pt x="132" y="470"/>
                  </a:lnTo>
                  <a:lnTo>
                    <a:pt x="132" y="469"/>
                  </a:lnTo>
                  <a:lnTo>
                    <a:pt x="135" y="466"/>
                  </a:lnTo>
                  <a:lnTo>
                    <a:pt x="140" y="465"/>
                  </a:lnTo>
                  <a:lnTo>
                    <a:pt x="137" y="463"/>
                  </a:lnTo>
                  <a:lnTo>
                    <a:pt x="135" y="463"/>
                  </a:lnTo>
                  <a:lnTo>
                    <a:pt x="134" y="463"/>
                  </a:lnTo>
                  <a:lnTo>
                    <a:pt x="135" y="462"/>
                  </a:lnTo>
                  <a:lnTo>
                    <a:pt x="137" y="459"/>
                  </a:lnTo>
                  <a:lnTo>
                    <a:pt x="138" y="459"/>
                  </a:lnTo>
                  <a:lnTo>
                    <a:pt x="140" y="462"/>
                  </a:lnTo>
                  <a:lnTo>
                    <a:pt x="140" y="460"/>
                  </a:lnTo>
                  <a:lnTo>
                    <a:pt x="141" y="459"/>
                  </a:lnTo>
                  <a:lnTo>
                    <a:pt x="141" y="460"/>
                  </a:lnTo>
                  <a:lnTo>
                    <a:pt x="143" y="460"/>
                  </a:lnTo>
                  <a:lnTo>
                    <a:pt x="143" y="459"/>
                  </a:lnTo>
                  <a:lnTo>
                    <a:pt x="141" y="457"/>
                  </a:lnTo>
                  <a:lnTo>
                    <a:pt x="141" y="456"/>
                  </a:lnTo>
                  <a:lnTo>
                    <a:pt x="141" y="454"/>
                  </a:lnTo>
                  <a:lnTo>
                    <a:pt x="140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3" y="454"/>
                  </a:lnTo>
                  <a:lnTo>
                    <a:pt x="138" y="450"/>
                  </a:lnTo>
                  <a:lnTo>
                    <a:pt x="135" y="447"/>
                  </a:lnTo>
                  <a:lnTo>
                    <a:pt x="134" y="443"/>
                  </a:lnTo>
                  <a:lnTo>
                    <a:pt x="134" y="438"/>
                  </a:lnTo>
                  <a:lnTo>
                    <a:pt x="135" y="438"/>
                  </a:lnTo>
                  <a:lnTo>
                    <a:pt x="137" y="437"/>
                  </a:lnTo>
                  <a:lnTo>
                    <a:pt x="138" y="437"/>
                  </a:lnTo>
                  <a:lnTo>
                    <a:pt x="140" y="437"/>
                  </a:lnTo>
                  <a:lnTo>
                    <a:pt x="141" y="432"/>
                  </a:lnTo>
                  <a:lnTo>
                    <a:pt x="143" y="432"/>
                  </a:lnTo>
                  <a:lnTo>
                    <a:pt x="143" y="435"/>
                  </a:lnTo>
                  <a:lnTo>
                    <a:pt x="146" y="438"/>
                  </a:lnTo>
                  <a:lnTo>
                    <a:pt x="147" y="440"/>
                  </a:lnTo>
                  <a:lnTo>
                    <a:pt x="147" y="443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8"/>
                  </a:lnTo>
                  <a:lnTo>
                    <a:pt x="150" y="448"/>
                  </a:lnTo>
                  <a:lnTo>
                    <a:pt x="150" y="445"/>
                  </a:lnTo>
                  <a:lnTo>
                    <a:pt x="151" y="445"/>
                  </a:lnTo>
                  <a:lnTo>
                    <a:pt x="151" y="447"/>
                  </a:lnTo>
                  <a:lnTo>
                    <a:pt x="153" y="447"/>
                  </a:lnTo>
                  <a:lnTo>
                    <a:pt x="153" y="445"/>
                  </a:lnTo>
                  <a:lnTo>
                    <a:pt x="149" y="443"/>
                  </a:lnTo>
                  <a:lnTo>
                    <a:pt x="149" y="441"/>
                  </a:lnTo>
                  <a:lnTo>
                    <a:pt x="149" y="440"/>
                  </a:lnTo>
                  <a:lnTo>
                    <a:pt x="150" y="440"/>
                  </a:lnTo>
                  <a:lnTo>
                    <a:pt x="151" y="441"/>
                  </a:lnTo>
                  <a:lnTo>
                    <a:pt x="153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7" y="438"/>
                  </a:lnTo>
                  <a:lnTo>
                    <a:pt x="157" y="437"/>
                  </a:lnTo>
                  <a:lnTo>
                    <a:pt x="156" y="437"/>
                  </a:lnTo>
                  <a:lnTo>
                    <a:pt x="154" y="438"/>
                  </a:lnTo>
                  <a:lnTo>
                    <a:pt x="153" y="438"/>
                  </a:lnTo>
                  <a:lnTo>
                    <a:pt x="153" y="437"/>
                  </a:lnTo>
                  <a:lnTo>
                    <a:pt x="156" y="434"/>
                  </a:lnTo>
                  <a:lnTo>
                    <a:pt x="157" y="434"/>
                  </a:lnTo>
                  <a:lnTo>
                    <a:pt x="160" y="432"/>
                  </a:lnTo>
                  <a:lnTo>
                    <a:pt x="163" y="432"/>
                  </a:lnTo>
                  <a:lnTo>
                    <a:pt x="165" y="434"/>
                  </a:lnTo>
                  <a:lnTo>
                    <a:pt x="168" y="434"/>
                  </a:lnTo>
                  <a:lnTo>
                    <a:pt x="168" y="437"/>
                  </a:lnTo>
                  <a:lnTo>
                    <a:pt x="169" y="437"/>
                  </a:lnTo>
                  <a:lnTo>
                    <a:pt x="171" y="437"/>
                  </a:lnTo>
                  <a:lnTo>
                    <a:pt x="171" y="435"/>
                  </a:lnTo>
                  <a:lnTo>
                    <a:pt x="171" y="432"/>
                  </a:lnTo>
                  <a:lnTo>
                    <a:pt x="169" y="431"/>
                  </a:lnTo>
                  <a:lnTo>
                    <a:pt x="169" y="429"/>
                  </a:lnTo>
                  <a:lnTo>
                    <a:pt x="174" y="431"/>
                  </a:lnTo>
                  <a:lnTo>
                    <a:pt x="174" y="434"/>
                  </a:lnTo>
                  <a:lnTo>
                    <a:pt x="175" y="434"/>
                  </a:lnTo>
                  <a:lnTo>
                    <a:pt x="175" y="431"/>
                  </a:lnTo>
                  <a:lnTo>
                    <a:pt x="175" y="429"/>
                  </a:lnTo>
                  <a:lnTo>
                    <a:pt x="179" y="431"/>
                  </a:lnTo>
                  <a:lnTo>
                    <a:pt x="179" y="429"/>
                  </a:lnTo>
                  <a:lnTo>
                    <a:pt x="179" y="428"/>
                  </a:lnTo>
                  <a:lnTo>
                    <a:pt x="181" y="426"/>
                  </a:lnTo>
                  <a:lnTo>
                    <a:pt x="185" y="428"/>
                  </a:lnTo>
                  <a:lnTo>
                    <a:pt x="187" y="426"/>
                  </a:lnTo>
                  <a:lnTo>
                    <a:pt x="188" y="426"/>
                  </a:lnTo>
                  <a:lnTo>
                    <a:pt x="187" y="429"/>
                  </a:lnTo>
                  <a:lnTo>
                    <a:pt x="184" y="434"/>
                  </a:lnTo>
                  <a:lnTo>
                    <a:pt x="182" y="435"/>
                  </a:lnTo>
                  <a:lnTo>
                    <a:pt x="181" y="440"/>
                  </a:lnTo>
                  <a:lnTo>
                    <a:pt x="181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5" y="437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7" y="434"/>
                  </a:lnTo>
                  <a:lnTo>
                    <a:pt x="190" y="434"/>
                  </a:lnTo>
                  <a:lnTo>
                    <a:pt x="191" y="435"/>
                  </a:lnTo>
                  <a:lnTo>
                    <a:pt x="190" y="438"/>
                  </a:lnTo>
                  <a:lnTo>
                    <a:pt x="191" y="440"/>
                  </a:lnTo>
                  <a:lnTo>
                    <a:pt x="191" y="438"/>
                  </a:lnTo>
                  <a:lnTo>
                    <a:pt x="191" y="437"/>
                  </a:lnTo>
                  <a:lnTo>
                    <a:pt x="191" y="434"/>
                  </a:lnTo>
                  <a:lnTo>
                    <a:pt x="191" y="432"/>
                  </a:lnTo>
                  <a:lnTo>
                    <a:pt x="193" y="432"/>
                  </a:lnTo>
                  <a:lnTo>
                    <a:pt x="197" y="432"/>
                  </a:lnTo>
                  <a:lnTo>
                    <a:pt x="199" y="432"/>
                  </a:lnTo>
                  <a:lnTo>
                    <a:pt x="200" y="431"/>
                  </a:lnTo>
                  <a:lnTo>
                    <a:pt x="200" y="429"/>
                  </a:lnTo>
                  <a:lnTo>
                    <a:pt x="199" y="429"/>
                  </a:lnTo>
                  <a:lnTo>
                    <a:pt x="194" y="431"/>
                  </a:lnTo>
                  <a:lnTo>
                    <a:pt x="191" y="429"/>
                  </a:lnTo>
                  <a:lnTo>
                    <a:pt x="190" y="422"/>
                  </a:lnTo>
                  <a:lnTo>
                    <a:pt x="190" y="421"/>
                  </a:lnTo>
                  <a:lnTo>
                    <a:pt x="188" y="419"/>
                  </a:lnTo>
                  <a:lnTo>
                    <a:pt x="187" y="418"/>
                  </a:lnTo>
                  <a:lnTo>
                    <a:pt x="187" y="413"/>
                  </a:lnTo>
                  <a:lnTo>
                    <a:pt x="185" y="413"/>
                  </a:lnTo>
                  <a:lnTo>
                    <a:pt x="184" y="410"/>
                  </a:lnTo>
                  <a:lnTo>
                    <a:pt x="182" y="409"/>
                  </a:lnTo>
                  <a:lnTo>
                    <a:pt x="182" y="407"/>
                  </a:lnTo>
                  <a:lnTo>
                    <a:pt x="182" y="406"/>
                  </a:lnTo>
                  <a:lnTo>
                    <a:pt x="179" y="404"/>
                  </a:lnTo>
                  <a:lnTo>
                    <a:pt x="178" y="401"/>
                  </a:lnTo>
                  <a:lnTo>
                    <a:pt x="179" y="398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3"/>
                  </a:lnTo>
                  <a:lnTo>
                    <a:pt x="176" y="391"/>
                  </a:lnTo>
                  <a:lnTo>
                    <a:pt x="176" y="388"/>
                  </a:lnTo>
                  <a:lnTo>
                    <a:pt x="176" y="385"/>
                  </a:lnTo>
                  <a:lnTo>
                    <a:pt x="176" y="384"/>
                  </a:lnTo>
                  <a:lnTo>
                    <a:pt x="178" y="384"/>
                  </a:lnTo>
                  <a:lnTo>
                    <a:pt x="178" y="385"/>
                  </a:lnTo>
                  <a:lnTo>
                    <a:pt x="179" y="384"/>
                  </a:lnTo>
                  <a:lnTo>
                    <a:pt x="182" y="385"/>
                  </a:lnTo>
                  <a:lnTo>
                    <a:pt x="184" y="387"/>
                  </a:lnTo>
                  <a:lnTo>
                    <a:pt x="185" y="390"/>
                  </a:lnTo>
                  <a:lnTo>
                    <a:pt x="187" y="391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7"/>
                  </a:lnTo>
                  <a:lnTo>
                    <a:pt x="197" y="403"/>
                  </a:lnTo>
                  <a:lnTo>
                    <a:pt x="200" y="406"/>
                  </a:lnTo>
                  <a:lnTo>
                    <a:pt x="203" y="406"/>
                  </a:lnTo>
                  <a:lnTo>
                    <a:pt x="204" y="406"/>
                  </a:lnTo>
                  <a:lnTo>
                    <a:pt x="206" y="406"/>
                  </a:lnTo>
                  <a:lnTo>
                    <a:pt x="207" y="407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2"/>
                  </a:lnTo>
                  <a:lnTo>
                    <a:pt x="212" y="410"/>
                  </a:lnTo>
                  <a:lnTo>
                    <a:pt x="216" y="409"/>
                  </a:lnTo>
                  <a:lnTo>
                    <a:pt x="219" y="407"/>
                  </a:lnTo>
                  <a:lnTo>
                    <a:pt x="223" y="409"/>
                  </a:lnTo>
                  <a:lnTo>
                    <a:pt x="229" y="409"/>
                  </a:lnTo>
                  <a:lnTo>
                    <a:pt x="231" y="409"/>
                  </a:lnTo>
                  <a:lnTo>
                    <a:pt x="228" y="413"/>
                  </a:lnTo>
                  <a:lnTo>
                    <a:pt x="228" y="415"/>
                  </a:lnTo>
                  <a:lnTo>
                    <a:pt x="229" y="415"/>
                  </a:lnTo>
                  <a:lnTo>
                    <a:pt x="229" y="413"/>
                  </a:lnTo>
                  <a:lnTo>
                    <a:pt x="232" y="412"/>
                  </a:lnTo>
                  <a:lnTo>
                    <a:pt x="232" y="409"/>
                  </a:lnTo>
                  <a:lnTo>
                    <a:pt x="234" y="404"/>
                  </a:lnTo>
                  <a:lnTo>
                    <a:pt x="235" y="404"/>
                  </a:lnTo>
                  <a:lnTo>
                    <a:pt x="238" y="406"/>
                  </a:lnTo>
                  <a:lnTo>
                    <a:pt x="240" y="406"/>
                  </a:lnTo>
                  <a:lnTo>
                    <a:pt x="246" y="404"/>
                  </a:lnTo>
                  <a:lnTo>
                    <a:pt x="248" y="401"/>
                  </a:lnTo>
                  <a:lnTo>
                    <a:pt x="251" y="400"/>
                  </a:lnTo>
                  <a:lnTo>
                    <a:pt x="253" y="400"/>
                  </a:lnTo>
                  <a:lnTo>
                    <a:pt x="251" y="404"/>
                  </a:lnTo>
                  <a:lnTo>
                    <a:pt x="253" y="404"/>
                  </a:lnTo>
                  <a:lnTo>
                    <a:pt x="253" y="403"/>
                  </a:lnTo>
                  <a:lnTo>
                    <a:pt x="254" y="403"/>
                  </a:lnTo>
                  <a:lnTo>
                    <a:pt x="254" y="400"/>
                  </a:lnTo>
                  <a:lnTo>
                    <a:pt x="254" y="398"/>
                  </a:lnTo>
                  <a:lnTo>
                    <a:pt x="260" y="396"/>
                  </a:lnTo>
                  <a:lnTo>
                    <a:pt x="260" y="397"/>
                  </a:lnTo>
                  <a:lnTo>
                    <a:pt x="263" y="398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3" y="393"/>
                  </a:lnTo>
                  <a:lnTo>
                    <a:pt x="266" y="388"/>
                  </a:lnTo>
                  <a:lnTo>
                    <a:pt x="268" y="388"/>
                  </a:lnTo>
                  <a:lnTo>
                    <a:pt x="268" y="387"/>
                  </a:lnTo>
                  <a:lnTo>
                    <a:pt x="272" y="385"/>
                  </a:lnTo>
                  <a:lnTo>
                    <a:pt x="275" y="384"/>
                  </a:lnTo>
                  <a:lnTo>
                    <a:pt x="275" y="385"/>
                  </a:lnTo>
                  <a:lnTo>
                    <a:pt x="276" y="387"/>
                  </a:lnTo>
                  <a:lnTo>
                    <a:pt x="278" y="385"/>
                  </a:lnTo>
                  <a:lnTo>
                    <a:pt x="276" y="384"/>
                  </a:lnTo>
                  <a:lnTo>
                    <a:pt x="275" y="384"/>
                  </a:lnTo>
                  <a:lnTo>
                    <a:pt x="273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68" y="379"/>
                  </a:lnTo>
                  <a:lnTo>
                    <a:pt x="268" y="378"/>
                  </a:lnTo>
                  <a:lnTo>
                    <a:pt x="268" y="376"/>
                  </a:lnTo>
                  <a:lnTo>
                    <a:pt x="269" y="375"/>
                  </a:lnTo>
                  <a:lnTo>
                    <a:pt x="269" y="373"/>
                  </a:lnTo>
                  <a:lnTo>
                    <a:pt x="269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2" y="366"/>
                  </a:lnTo>
                  <a:lnTo>
                    <a:pt x="272" y="365"/>
                  </a:lnTo>
                  <a:lnTo>
                    <a:pt x="273" y="363"/>
                  </a:lnTo>
                  <a:lnTo>
                    <a:pt x="272" y="362"/>
                  </a:lnTo>
                  <a:lnTo>
                    <a:pt x="273" y="362"/>
                  </a:lnTo>
                  <a:lnTo>
                    <a:pt x="273" y="360"/>
                  </a:lnTo>
                  <a:lnTo>
                    <a:pt x="276" y="360"/>
                  </a:lnTo>
                  <a:lnTo>
                    <a:pt x="275" y="360"/>
                  </a:lnTo>
                  <a:lnTo>
                    <a:pt x="275" y="359"/>
                  </a:lnTo>
                  <a:lnTo>
                    <a:pt x="278" y="357"/>
                  </a:lnTo>
                  <a:lnTo>
                    <a:pt x="278" y="356"/>
                  </a:lnTo>
                  <a:lnTo>
                    <a:pt x="278" y="354"/>
                  </a:lnTo>
                  <a:lnTo>
                    <a:pt x="279" y="354"/>
                  </a:lnTo>
                  <a:lnTo>
                    <a:pt x="282" y="356"/>
                  </a:lnTo>
                  <a:lnTo>
                    <a:pt x="284" y="356"/>
                  </a:lnTo>
                  <a:lnTo>
                    <a:pt x="285" y="354"/>
                  </a:lnTo>
                  <a:lnTo>
                    <a:pt x="287" y="356"/>
                  </a:lnTo>
                  <a:lnTo>
                    <a:pt x="288" y="356"/>
                  </a:lnTo>
                  <a:lnTo>
                    <a:pt x="291" y="354"/>
                  </a:lnTo>
                  <a:lnTo>
                    <a:pt x="291" y="353"/>
                  </a:lnTo>
                  <a:lnTo>
                    <a:pt x="290" y="353"/>
                  </a:lnTo>
                  <a:lnTo>
                    <a:pt x="288" y="354"/>
                  </a:lnTo>
                  <a:lnTo>
                    <a:pt x="287" y="354"/>
                  </a:lnTo>
                  <a:lnTo>
                    <a:pt x="285" y="353"/>
                  </a:lnTo>
                  <a:lnTo>
                    <a:pt x="282" y="354"/>
                  </a:lnTo>
                  <a:lnTo>
                    <a:pt x="281" y="350"/>
                  </a:lnTo>
                  <a:lnTo>
                    <a:pt x="281" y="348"/>
                  </a:lnTo>
                  <a:lnTo>
                    <a:pt x="282" y="348"/>
                  </a:lnTo>
                  <a:lnTo>
                    <a:pt x="282" y="350"/>
                  </a:lnTo>
                  <a:lnTo>
                    <a:pt x="282" y="348"/>
                  </a:lnTo>
                  <a:lnTo>
                    <a:pt x="281" y="348"/>
                  </a:lnTo>
                  <a:lnTo>
                    <a:pt x="279" y="348"/>
                  </a:lnTo>
                  <a:lnTo>
                    <a:pt x="279" y="350"/>
                  </a:lnTo>
                  <a:lnTo>
                    <a:pt x="278" y="350"/>
                  </a:lnTo>
                  <a:lnTo>
                    <a:pt x="278" y="348"/>
                  </a:lnTo>
                  <a:lnTo>
                    <a:pt x="276" y="348"/>
                  </a:lnTo>
                  <a:lnTo>
                    <a:pt x="276" y="347"/>
                  </a:lnTo>
                  <a:lnTo>
                    <a:pt x="278" y="346"/>
                  </a:lnTo>
                  <a:lnTo>
                    <a:pt x="279" y="346"/>
                  </a:lnTo>
                  <a:lnTo>
                    <a:pt x="281" y="344"/>
                  </a:lnTo>
                  <a:lnTo>
                    <a:pt x="279" y="344"/>
                  </a:lnTo>
                  <a:lnTo>
                    <a:pt x="276" y="346"/>
                  </a:lnTo>
                  <a:lnTo>
                    <a:pt x="275" y="346"/>
                  </a:lnTo>
                  <a:lnTo>
                    <a:pt x="275" y="340"/>
                  </a:lnTo>
                  <a:lnTo>
                    <a:pt x="275" y="338"/>
                  </a:lnTo>
                  <a:lnTo>
                    <a:pt x="273" y="335"/>
                  </a:lnTo>
                  <a:lnTo>
                    <a:pt x="273" y="332"/>
                  </a:lnTo>
                  <a:lnTo>
                    <a:pt x="275" y="331"/>
                  </a:lnTo>
                  <a:lnTo>
                    <a:pt x="276" y="332"/>
                  </a:lnTo>
                  <a:lnTo>
                    <a:pt x="278" y="331"/>
                  </a:lnTo>
                  <a:lnTo>
                    <a:pt x="275" y="329"/>
                  </a:lnTo>
                  <a:lnTo>
                    <a:pt x="276" y="328"/>
                  </a:lnTo>
                  <a:lnTo>
                    <a:pt x="275" y="326"/>
                  </a:lnTo>
                  <a:lnTo>
                    <a:pt x="273" y="326"/>
                  </a:lnTo>
                  <a:lnTo>
                    <a:pt x="275" y="325"/>
                  </a:lnTo>
                  <a:lnTo>
                    <a:pt x="276" y="325"/>
                  </a:lnTo>
                  <a:lnTo>
                    <a:pt x="278" y="326"/>
                  </a:lnTo>
                  <a:lnTo>
                    <a:pt x="279" y="326"/>
                  </a:lnTo>
                  <a:lnTo>
                    <a:pt x="281" y="326"/>
                  </a:lnTo>
                  <a:lnTo>
                    <a:pt x="279" y="325"/>
                  </a:lnTo>
                  <a:lnTo>
                    <a:pt x="276" y="325"/>
                  </a:lnTo>
                  <a:lnTo>
                    <a:pt x="276" y="323"/>
                  </a:lnTo>
                  <a:lnTo>
                    <a:pt x="276" y="322"/>
                  </a:lnTo>
                  <a:lnTo>
                    <a:pt x="275" y="321"/>
                  </a:lnTo>
                  <a:lnTo>
                    <a:pt x="276" y="319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1" y="319"/>
                  </a:lnTo>
                  <a:lnTo>
                    <a:pt x="279" y="318"/>
                  </a:lnTo>
                  <a:lnTo>
                    <a:pt x="276" y="316"/>
                  </a:lnTo>
                  <a:lnTo>
                    <a:pt x="276" y="313"/>
                  </a:lnTo>
                  <a:lnTo>
                    <a:pt x="278" y="313"/>
                  </a:lnTo>
                  <a:lnTo>
                    <a:pt x="279" y="313"/>
                  </a:lnTo>
                  <a:lnTo>
                    <a:pt x="281" y="313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9" y="312"/>
                  </a:lnTo>
                  <a:lnTo>
                    <a:pt x="279" y="310"/>
                  </a:lnTo>
                  <a:lnTo>
                    <a:pt x="281" y="307"/>
                  </a:lnTo>
                  <a:lnTo>
                    <a:pt x="281" y="306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4" y="307"/>
                  </a:lnTo>
                  <a:lnTo>
                    <a:pt x="284" y="306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2" y="303"/>
                  </a:lnTo>
                  <a:lnTo>
                    <a:pt x="282" y="300"/>
                  </a:lnTo>
                  <a:lnTo>
                    <a:pt x="284" y="297"/>
                  </a:lnTo>
                  <a:lnTo>
                    <a:pt x="285" y="296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3" y="290"/>
                  </a:lnTo>
                  <a:lnTo>
                    <a:pt x="294" y="290"/>
                  </a:lnTo>
                  <a:lnTo>
                    <a:pt x="293" y="290"/>
                  </a:lnTo>
                  <a:lnTo>
                    <a:pt x="291" y="287"/>
                  </a:lnTo>
                  <a:lnTo>
                    <a:pt x="293" y="287"/>
                  </a:lnTo>
                  <a:lnTo>
                    <a:pt x="296" y="287"/>
                  </a:lnTo>
                  <a:lnTo>
                    <a:pt x="294" y="284"/>
                  </a:lnTo>
                  <a:lnTo>
                    <a:pt x="294" y="282"/>
                  </a:lnTo>
                  <a:lnTo>
                    <a:pt x="296" y="284"/>
                  </a:lnTo>
                  <a:lnTo>
                    <a:pt x="297" y="282"/>
                  </a:lnTo>
                  <a:lnTo>
                    <a:pt x="297" y="281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7" y="278"/>
                  </a:lnTo>
                  <a:lnTo>
                    <a:pt x="298" y="278"/>
                  </a:lnTo>
                  <a:lnTo>
                    <a:pt x="300" y="279"/>
                  </a:lnTo>
                  <a:lnTo>
                    <a:pt x="300" y="281"/>
                  </a:lnTo>
                  <a:lnTo>
                    <a:pt x="301" y="281"/>
                  </a:lnTo>
                  <a:lnTo>
                    <a:pt x="301" y="279"/>
                  </a:lnTo>
                  <a:lnTo>
                    <a:pt x="301" y="278"/>
                  </a:lnTo>
                  <a:lnTo>
                    <a:pt x="307" y="281"/>
                  </a:lnTo>
                  <a:lnTo>
                    <a:pt x="309" y="279"/>
                  </a:lnTo>
                  <a:lnTo>
                    <a:pt x="307" y="278"/>
                  </a:lnTo>
                  <a:lnTo>
                    <a:pt x="304" y="278"/>
                  </a:lnTo>
                  <a:lnTo>
                    <a:pt x="301" y="276"/>
                  </a:lnTo>
                  <a:lnTo>
                    <a:pt x="300" y="274"/>
                  </a:lnTo>
                  <a:lnTo>
                    <a:pt x="300" y="272"/>
                  </a:lnTo>
                  <a:lnTo>
                    <a:pt x="304" y="269"/>
                  </a:lnTo>
                  <a:lnTo>
                    <a:pt x="306" y="269"/>
                  </a:lnTo>
                  <a:lnTo>
                    <a:pt x="306" y="271"/>
                  </a:lnTo>
                  <a:lnTo>
                    <a:pt x="310" y="269"/>
                  </a:lnTo>
                  <a:lnTo>
                    <a:pt x="310" y="268"/>
                  </a:lnTo>
                  <a:lnTo>
                    <a:pt x="309" y="268"/>
                  </a:lnTo>
                  <a:lnTo>
                    <a:pt x="307" y="266"/>
                  </a:lnTo>
                  <a:lnTo>
                    <a:pt x="306" y="265"/>
                  </a:lnTo>
                  <a:lnTo>
                    <a:pt x="307" y="263"/>
                  </a:lnTo>
                  <a:lnTo>
                    <a:pt x="309" y="260"/>
                  </a:lnTo>
                  <a:lnTo>
                    <a:pt x="313" y="263"/>
                  </a:lnTo>
                  <a:lnTo>
                    <a:pt x="313" y="262"/>
                  </a:lnTo>
                  <a:lnTo>
                    <a:pt x="310" y="259"/>
                  </a:lnTo>
                  <a:lnTo>
                    <a:pt x="313" y="257"/>
                  </a:lnTo>
                  <a:lnTo>
                    <a:pt x="315" y="257"/>
                  </a:lnTo>
                  <a:lnTo>
                    <a:pt x="313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3" y="251"/>
                  </a:lnTo>
                  <a:lnTo>
                    <a:pt x="313" y="250"/>
                  </a:lnTo>
                  <a:lnTo>
                    <a:pt x="315" y="247"/>
                  </a:lnTo>
                  <a:lnTo>
                    <a:pt x="315" y="246"/>
                  </a:lnTo>
                  <a:lnTo>
                    <a:pt x="316" y="244"/>
                  </a:lnTo>
                  <a:lnTo>
                    <a:pt x="318" y="246"/>
                  </a:lnTo>
                  <a:lnTo>
                    <a:pt x="319" y="244"/>
                  </a:lnTo>
                  <a:lnTo>
                    <a:pt x="318" y="243"/>
                  </a:lnTo>
                  <a:lnTo>
                    <a:pt x="316" y="243"/>
                  </a:lnTo>
                  <a:lnTo>
                    <a:pt x="316" y="241"/>
                  </a:lnTo>
                  <a:lnTo>
                    <a:pt x="316" y="240"/>
                  </a:lnTo>
                  <a:lnTo>
                    <a:pt x="318" y="238"/>
                  </a:lnTo>
                  <a:lnTo>
                    <a:pt x="318" y="237"/>
                  </a:lnTo>
                  <a:lnTo>
                    <a:pt x="318" y="228"/>
                  </a:lnTo>
                  <a:lnTo>
                    <a:pt x="318" y="225"/>
                  </a:lnTo>
                  <a:lnTo>
                    <a:pt x="315" y="222"/>
                  </a:lnTo>
                  <a:lnTo>
                    <a:pt x="313" y="219"/>
                  </a:lnTo>
                  <a:lnTo>
                    <a:pt x="312" y="218"/>
                  </a:lnTo>
                  <a:lnTo>
                    <a:pt x="310" y="212"/>
                  </a:lnTo>
                  <a:lnTo>
                    <a:pt x="309" y="212"/>
                  </a:lnTo>
                  <a:lnTo>
                    <a:pt x="307" y="212"/>
                  </a:lnTo>
                  <a:lnTo>
                    <a:pt x="306" y="212"/>
                  </a:lnTo>
                  <a:lnTo>
                    <a:pt x="304" y="210"/>
                  </a:lnTo>
                  <a:lnTo>
                    <a:pt x="303" y="207"/>
                  </a:lnTo>
                  <a:lnTo>
                    <a:pt x="303" y="204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3" y="196"/>
                  </a:lnTo>
                  <a:lnTo>
                    <a:pt x="304" y="193"/>
                  </a:lnTo>
                  <a:lnTo>
                    <a:pt x="301" y="188"/>
                  </a:lnTo>
                  <a:lnTo>
                    <a:pt x="301" y="187"/>
                  </a:lnTo>
                  <a:lnTo>
                    <a:pt x="303" y="187"/>
                  </a:lnTo>
                  <a:lnTo>
                    <a:pt x="304" y="185"/>
                  </a:lnTo>
                  <a:lnTo>
                    <a:pt x="304" y="184"/>
                  </a:lnTo>
                  <a:lnTo>
                    <a:pt x="303" y="181"/>
                  </a:lnTo>
                  <a:lnTo>
                    <a:pt x="301" y="179"/>
                  </a:lnTo>
                  <a:lnTo>
                    <a:pt x="300" y="178"/>
                  </a:lnTo>
                  <a:lnTo>
                    <a:pt x="297" y="177"/>
                  </a:lnTo>
                  <a:lnTo>
                    <a:pt x="294" y="177"/>
                  </a:lnTo>
                  <a:lnTo>
                    <a:pt x="291" y="177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91" y="175"/>
                  </a:lnTo>
                  <a:lnTo>
                    <a:pt x="290" y="174"/>
                  </a:lnTo>
                  <a:lnTo>
                    <a:pt x="290" y="172"/>
                  </a:lnTo>
                  <a:lnTo>
                    <a:pt x="291" y="172"/>
                  </a:lnTo>
                  <a:lnTo>
                    <a:pt x="293" y="171"/>
                  </a:lnTo>
                  <a:lnTo>
                    <a:pt x="294" y="168"/>
                  </a:lnTo>
                  <a:lnTo>
                    <a:pt x="293" y="166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3" y="163"/>
                  </a:lnTo>
                  <a:lnTo>
                    <a:pt x="291" y="166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0" y="162"/>
                  </a:lnTo>
                  <a:lnTo>
                    <a:pt x="293" y="156"/>
                  </a:lnTo>
                  <a:lnTo>
                    <a:pt x="293" y="154"/>
                  </a:lnTo>
                  <a:lnTo>
                    <a:pt x="293" y="153"/>
                  </a:lnTo>
                  <a:lnTo>
                    <a:pt x="294" y="152"/>
                  </a:lnTo>
                  <a:lnTo>
                    <a:pt x="298" y="147"/>
                  </a:lnTo>
                  <a:lnTo>
                    <a:pt x="298" y="144"/>
                  </a:lnTo>
                  <a:lnTo>
                    <a:pt x="297" y="144"/>
                  </a:lnTo>
                  <a:lnTo>
                    <a:pt x="297" y="143"/>
                  </a:lnTo>
                  <a:lnTo>
                    <a:pt x="298" y="143"/>
                  </a:lnTo>
                  <a:lnTo>
                    <a:pt x="297" y="143"/>
                  </a:lnTo>
                  <a:lnTo>
                    <a:pt x="296" y="143"/>
                  </a:lnTo>
                  <a:lnTo>
                    <a:pt x="296" y="144"/>
                  </a:lnTo>
                  <a:lnTo>
                    <a:pt x="294" y="146"/>
                  </a:lnTo>
                  <a:lnTo>
                    <a:pt x="294" y="143"/>
                  </a:lnTo>
                  <a:lnTo>
                    <a:pt x="293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0" y="146"/>
                  </a:lnTo>
                  <a:lnTo>
                    <a:pt x="287" y="147"/>
                  </a:lnTo>
                  <a:lnTo>
                    <a:pt x="285" y="146"/>
                  </a:lnTo>
                  <a:lnTo>
                    <a:pt x="284" y="147"/>
                  </a:lnTo>
                  <a:lnTo>
                    <a:pt x="284" y="150"/>
                  </a:lnTo>
                  <a:lnTo>
                    <a:pt x="282" y="150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82" y="146"/>
                  </a:lnTo>
                  <a:lnTo>
                    <a:pt x="282" y="143"/>
                  </a:lnTo>
                  <a:lnTo>
                    <a:pt x="281" y="138"/>
                  </a:lnTo>
                  <a:lnTo>
                    <a:pt x="279" y="138"/>
                  </a:lnTo>
                  <a:lnTo>
                    <a:pt x="279" y="137"/>
                  </a:lnTo>
                  <a:lnTo>
                    <a:pt x="278" y="135"/>
                  </a:lnTo>
                  <a:lnTo>
                    <a:pt x="276" y="132"/>
                  </a:lnTo>
                  <a:lnTo>
                    <a:pt x="273" y="131"/>
                  </a:lnTo>
                  <a:lnTo>
                    <a:pt x="271" y="129"/>
                  </a:lnTo>
                  <a:lnTo>
                    <a:pt x="269" y="129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6" y="125"/>
                  </a:lnTo>
                  <a:lnTo>
                    <a:pt x="266" y="124"/>
                  </a:lnTo>
                  <a:lnTo>
                    <a:pt x="268" y="121"/>
                  </a:lnTo>
                  <a:lnTo>
                    <a:pt x="266" y="119"/>
                  </a:lnTo>
                  <a:lnTo>
                    <a:pt x="266" y="115"/>
                  </a:lnTo>
                  <a:lnTo>
                    <a:pt x="266" y="113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3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3" y="121"/>
                  </a:lnTo>
                  <a:lnTo>
                    <a:pt x="262" y="121"/>
                  </a:lnTo>
                  <a:lnTo>
                    <a:pt x="259" y="116"/>
                  </a:lnTo>
                  <a:lnTo>
                    <a:pt x="257" y="116"/>
                  </a:lnTo>
                  <a:lnTo>
                    <a:pt x="256" y="116"/>
                  </a:lnTo>
                  <a:lnTo>
                    <a:pt x="254" y="115"/>
                  </a:lnTo>
                  <a:lnTo>
                    <a:pt x="253" y="115"/>
                  </a:lnTo>
                  <a:lnTo>
                    <a:pt x="251" y="115"/>
                  </a:lnTo>
                  <a:lnTo>
                    <a:pt x="250" y="115"/>
                  </a:lnTo>
                  <a:lnTo>
                    <a:pt x="251" y="112"/>
                  </a:lnTo>
                  <a:lnTo>
                    <a:pt x="256" y="110"/>
                  </a:lnTo>
                  <a:lnTo>
                    <a:pt x="256" y="109"/>
                  </a:lnTo>
                  <a:lnTo>
                    <a:pt x="257" y="107"/>
                  </a:lnTo>
                  <a:lnTo>
                    <a:pt x="256" y="106"/>
                  </a:lnTo>
                  <a:lnTo>
                    <a:pt x="256" y="105"/>
                  </a:lnTo>
                  <a:lnTo>
                    <a:pt x="256" y="103"/>
                  </a:lnTo>
                  <a:lnTo>
                    <a:pt x="257" y="102"/>
                  </a:lnTo>
                  <a:lnTo>
                    <a:pt x="259" y="102"/>
                  </a:lnTo>
                  <a:lnTo>
                    <a:pt x="262" y="100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8" y="103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6" y="103"/>
                  </a:lnTo>
                  <a:lnTo>
                    <a:pt x="281" y="105"/>
                  </a:lnTo>
                  <a:lnTo>
                    <a:pt x="282" y="103"/>
                  </a:lnTo>
                  <a:lnTo>
                    <a:pt x="285" y="105"/>
                  </a:lnTo>
                  <a:lnTo>
                    <a:pt x="288" y="105"/>
                  </a:lnTo>
                  <a:lnTo>
                    <a:pt x="291" y="110"/>
                  </a:lnTo>
                  <a:lnTo>
                    <a:pt x="291" y="113"/>
                  </a:lnTo>
                  <a:lnTo>
                    <a:pt x="293" y="115"/>
                  </a:lnTo>
                  <a:lnTo>
                    <a:pt x="294" y="116"/>
                  </a:lnTo>
                  <a:lnTo>
                    <a:pt x="297" y="119"/>
                  </a:lnTo>
                  <a:lnTo>
                    <a:pt x="298" y="121"/>
                  </a:lnTo>
                  <a:lnTo>
                    <a:pt x="300" y="127"/>
                  </a:lnTo>
                  <a:lnTo>
                    <a:pt x="301" y="127"/>
                  </a:lnTo>
                  <a:lnTo>
                    <a:pt x="303" y="129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4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06" y="129"/>
                  </a:lnTo>
                  <a:lnTo>
                    <a:pt x="307" y="128"/>
                  </a:lnTo>
                  <a:lnTo>
                    <a:pt x="312" y="129"/>
                  </a:lnTo>
                  <a:lnTo>
                    <a:pt x="313" y="128"/>
                  </a:lnTo>
                  <a:lnTo>
                    <a:pt x="316" y="128"/>
                  </a:lnTo>
                  <a:lnTo>
                    <a:pt x="316" y="127"/>
                  </a:lnTo>
                  <a:lnTo>
                    <a:pt x="316" y="124"/>
                  </a:lnTo>
                  <a:lnTo>
                    <a:pt x="316" y="118"/>
                  </a:lnTo>
                  <a:lnTo>
                    <a:pt x="318" y="116"/>
                  </a:lnTo>
                  <a:lnTo>
                    <a:pt x="318" y="115"/>
                  </a:lnTo>
                  <a:lnTo>
                    <a:pt x="318" y="109"/>
                  </a:lnTo>
                  <a:lnTo>
                    <a:pt x="318" y="107"/>
                  </a:lnTo>
                  <a:lnTo>
                    <a:pt x="319" y="103"/>
                  </a:lnTo>
                  <a:lnTo>
                    <a:pt x="319" y="102"/>
                  </a:lnTo>
                  <a:lnTo>
                    <a:pt x="322" y="102"/>
                  </a:lnTo>
                  <a:lnTo>
                    <a:pt x="322" y="97"/>
                  </a:lnTo>
                  <a:lnTo>
                    <a:pt x="325" y="97"/>
                  </a:lnTo>
                  <a:lnTo>
                    <a:pt x="323" y="97"/>
                  </a:lnTo>
                  <a:lnTo>
                    <a:pt x="322" y="96"/>
                  </a:lnTo>
                  <a:lnTo>
                    <a:pt x="323" y="94"/>
                  </a:lnTo>
                  <a:lnTo>
                    <a:pt x="323" y="93"/>
                  </a:lnTo>
                  <a:lnTo>
                    <a:pt x="322" y="94"/>
                  </a:lnTo>
                  <a:lnTo>
                    <a:pt x="319" y="94"/>
                  </a:lnTo>
                  <a:lnTo>
                    <a:pt x="319" y="93"/>
                  </a:lnTo>
                  <a:lnTo>
                    <a:pt x="321" y="90"/>
                  </a:lnTo>
                  <a:lnTo>
                    <a:pt x="322" y="88"/>
                  </a:lnTo>
                  <a:lnTo>
                    <a:pt x="326" y="91"/>
                  </a:lnTo>
                  <a:lnTo>
                    <a:pt x="328" y="91"/>
                  </a:lnTo>
                  <a:lnTo>
                    <a:pt x="328" y="90"/>
                  </a:lnTo>
                  <a:lnTo>
                    <a:pt x="322" y="87"/>
                  </a:lnTo>
                  <a:lnTo>
                    <a:pt x="322" y="85"/>
                  </a:lnTo>
                  <a:lnTo>
                    <a:pt x="323" y="84"/>
                  </a:lnTo>
                  <a:lnTo>
                    <a:pt x="326" y="82"/>
                  </a:lnTo>
                  <a:lnTo>
                    <a:pt x="326" y="80"/>
                  </a:lnTo>
                  <a:lnTo>
                    <a:pt x="329" y="81"/>
                  </a:lnTo>
                  <a:lnTo>
                    <a:pt x="331" y="80"/>
                  </a:lnTo>
                  <a:lnTo>
                    <a:pt x="332" y="80"/>
                  </a:lnTo>
                  <a:lnTo>
                    <a:pt x="334" y="82"/>
                  </a:lnTo>
                  <a:lnTo>
                    <a:pt x="335" y="82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0"/>
                  </a:lnTo>
                  <a:lnTo>
                    <a:pt x="337" y="78"/>
                  </a:lnTo>
                  <a:lnTo>
                    <a:pt x="337" y="75"/>
                  </a:lnTo>
                  <a:lnTo>
                    <a:pt x="338" y="72"/>
                  </a:lnTo>
                  <a:lnTo>
                    <a:pt x="340" y="72"/>
                  </a:lnTo>
                  <a:lnTo>
                    <a:pt x="341" y="74"/>
                  </a:lnTo>
                  <a:lnTo>
                    <a:pt x="343" y="74"/>
                  </a:lnTo>
                  <a:lnTo>
                    <a:pt x="345" y="72"/>
                  </a:lnTo>
                  <a:lnTo>
                    <a:pt x="345" y="71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4" y="74"/>
                  </a:lnTo>
                  <a:lnTo>
                    <a:pt x="356" y="72"/>
                  </a:lnTo>
                  <a:lnTo>
                    <a:pt x="356" y="69"/>
                  </a:lnTo>
                  <a:lnTo>
                    <a:pt x="357" y="68"/>
                  </a:lnTo>
                  <a:lnTo>
                    <a:pt x="359" y="66"/>
                  </a:lnTo>
                  <a:lnTo>
                    <a:pt x="357" y="66"/>
                  </a:lnTo>
                  <a:lnTo>
                    <a:pt x="356" y="63"/>
                  </a:lnTo>
                  <a:lnTo>
                    <a:pt x="356" y="62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0"/>
                  </a:lnTo>
                  <a:lnTo>
                    <a:pt x="363" y="59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9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0" y="62"/>
                  </a:lnTo>
                  <a:lnTo>
                    <a:pt x="372" y="62"/>
                  </a:lnTo>
                  <a:lnTo>
                    <a:pt x="375" y="60"/>
                  </a:lnTo>
                  <a:lnTo>
                    <a:pt x="376" y="56"/>
                  </a:lnTo>
                  <a:lnTo>
                    <a:pt x="378" y="52"/>
                  </a:lnTo>
                  <a:lnTo>
                    <a:pt x="378" y="50"/>
                  </a:lnTo>
                  <a:lnTo>
                    <a:pt x="375" y="47"/>
                  </a:lnTo>
                  <a:lnTo>
                    <a:pt x="375" y="46"/>
                  </a:lnTo>
                  <a:lnTo>
                    <a:pt x="373" y="44"/>
                  </a:lnTo>
                  <a:lnTo>
                    <a:pt x="375" y="41"/>
                  </a:lnTo>
                  <a:lnTo>
                    <a:pt x="375" y="40"/>
                  </a:lnTo>
                  <a:lnTo>
                    <a:pt x="378" y="40"/>
                  </a:lnTo>
                  <a:lnTo>
                    <a:pt x="378" y="38"/>
                  </a:lnTo>
                  <a:lnTo>
                    <a:pt x="378" y="35"/>
                  </a:lnTo>
                  <a:lnTo>
                    <a:pt x="378" y="34"/>
                  </a:lnTo>
                  <a:lnTo>
                    <a:pt x="381" y="32"/>
                  </a:lnTo>
                  <a:lnTo>
                    <a:pt x="382" y="30"/>
                  </a:lnTo>
                  <a:lnTo>
                    <a:pt x="384" y="31"/>
                  </a:lnTo>
                  <a:lnTo>
                    <a:pt x="384" y="32"/>
                  </a:lnTo>
                  <a:lnTo>
                    <a:pt x="387" y="32"/>
                  </a:lnTo>
                  <a:lnTo>
                    <a:pt x="388" y="31"/>
                  </a:lnTo>
                  <a:lnTo>
                    <a:pt x="388" y="30"/>
                  </a:lnTo>
                  <a:lnTo>
                    <a:pt x="388" y="28"/>
                  </a:lnTo>
                  <a:lnTo>
                    <a:pt x="388" y="27"/>
                  </a:lnTo>
                  <a:lnTo>
                    <a:pt x="387" y="25"/>
                  </a:lnTo>
                  <a:lnTo>
                    <a:pt x="385" y="22"/>
                  </a:lnTo>
                  <a:lnTo>
                    <a:pt x="382" y="21"/>
                  </a:lnTo>
                  <a:lnTo>
                    <a:pt x="381" y="22"/>
                  </a:lnTo>
                  <a:lnTo>
                    <a:pt x="378" y="25"/>
                  </a:lnTo>
                  <a:lnTo>
                    <a:pt x="376" y="24"/>
                  </a:lnTo>
                  <a:lnTo>
                    <a:pt x="376" y="22"/>
                  </a:lnTo>
                  <a:lnTo>
                    <a:pt x="379" y="21"/>
                  </a:lnTo>
                  <a:lnTo>
                    <a:pt x="379" y="19"/>
                  </a:lnTo>
                  <a:lnTo>
                    <a:pt x="378" y="18"/>
                  </a:lnTo>
                  <a:lnTo>
                    <a:pt x="376" y="19"/>
                  </a:lnTo>
                  <a:lnTo>
                    <a:pt x="376" y="16"/>
                  </a:lnTo>
                  <a:lnTo>
                    <a:pt x="375" y="13"/>
                  </a:lnTo>
                  <a:lnTo>
                    <a:pt x="373" y="13"/>
                  </a:lnTo>
                  <a:lnTo>
                    <a:pt x="372" y="15"/>
                  </a:lnTo>
                  <a:lnTo>
                    <a:pt x="370" y="15"/>
                  </a:lnTo>
                  <a:lnTo>
                    <a:pt x="368" y="16"/>
                  </a:lnTo>
                  <a:lnTo>
                    <a:pt x="365" y="16"/>
                  </a:lnTo>
                  <a:lnTo>
                    <a:pt x="363" y="16"/>
                  </a:lnTo>
                  <a:lnTo>
                    <a:pt x="359" y="16"/>
                  </a:lnTo>
                  <a:lnTo>
                    <a:pt x="357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7" y="13"/>
                  </a:lnTo>
                  <a:lnTo>
                    <a:pt x="359" y="12"/>
                  </a:lnTo>
                  <a:lnTo>
                    <a:pt x="363" y="8"/>
                  </a:lnTo>
                  <a:lnTo>
                    <a:pt x="366" y="8"/>
                  </a:lnTo>
                  <a:lnTo>
                    <a:pt x="368" y="8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2" y="8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2" y="6"/>
                  </a:lnTo>
                  <a:lnTo>
                    <a:pt x="373" y="5"/>
                  </a:lnTo>
                  <a:lnTo>
                    <a:pt x="373" y="2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6" y="3"/>
                  </a:lnTo>
                  <a:lnTo>
                    <a:pt x="378" y="3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2" y="5"/>
                  </a:lnTo>
                  <a:lnTo>
                    <a:pt x="381" y="8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3" name="Freeform 38"/>
            <p:cNvSpPr>
              <a:spLocks/>
            </p:cNvSpPr>
            <p:nvPr/>
          </p:nvSpPr>
          <p:spPr bwMode="auto">
            <a:xfrm>
              <a:off x="2048" y="107"/>
              <a:ext cx="374" cy="673"/>
            </a:xfrm>
            <a:custGeom>
              <a:avLst/>
              <a:gdLst>
                <a:gd name="T0" fmla="*/ 244 w 374"/>
                <a:gd name="T1" fmla="*/ 48 h 673"/>
                <a:gd name="T2" fmla="*/ 237 w 374"/>
                <a:gd name="T3" fmla="*/ 35 h 673"/>
                <a:gd name="T4" fmla="*/ 233 w 374"/>
                <a:gd name="T5" fmla="*/ 28 h 673"/>
                <a:gd name="T6" fmla="*/ 237 w 374"/>
                <a:gd name="T7" fmla="*/ 22 h 673"/>
                <a:gd name="T8" fmla="*/ 244 w 374"/>
                <a:gd name="T9" fmla="*/ 17 h 673"/>
                <a:gd name="T10" fmla="*/ 246 w 374"/>
                <a:gd name="T11" fmla="*/ 15 h 673"/>
                <a:gd name="T12" fmla="*/ 247 w 374"/>
                <a:gd name="T13" fmla="*/ 7 h 673"/>
                <a:gd name="T14" fmla="*/ 261 w 374"/>
                <a:gd name="T15" fmla="*/ 1 h 673"/>
                <a:gd name="T16" fmla="*/ 268 w 374"/>
                <a:gd name="T17" fmla="*/ 7 h 673"/>
                <a:gd name="T18" fmla="*/ 275 w 374"/>
                <a:gd name="T19" fmla="*/ 29 h 673"/>
                <a:gd name="T20" fmla="*/ 278 w 374"/>
                <a:gd name="T21" fmla="*/ 35 h 673"/>
                <a:gd name="T22" fmla="*/ 281 w 374"/>
                <a:gd name="T23" fmla="*/ 56 h 673"/>
                <a:gd name="T24" fmla="*/ 290 w 374"/>
                <a:gd name="T25" fmla="*/ 75 h 673"/>
                <a:gd name="T26" fmla="*/ 272 w 374"/>
                <a:gd name="T27" fmla="*/ 62 h 673"/>
                <a:gd name="T28" fmla="*/ 268 w 374"/>
                <a:gd name="T29" fmla="*/ 72 h 673"/>
                <a:gd name="T30" fmla="*/ 258 w 374"/>
                <a:gd name="T31" fmla="*/ 66 h 673"/>
                <a:gd name="T32" fmla="*/ 247 w 374"/>
                <a:gd name="T33" fmla="*/ 66 h 673"/>
                <a:gd name="T34" fmla="*/ 249 w 374"/>
                <a:gd name="T35" fmla="*/ 78 h 673"/>
                <a:gd name="T36" fmla="*/ 255 w 374"/>
                <a:gd name="T37" fmla="*/ 84 h 673"/>
                <a:gd name="T38" fmla="*/ 259 w 374"/>
                <a:gd name="T39" fmla="*/ 97 h 673"/>
                <a:gd name="T40" fmla="*/ 246 w 374"/>
                <a:gd name="T41" fmla="*/ 89 h 673"/>
                <a:gd name="T42" fmla="*/ 240 w 374"/>
                <a:gd name="T43" fmla="*/ 98 h 673"/>
                <a:gd name="T44" fmla="*/ 244 w 374"/>
                <a:gd name="T45" fmla="*/ 109 h 673"/>
                <a:gd name="T46" fmla="*/ 259 w 374"/>
                <a:gd name="T47" fmla="*/ 101 h 673"/>
                <a:gd name="T48" fmla="*/ 272 w 374"/>
                <a:gd name="T49" fmla="*/ 98 h 673"/>
                <a:gd name="T50" fmla="*/ 277 w 374"/>
                <a:gd name="T51" fmla="*/ 106 h 673"/>
                <a:gd name="T52" fmla="*/ 280 w 374"/>
                <a:gd name="T53" fmla="*/ 89 h 673"/>
                <a:gd name="T54" fmla="*/ 297 w 374"/>
                <a:gd name="T55" fmla="*/ 94 h 673"/>
                <a:gd name="T56" fmla="*/ 300 w 374"/>
                <a:gd name="T57" fmla="*/ 103 h 673"/>
                <a:gd name="T58" fmla="*/ 311 w 374"/>
                <a:gd name="T59" fmla="*/ 117 h 673"/>
                <a:gd name="T60" fmla="*/ 322 w 374"/>
                <a:gd name="T61" fmla="*/ 117 h 673"/>
                <a:gd name="T62" fmla="*/ 337 w 374"/>
                <a:gd name="T63" fmla="*/ 125 h 673"/>
                <a:gd name="T64" fmla="*/ 337 w 374"/>
                <a:gd name="T65" fmla="*/ 139 h 673"/>
                <a:gd name="T66" fmla="*/ 322 w 374"/>
                <a:gd name="T67" fmla="*/ 139 h 673"/>
                <a:gd name="T68" fmla="*/ 334 w 374"/>
                <a:gd name="T69" fmla="*/ 151 h 673"/>
                <a:gd name="T70" fmla="*/ 341 w 374"/>
                <a:gd name="T71" fmla="*/ 147 h 673"/>
                <a:gd name="T72" fmla="*/ 343 w 374"/>
                <a:gd name="T73" fmla="*/ 139 h 673"/>
                <a:gd name="T74" fmla="*/ 353 w 374"/>
                <a:gd name="T75" fmla="*/ 169 h 673"/>
                <a:gd name="T76" fmla="*/ 346 w 374"/>
                <a:gd name="T77" fmla="*/ 170 h 673"/>
                <a:gd name="T78" fmla="*/ 343 w 374"/>
                <a:gd name="T79" fmla="*/ 172 h 673"/>
                <a:gd name="T80" fmla="*/ 346 w 374"/>
                <a:gd name="T81" fmla="*/ 192 h 673"/>
                <a:gd name="T82" fmla="*/ 347 w 374"/>
                <a:gd name="T83" fmla="*/ 209 h 673"/>
                <a:gd name="T84" fmla="*/ 355 w 374"/>
                <a:gd name="T85" fmla="*/ 210 h 673"/>
                <a:gd name="T86" fmla="*/ 372 w 374"/>
                <a:gd name="T87" fmla="*/ 231 h 673"/>
                <a:gd name="T88" fmla="*/ 341 w 374"/>
                <a:gd name="T89" fmla="*/ 253 h 673"/>
                <a:gd name="T90" fmla="*/ 312 w 374"/>
                <a:gd name="T91" fmla="*/ 275 h 673"/>
                <a:gd name="T92" fmla="*/ 289 w 374"/>
                <a:gd name="T93" fmla="*/ 297 h 673"/>
                <a:gd name="T94" fmla="*/ 312 w 374"/>
                <a:gd name="T95" fmla="*/ 316 h 673"/>
                <a:gd name="T96" fmla="*/ 296 w 374"/>
                <a:gd name="T97" fmla="*/ 354 h 673"/>
                <a:gd name="T98" fmla="*/ 299 w 374"/>
                <a:gd name="T99" fmla="*/ 410 h 673"/>
                <a:gd name="T100" fmla="*/ 278 w 374"/>
                <a:gd name="T101" fmla="*/ 439 h 673"/>
                <a:gd name="T102" fmla="*/ 286 w 374"/>
                <a:gd name="T103" fmla="*/ 473 h 673"/>
                <a:gd name="T104" fmla="*/ 291 w 374"/>
                <a:gd name="T105" fmla="*/ 516 h 673"/>
                <a:gd name="T106" fmla="*/ 272 w 374"/>
                <a:gd name="T107" fmla="*/ 573 h 673"/>
                <a:gd name="T108" fmla="*/ 253 w 374"/>
                <a:gd name="T109" fmla="*/ 598 h 673"/>
                <a:gd name="T110" fmla="*/ 234 w 374"/>
                <a:gd name="T111" fmla="*/ 627 h 673"/>
                <a:gd name="T112" fmla="*/ 218 w 374"/>
                <a:gd name="T113" fmla="*/ 655 h 673"/>
                <a:gd name="T114" fmla="*/ 192 w 374"/>
                <a:gd name="T115" fmla="*/ 658 h 673"/>
                <a:gd name="T116" fmla="*/ 150 w 374"/>
                <a:gd name="T117" fmla="*/ 655 h 673"/>
                <a:gd name="T118" fmla="*/ 117 w 374"/>
                <a:gd name="T119" fmla="*/ 666 h 673"/>
                <a:gd name="T120" fmla="*/ 93 w 374"/>
                <a:gd name="T121" fmla="*/ 658 h 673"/>
                <a:gd name="T122" fmla="*/ 43 w 374"/>
                <a:gd name="T123" fmla="*/ 633 h 673"/>
                <a:gd name="T124" fmla="*/ 18 w 374"/>
                <a:gd name="T125" fmla="*/ 613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74"/>
                <a:gd name="T190" fmla="*/ 0 h 673"/>
                <a:gd name="T191" fmla="*/ 374 w 374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74" h="673">
                  <a:moveTo>
                    <a:pt x="236" y="44"/>
                  </a:moveTo>
                  <a:lnTo>
                    <a:pt x="237" y="48"/>
                  </a:lnTo>
                  <a:lnTo>
                    <a:pt x="237" y="50"/>
                  </a:lnTo>
                  <a:lnTo>
                    <a:pt x="239" y="48"/>
                  </a:lnTo>
                  <a:lnTo>
                    <a:pt x="237" y="47"/>
                  </a:lnTo>
                  <a:lnTo>
                    <a:pt x="239" y="44"/>
                  </a:lnTo>
                  <a:lnTo>
                    <a:pt x="240" y="44"/>
                  </a:lnTo>
                  <a:lnTo>
                    <a:pt x="243" y="48"/>
                  </a:lnTo>
                  <a:lnTo>
                    <a:pt x="243" y="50"/>
                  </a:lnTo>
                  <a:lnTo>
                    <a:pt x="244" y="48"/>
                  </a:lnTo>
                  <a:lnTo>
                    <a:pt x="244" y="45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2" y="40"/>
                  </a:lnTo>
                  <a:lnTo>
                    <a:pt x="240" y="41"/>
                  </a:lnTo>
                  <a:lnTo>
                    <a:pt x="240" y="40"/>
                  </a:lnTo>
                  <a:lnTo>
                    <a:pt x="240" y="38"/>
                  </a:lnTo>
                  <a:lnTo>
                    <a:pt x="240" y="37"/>
                  </a:lnTo>
                  <a:lnTo>
                    <a:pt x="237" y="35"/>
                  </a:lnTo>
                  <a:lnTo>
                    <a:pt x="239" y="32"/>
                  </a:lnTo>
                  <a:lnTo>
                    <a:pt x="239" y="31"/>
                  </a:lnTo>
                  <a:lnTo>
                    <a:pt x="237" y="31"/>
                  </a:lnTo>
                  <a:lnTo>
                    <a:pt x="237" y="29"/>
                  </a:lnTo>
                  <a:lnTo>
                    <a:pt x="239" y="28"/>
                  </a:lnTo>
                  <a:lnTo>
                    <a:pt x="237" y="26"/>
                  </a:lnTo>
                  <a:lnTo>
                    <a:pt x="236" y="29"/>
                  </a:lnTo>
                  <a:lnTo>
                    <a:pt x="234" y="29"/>
                  </a:lnTo>
                  <a:lnTo>
                    <a:pt x="234" y="28"/>
                  </a:lnTo>
                  <a:lnTo>
                    <a:pt x="233" y="28"/>
                  </a:lnTo>
                  <a:lnTo>
                    <a:pt x="231" y="31"/>
                  </a:lnTo>
                  <a:lnTo>
                    <a:pt x="230" y="29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33" y="26"/>
                  </a:lnTo>
                  <a:lnTo>
                    <a:pt x="234" y="26"/>
                  </a:lnTo>
                  <a:lnTo>
                    <a:pt x="236" y="19"/>
                  </a:lnTo>
                  <a:lnTo>
                    <a:pt x="237" y="19"/>
                  </a:lnTo>
                  <a:lnTo>
                    <a:pt x="237" y="22"/>
                  </a:lnTo>
                  <a:lnTo>
                    <a:pt x="237" y="25"/>
                  </a:lnTo>
                  <a:lnTo>
                    <a:pt x="240" y="23"/>
                  </a:lnTo>
                  <a:lnTo>
                    <a:pt x="243" y="23"/>
                  </a:lnTo>
                  <a:lnTo>
                    <a:pt x="242" y="22"/>
                  </a:lnTo>
                  <a:lnTo>
                    <a:pt x="240" y="20"/>
                  </a:lnTo>
                  <a:lnTo>
                    <a:pt x="239" y="20"/>
                  </a:lnTo>
                  <a:lnTo>
                    <a:pt x="237" y="19"/>
                  </a:lnTo>
                  <a:lnTo>
                    <a:pt x="239" y="16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9"/>
                  </a:lnTo>
                  <a:lnTo>
                    <a:pt x="243" y="22"/>
                  </a:lnTo>
                  <a:lnTo>
                    <a:pt x="244" y="23"/>
                  </a:lnTo>
                  <a:lnTo>
                    <a:pt x="246" y="22"/>
                  </a:lnTo>
                  <a:lnTo>
                    <a:pt x="247" y="17"/>
                  </a:lnTo>
                  <a:lnTo>
                    <a:pt x="249" y="17"/>
                  </a:lnTo>
                  <a:lnTo>
                    <a:pt x="249" y="16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6" y="13"/>
                  </a:lnTo>
                  <a:lnTo>
                    <a:pt x="244" y="15"/>
                  </a:lnTo>
                  <a:lnTo>
                    <a:pt x="242" y="13"/>
                  </a:lnTo>
                  <a:lnTo>
                    <a:pt x="242" y="15"/>
                  </a:lnTo>
                  <a:lnTo>
                    <a:pt x="240" y="15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4" y="9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0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2" y="1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3" y="1"/>
                  </a:lnTo>
                  <a:lnTo>
                    <a:pt x="255" y="1"/>
                  </a:lnTo>
                  <a:lnTo>
                    <a:pt x="255" y="0"/>
                  </a:lnTo>
                  <a:lnTo>
                    <a:pt x="261" y="1"/>
                  </a:lnTo>
                  <a:lnTo>
                    <a:pt x="262" y="1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7"/>
                  </a:lnTo>
                  <a:lnTo>
                    <a:pt x="262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7" y="7"/>
                  </a:lnTo>
                  <a:lnTo>
                    <a:pt x="268" y="6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71" y="13"/>
                  </a:lnTo>
                  <a:lnTo>
                    <a:pt x="269" y="15"/>
                  </a:lnTo>
                  <a:lnTo>
                    <a:pt x="268" y="16"/>
                  </a:lnTo>
                  <a:lnTo>
                    <a:pt x="272" y="17"/>
                  </a:lnTo>
                  <a:lnTo>
                    <a:pt x="272" y="19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4" y="26"/>
                  </a:lnTo>
                  <a:lnTo>
                    <a:pt x="275" y="29"/>
                  </a:lnTo>
                  <a:lnTo>
                    <a:pt x="274" y="31"/>
                  </a:lnTo>
                  <a:lnTo>
                    <a:pt x="272" y="29"/>
                  </a:lnTo>
                  <a:lnTo>
                    <a:pt x="272" y="31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7" y="31"/>
                  </a:lnTo>
                  <a:lnTo>
                    <a:pt x="277" y="32"/>
                  </a:lnTo>
                  <a:lnTo>
                    <a:pt x="280" y="32"/>
                  </a:lnTo>
                  <a:lnTo>
                    <a:pt x="281" y="34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1" y="41"/>
                  </a:lnTo>
                  <a:lnTo>
                    <a:pt x="281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7"/>
                  </a:lnTo>
                  <a:lnTo>
                    <a:pt x="284" y="48"/>
                  </a:lnTo>
                  <a:lnTo>
                    <a:pt x="281" y="50"/>
                  </a:lnTo>
                  <a:lnTo>
                    <a:pt x="280" y="53"/>
                  </a:lnTo>
                  <a:lnTo>
                    <a:pt x="281" y="56"/>
                  </a:lnTo>
                  <a:lnTo>
                    <a:pt x="281" y="59"/>
                  </a:lnTo>
                  <a:lnTo>
                    <a:pt x="283" y="60"/>
                  </a:lnTo>
                  <a:lnTo>
                    <a:pt x="284" y="60"/>
                  </a:lnTo>
                  <a:lnTo>
                    <a:pt x="284" y="63"/>
                  </a:lnTo>
                  <a:lnTo>
                    <a:pt x="287" y="70"/>
                  </a:lnTo>
                  <a:lnTo>
                    <a:pt x="287" y="72"/>
                  </a:lnTo>
                  <a:lnTo>
                    <a:pt x="289" y="72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90" y="75"/>
                  </a:lnTo>
                  <a:lnTo>
                    <a:pt x="290" y="78"/>
                  </a:lnTo>
                  <a:lnTo>
                    <a:pt x="289" y="79"/>
                  </a:lnTo>
                  <a:lnTo>
                    <a:pt x="287" y="78"/>
                  </a:lnTo>
                  <a:lnTo>
                    <a:pt x="286" y="76"/>
                  </a:lnTo>
                  <a:lnTo>
                    <a:pt x="283" y="72"/>
                  </a:lnTo>
                  <a:lnTo>
                    <a:pt x="280" y="69"/>
                  </a:lnTo>
                  <a:lnTo>
                    <a:pt x="278" y="64"/>
                  </a:lnTo>
                  <a:lnTo>
                    <a:pt x="277" y="63"/>
                  </a:lnTo>
                  <a:lnTo>
                    <a:pt x="274" y="63"/>
                  </a:lnTo>
                  <a:lnTo>
                    <a:pt x="272" y="62"/>
                  </a:lnTo>
                  <a:lnTo>
                    <a:pt x="272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71" y="70"/>
                  </a:lnTo>
                  <a:lnTo>
                    <a:pt x="269" y="75"/>
                  </a:lnTo>
                  <a:lnTo>
                    <a:pt x="271" y="76"/>
                  </a:lnTo>
                  <a:lnTo>
                    <a:pt x="269" y="76"/>
                  </a:lnTo>
                  <a:lnTo>
                    <a:pt x="268" y="75"/>
                  </a:lnTo>
                  <a:lnTo>
                    <a:pt x="268" y="72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1" y="67"/>
                  </a:lnTo>
                  <a:lnTo>
                    <a:pt x="259" y="67"/>
                  </a:lnTo>
                  <a:lnTo>
                    <a:pt x="256" y="67"/>
                  </a:lnTo>
                  <a:lnTo>
                    <a:pt x="258" y="66"/>
                  </a:lnTo>
                  <a:lnTo>
                    <a:pt x="258" y="63"/>
                  </a:lnTo>
                  <a:lnTo>
                    <a:pt x="258" y="62"/>
                  </a:lnTo>
                  <a:lnTo>
                    <a:pt x="256" y="62"/>
                  </a:lnTo>
                  <a:lnTo>
                    <a:pt x="256" y="60"/>
                  </a:lnTo>
                  <a:lnTo>
                    <a:pt x="256" y="59"/>
                  </a:lnTo>
                  <a:lnTo>
                    <a:pt x="255" y="59"/>
                  </a:lnTo>
                  <a:lnTo>
                    <a:pt x="252" y="60"/>
                  </a:lnTo>
                  <a:lnTo>
                    <a:pt x="250" y="62"/>
                  </a:lnTo>
                  <a:lnTo>
                    <a:pt x="250" y="63"/>
                  </a:lnTo>
                  <a:lnTo>
                    <a:pt x="247" y="66"/>
                  </a:lnTo>
                  <a:lnTo>
                    <a:pt x="246" y="69"/>
                  </a:lnTo>
                  <a:lnTo>
                    <a:pt x="247" y="72"/>
                  </a:lnTo>
                  <a:lnTo>
                    <a:pt x="249" y="72"/>
                  </a:lnTo>
                  <a:lnTo>
                    <a:pt x="249" y="70"/>
                  </a:lnTo>
                  <a:lnTo>
                    <a:pt x="250" y="70"/>
                  </a:lnTo>
                  <a:lnTo>
                    <a:pt x="252" y="72"/>
                  </a:lnTo>
                  <a:lnTo>
                    <a:pt x="252" y="73"/>
                  </a:lnTo>
                  <a:lnTo>
                    <a:pt x="252" y="76"/>
                  </a:lnTo>
                  <a:lnTo>
                    <a:pt x="250" y="78"/>
                  </a:lnTo>
                  <a:lnTo>
                    <a:pt x="249" y="78"/>
                  </a:lnTo>
                  <a:lnTo>
                    <a:pt x="244" y="82"/>
                  </a:lnTo>
                  <a:lnTo>
                    <a:pt x="244" y="84"/>
                  </a:lnTo>
                  <a:lnTo>
                    <a:pt x="246" y="84"/>
                  </a:lnTo>
                  <a:lnTo>
                    <a:pt x="249" y="82"/>
                  </a:lnTo>
                  <a:lnTo>
                    <a:pt x="250" y="82"/>
                  </a:lnTo>
                  <a:lnTo>
                    <a:pt x="250" y="84"/>
                  </a:lnTo>
                  <a:lnTo>
                    <a:pt x="252" y="82"/>
                  </a:lnTo>
                  <a:lnTo>
                    <a:pt x="253" y="82"/>
                  </a:lnTo>
                  <a:lnTo>
                    <a:pt x="256" y="84"/>
                  </a:lnTo>
                  <a:lnTo>
                    <a:pt x="255" y="84"/>
                  </a:lnTo>
                  <a:lnTo>
                    <a:pt x="255" y="85"/>
                  </a:lnTo>
                  <a:lnTo>
                    <a:pt x="256" y="85"/>
                  </a:lnTo>
                  <a:lnTo>
                    <a:pt x="258" y="84"/>
                  </a:lnTo>
                  <a:lnTo>
                    <a:pt x="259" y="84"/>
                  </a:lnTo>
                  <a:lnTo>
                    <a:pt x="261" y="85"/>
                  </a:lnTo>
                  <a:lnTo>
                    <a:pt x="264" y="85"/>
                  </a:lnTo>
                  <a:lnTo>
                    <a:pt x="265" y="87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6" y="97"/>
                  </a:lnTo>
                  <a:lnTo>
                    <a:pt x="256" y="98"/>
                  </a:lnTo>
                  <a:lnTo>
                    <a:pt x="255" y="101"/>
                  </a:lnTo>
                  <a:lnTo>
                    <a:pt x="250" y="98"/>
                  </a:lnTo>
                  <a:lnTo>
                    <a:pt x="249" y="97"/>
                  </a:lnTo>
                  <a:lnTo>
                    <a:pt x="247" y="92"/>
                  </a:lnTo>
                  <a:lnTo>
                    <a:pt x="247" y="91"/>
                  </a:lnTo>
                  <a:lnTo>
                    <a:pt x="246" y="89"/>
                  </a:lnTo>
                  <a:lnTo>
                    <a:pt x="244" y="88"/>
                  </a:lnTo>
                  <a:lnTo>
                    <a:pt x="243" y="89"/>
                  </a:lnTo>
                  <a:lnTo>
                    <a:pt x="242" y="91"/>
                  </a:lnTo>
                  <a:lnTo>
                    <a:pt x="243" y="92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40" y="95"/>
                  </a:lnTo>
                  <a:lnTo>
                    <a:pt x="242" y="97"/>
                  </a:lnTo>
                  <a:lnTo>
                    <a:pt x="240" y="98"/>
                  </a:lnTo>
                  <a:lnTo>
                    <a:pt x="239" y="98"/>
                  </a:lnTo>
                  <a:lnTo>
                    <a:pt x="240" y="98"/>
                  </a:lnTo>
                  <a:lnTo>
                    <a:pt x="240" y="100"/>
                  </a:lnTo>
                  <a:lnTo>
                    <a:pt x="239" y="100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2" y="103"/>
                  </a:lnTo>
                  <a:lnTo>
                    <a:pt x="244" y="106"/>
                  </a:lnTo>
                  <a:lnTo>
                    <a:pt x="243" y="107"/>
                  </a:lnTo>
                  <a:lnTo>
                    <a:pt x="244" y="109"/>
                  </a:lnTo>
                  <a:lnTo>
                    <a:pt x="246" y="109"/>
                  </a:lnTo>
                  <a:lnTo>
                    <a:pt x="247" y="103"/>
                  </a:lnTo>
                  <a:lnTo>
                    <a:pt x="249" y="103"/>
                  </a:lnTo>
                  <a:lnTo>
                    <a:pt x="250" y="101"/>
                  </a:lnTo>
                  <a:lnTo>
                    <a:pt x="252" y="100"/>
                  </a:lnTo>
                  <a:lnTo>
                    <a:pt x="253" y="101"/>
                  </a:lnTo>
                  <a:lnTo>
                    <a:pt x="255" y="103"/>
                  </a:lnTo>
                  <a:lnTo>
                    <a:pt x="256" y="103"/>
                  </a:lnTo>
                  <a:lnTo>
                    <a:pt x="256" y="101"/>
                  </a:lnTo>
                  <a:lnTo>
                    <a:pt x="259" y="101"/>
                  </a:lnTo>
                  <a:lnTo>
                    <a:pt x="262" y="98"/>
                  </a:lnTo>
                  <a:lnTo>
                    <a:pt x="264" y="97"/>
                  </a:lnTo>
                  <a:lnTo>
                    <a:pt x="265" y="95"/>
                  </a:lnTo>
                  <a:lnTo>
                    <a:pt x="267" y="92"/>
                  </a:lnTo>
                  <a:lnTo>
                    <a:pt x="269" y="92"/>
                  </a:lnTo>
                  <a:lnTo>
                    <a:pt x="269" y="94"/>
                  </a:lnTo>
                  <a:lnTo>
                    <a:pt x="269" y="95"/>
                  </a:lnTo>
                  <a:lnTo>
                    <a:pt x="271" y="95"/>
                  </a:lnTo>
                  <a:lnTo>
                    <a:pt x="272" y="95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1" y="101"/>
                  </a:lnTo>
                  <a:lnTo>
                    <a:pt x="271" y="104"/>
                  </a:lnTo>
                  <a:lnTo>
                    <a:pt x="272" y="104"/>
                  </a:lnTo>
                  <a:lnTo>
                    <a:pt x="272" y="106"/>
                  </a:lnTo>
                  <a:lnTo>
                    <a:pt x="274" y="104"/>
                  </a:lnTo>
                  <a:lnTo>
                    <a:pt x="275" y="104"/>
                  </a:lnTo>
                  <a:lnTo>
                    <a:pt x="277" y="106"/>
                  </a:lnTo>
                  <a:lnTo>
                    <a:pt x="278" y="106"/>
                  </a:lnTo>
                  <a:lnTo>
                    <a:pt x="280" y="104"/>
                  </a:lnTo>
                  <a:lnTo>
                    <a:pt x="281" y="103"/>
                  </a:lnTo>
                  <a:lnTo>
                    <a:pt x="284" y="101"/>
                  </a:lnTo>
                  <a:lnTo>
                    <a:pt x="286" y="97"/>
                  </a:lnTo>
                  <a:lnTo>
                    <a:pt x="284" y="95"/>
                  </a:lnTo>
                  <a:lnTo>
                    <a:pt x="283" y="95"/>
                  </a:lnTo>
                  <a:lnTo>
                    <a:pt x="281" y="94"/>
                  </a:lnTo>
                  <a:lnTo>
                    <a:pt x="281" y="89"/>
                  </a:lnTo>
                  <a:lnTo>
                    <a:pt x="280" y="89"/>
                  </a:lnTo>
                  <a:lnTo>
                    <a:pt x="283" y="84"/>
                  </a:lnTo>
                  <a:lnTo>
                    <a:pt x="286" y="82"/>
                  </a:lnTo>
                  <a:lnTo>
                    <a:pt x="289" y="82"/>
                  </a:lnTo>
                  <a:lnTo>
                    <a:pt x="293" y="87"/>
                  </a:lnTo>
                  <a:lnTo>
                    <a:pt x="294" y="85"/>
                  </a:lnTo>
                  <a:lnTo>
                    <a:pt x="294" y="87"/>
                  </a:lnTo>
                  <a:lnTo>
                    <a:pt x="296" y="89"/>
                  </a:lnTo>
                  <a:lnTo>
                    <a:pt x="299" y="91"/>
                  </a:lnTo>
                  <a:lnTo>
                    <a:pt x="297" y="92"/>
                  </a:lnTo>
                  <a:lnTo>
                    <a:pt x="297" y="94"/>
                  </a:lnTo>
                  <a:lnTo>
                    <a:pt x="297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9" y="98"/>
                  </a:lnTo>
                  <a:lnTo>
                    <a:pt x="297" y="98"/>
                  </a:lnTo>
                  <a:lnTo>
                    <a:pt x="299" y="100"/>
                  </a:lnTo>
                  <a:lnTo>
                    <a:pt x="300" y="100"/>
                  </a:lnTo>
                  <a:lnTo>
                    <a:pt x="302" y="100"/>
                  </a:lnTo>
                  <a:lnTo>
                    <a:pt x="302" y="101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3" y="104"/>
                  </a:lnTo>
                  <a:lnTo>
                    <a:pt x="303" y="109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5" y="113"/>
                  </a:lnTo>
                  <a:lnTo>
                    <a:pt x="306" y="116"/>
                  </a:lnTo>
                  <a:lnTo>
                    <a:pt x="308" y="114"/>
                  </a:lnTo>
                  <a:lnTo>
                    <a:pt x="308" y="116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20"/>
                  </a:lnTo>
                  <a:lnTo>
                    <a:pt x="311" y="125"/>
                  </a:lnTo>
                  <a:lnTo>
                    <a:pt x="311" y="126"/>
                  </a:lnTo>
                  <a:lnTo>
                    <a:pt x="314" y="126"/>
                  </a:lnTo>
                  <a:lnTo>
                    <a:pt x="314" y="125"/>
                  </a:lnTo>
                  <a:lnTo>
                    <a:pt x="315" y="123"/>
                  </a:lnTo>
                  <a:lnTo>
                    <a:pt x="315" y="122"/>
                  </a:lnTo>
                  <a:lnTo>
                    <a:pt x="321" y="117"/>
                  </a:lnTo>
                  <a:lnTo>
                    <a:pt x="322" y="117"/>
                  </a:lnTo>
                  <a:lnTo>
                    <a:pt x="324" y="119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27" y="120"/>
                  </a:lnTo>
                  <a:lnTo>
                    <a:pt x="328" y="119"/>
                  </a:lnTo>
                  <a:lnTo>
                    <a:pt x="330" y="119"/>
                  </a:lnTo>
                  <a:lnTo>
                    <a:pt x="331" y="119"/>
                  </a:lnTo>
                  <a:lnTo>
                    <a:pt x="333" y="120"/>
                  </a:lnTo>
                  <a:lnTo>
                    <a:pt x="334" y="122"/>
                  </a:lnTo>
                  <a:lnTo>
                    <a:pt x="337" y="125"/>
                  </a:lnTo>
                  <a:lnTo>
                    <a:pt x="339" y="128"/>
                  </a:lnTo>
                  <a:lnTo>
                    <a:pt x="340" y="129"/>
                  </a:lnTo>
                  <a:lnTo>
                    <a:pt x="340" y="132"/>
                  </a:lnTo>
                  <a:lnTo>
                    <a:pt x="339" y="134"/>
                  </a:lnTo>
                  <a:lnTo>
                    <a:pt x="339" y="135"/>
                  </a:lnTo>
                  <a:lnTo>
                    <a:pt x="340" y="135"/>
                  </a:lnTo>
                  <a:lnTo>
                    <a:pt x="340" y="137"/>
                  </a:lnTo>
                  <a:lnTo>
                    <a:pt x="340" y="139"/>
                  </a:lnTo>
                  <a:lnTo>
                    <a:pt x="339" y="139"/>
                  </a:lnTo>
                  <a:lnTo>
                    <a:pt x="337" y="139"/>
                  </a:lnTo>
                  <a:lnTo>
                    <a:pt x="336" y="138"/>
                  </a:lnTo>
                  <a:lnTo>
                    <a:pt x="333" y="137"/>
                  </a:lnTo>
                  <a:lnTo>
                    <a:pt x="331" y="134"/>
                  </a:lnTo>
                  <a:lnTo>
                    <a:pt x="331" y="132"/>
                  </a:lnTo>
                  <a:lnTo>
                    <a:pt x="330" y="132"/>
                  </a:lnTo>
                  <a:lnTo>
                    <a:pt x="327" y="134"/>
                  </a:lnTo>
                  <a:lnTo>
                    <a:pt x="325" y="137"/>
                  </a:lnTo>
                  <a:lnTo>
                    <a:pt x="324" y="137"/>
                  </a:lnTo>
                  <a:lnTo>
                    <a:pt x="322" y="138"/>
                  </a:lnTo>
                  <a:lnTo>
                    <a:pt x="322" y="139"/>
                  </a:lnTo>
                  <a:lnTo>
                    <a:pt x="325" y="141"/>
                  </a:lnTo>
                  <a:lnTo>
                    <a:pt x="327" y="141"/>
                  </a:lnTo>
                  <a:lnTo>
                    <a:pt x="328" y="139"/>
                  </a:lnTo>
                  <a:lnTo>
                    <a:pt x="331" y="138"/>
                  </a:lnTo>
                  <a:lnTo>
                    <a:pt x="334" y="139"/>
                  </a:lnTo>
                  <a:lnTo>
                    <a:pt x="334" y="141"/>
                  </a:lnTo>
                  <a:lnTo>
                    <a:pt x="336" y="142"/>
                  </a:lnTo>
                  <a:lnTo>
                    <a:pt x="334" y="147"/>
                  </a:lnTo>
                  <a:lnTo>
                    <a:pt x="334" y="148"/>
                  </a:lnTo>
                  <a:lnTo>
                    <a:pt x="334" y="151"/>
                  </a:lnTo>
                  <a:lnTo>
                    <a:pt x="336" y="153"/>
                  </a:lnTo>
                  <a:lnTo>
                    <a:pt x="337" y="153"/>
                  </a:lnTo>
                  <a:lnTo>
                    <a:pt x="339" y="153"/>
                  </a:lnTo>
                  <a:lnTo>
                    <a:pt x="341" y="151"/>
                  </a:lnTo>
                  <a:lnTo>
                    <a:pt x="339" y="150"/>
                  </a:lnTo>
                  <a:lnTo>
                    <a:pt x="339" y="148"/>
                  </a:lnTo>
                  <a:lnTo>
                    <a:pt x="337" y="147"/>
                  </a:lnTo>
                  <a:lnTo>
                    <a:pt x="339" y="145"/>
                  </a:lnTo>
                  <a:lnTo>
                    <a:pt x="340" y="145"/>
                  </a:lnTo>
                  <a:lnTo>
                    <a:pt x="341" y="147"/>
                  </a:lnTo>
                  <a:lnTo>
                    <a:pt x="343" y="145"/>
                  </a:lnTo>
                  <a:lnTo>
                    <a:pt x="343" y="147"/>
                  </a:lnTo>
                  <a:lnTo>
                    <a:pt x="344" y="150"/>
                  </a:lnTo>
                  <a:lnTo>
                    <a:pt x="344" y="151"/>
                  </a:lnTo>
                  <a:lnTo>
                    <a:pt x="346" y="151"/>
                  </a:lnTo>
                  <a:lnTo>
                    <a:pt x="344" y="148"/>
                  </a:lnTo>
                  <a:lnTo>
                    <a:pt x="344" y="147"/>
                  </a:lnTo>
                  <a:lnTo>
                    <a:pt x="343" y="144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4" y="139"/>
                  </a:lnTo>
                  <a:lnTo>
                    <a:pt x="346" y="141"/>
                  </a:lnTo>
                  <a:lnTo>
                    <a:pt x="347" y="144"/>
                  </a:lnTo>
                  <a:lnTo>
                    <a:pt x="347" y="147"/>
                  </a:lnTo>
                  <a:lnTo>
                    <a:pt x="347" y="148"/>
                  </a:lnTo>
                  <a:lnTo>
                    <a:pt x="347" y="151"/>
                  </a:lnTo>
                  <a:lnTo>
                    <a:pt x="350" y="156"/>
                  </a:lnTo>
                  <a:lnTo>
                    <a:pt x="352" y="161"/>
                  </a:lnTo>
                  <a:lnTo>
                    <a:pt x="353" y="164"/>
                  </a:lnTo>
                  <a:lnTo>
                    <a:pt x="353" y="169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5" y="175"/>
                  </a:lnTo>
                  <a:lnTo>
                    <a:pt x="352" y="175"/>
                  </a:lnTo>
                  <a:lnTo>
                    <a:pt x="350" y="175"/>
                  </a:lnTo>
                  <a:lnTo>
                    <a:pt x="347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2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4" y="163"/>
                  </a:lnTo>
                  <a:lnTo>
                    <a:pt x="344" y="160"/>
                  </a:lnTo>
                  <a:lnTo>
                    <a:pt x="343" y="159"/>
                  </a:lnTo>
                  <a:lnTo>
                    <a:pt x="343" y="160"/>
                  </a:lnTo>
                  <a:lnTo>
                    <a:pt x="343" y="161"/>
                  </a:lnTo>
                  <a:lnTo>
                    <a:pt x="343" y="166"/>
                  </a:lnTo>
                  <a:lnTo>
                    <a:pt x="343" y="169"/>
                  </a:lnTo>
                  <a:lnTo>
                    <a:pt x="343" y="172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6" y="179"/>
                  </a:lnTo>
                  <a:lnTo>
                    <a:pt x="346" y="181"/>
                  </a:lnTo>
                  <a:lnTo>
                    <a:pt x="344" y="182"/>
                  </a:lnTo>
                  <a:lnTo>
                    <a:pt x="346" y="185"/>
                  </a:lnTo>
                  <a:lnTo>
                    <a:pt x="346" y="188"/>
                  </a:lnTo>
                  <a:lnTo>
                    <a:pt x="346" y="191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3" y="200"/>
                  </a:lnTo>
                  <a:lnTo>
                    <a:pt x="343" y="204"/>
                  </a:lnTo>
                  <a:lnTo>
                    <a:pt x="343" y="207"/>
                  </a:lnTo>
                  <a:lnTo>
                    <a:pt x="344" y="206"/>
                  </a:lnTo>
                  <a:lnTo>
                    <a:pt x="346" y="206"/>
                  </a:lnTo>
                  <a:lnTo>
                    <a:pt x="346" y="207"/>
                  </a:lnTo>
                  <a:lnTo>
                    <a:pt x="347" y="207"/>
                  </a:lnTo>
                  <a:lnTo>
                    <a:pt x="347" y="209"/>
                  </a:lnTo>
                  <a:lnTo>
                    <a:pt x="347" y="210"/>
                  </a:lnTo>
                  <a:lnTo>
                    <a:pt x="347" y="211"/>
                  </a:lnTo>
                  <a:lnTo>
                    <a:pt x="349" y="211"/>
                  </a:lnTo>
                  <a:lnTo>
                    <a:pt x="350" y="210"/>
                  </a:lnTo>
                  <a:lnTo>
                    <a:pt x="352" y="210"/>
                  </a:lnTo>
                  <a:lnTo>
                    <a:pt x="350" y="209"/>
                  </a:lnTo>
                  <a:lnTo>
                    <a:pt x="352" y="207"/>
                  </a:lnTo>
                  <a:lnTo>
                    <a:pt x="353" y="209"/>
                  </a:lnTo>
                  <a:lnTo>
                    <a:pt x="353" y="210"/>
                  </a:lnTo>
                  <a:lnTo>
                    <a:pt x="355" y="210"/>
                  </a:lnTo>
                  <a:lnTo>
                    <a:pt x="356" y="209"/>
                  </a:lnTo>
                  <a:lnTo>
                    <a:pt x="359" y="209"/>
                  </a:lnTo>
                  <a:lnTo>
                    <a:pt x="361" y="209"/>
                  </a:lnTo>
                  <a:lnTo>
                    <a:pt x="362" y="213"/>
                  </a:lnTo>
                  <a:lnTo>
                    <a:pt x="369" y="220"/>
                  </a:lnTo>
                  <a:lnTo>
                    <a:pt x="371" y="223"/>
                  </a:lnTo>
                  <a:lnTo>
                    <a:pt x="372" y="226"/>
                  </a:lnTo>
                  <a:lnTo>
                    <a:pt x="372" y="228"/>
                  </a:lnTo>
                  <a:lnTo>
                    <a:pt x="374" y="229"/>
                  </a:lnTo>
                  <a:lnTo>
                    <a:pt x="372" y="231"/>
                  </a:lnTo>
                  <a:lnTo>
                    <a:pt x="374" y="232"/>
                  </a:lnTo>
                  <a:lnTo>
                    <a:pt x="372" y="234"/>
                  </a:lnTo>
                  <a:lnTo>
                    <a:pt x="365" y="238"/>
                  </a:lnTo>
                  <a:lnTo>
                    <a:pt x="362" y="236"/>
                  </a:lnTo>
                  <a:lnTo>
                    <a:pt x="358" y="235"/>
                  </a:lnTo>
                  <a:lnTo>
                    <a:pt x="355" y="239"/>
                  </a:lnTo>
                  <a:lnTo>
                    <a:pt x="352" y="241"/>
                  </a:lnTo>
                  <a:lnTo>
                    <a:pt x="347" y="245"/>
                  </a:lnTo>
                  <a:lnTo>
                    <a:pt x="343" y="250"/>
                  </a:lnTo>
                  <a:lnTo>
                    <a:pt x="341" y="253"/>
                  </a:lnTo>
                  <a:lnTo>
                    <a:pt x="340" y="256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6" y="263"/>
                  </a:lnTo>
                  <a:lnTo>
                    <a:pt x="333" y="263"/>
                  </a:lnTo>
                  <a:lnTo>
                    <a:pt x="328" y="266"/>
                  </a:lnTo>
                  <a:lnTo>
                    <a:pt x="324" y="269"/>
                  </a:lnTo>
                  <a:lnTo>
                    <a:pt x="319" y="273"/>
                  </a:lnTo>
                  <a:lnTo>
                    <a:pt x="316" y="275"/>
                  </a:lnTo>
                  <a:lnTo>
                    <a:pt x="312" y="275"/>
                  </a:lnTo>
                  <a:lnTo>
                    <a:pt x="309" y="275"/>
                  </a:lnTo>
                  <a:lnTo>
                    <a:pt x="305" y="276"/>
                  </a:lnTo>
                  <a:lnTo>
                    <a:pt x="303" y="282"/>
                  </a:lnTo>
                  <a:lnTo>
                    <a:pt x="305" y="285"/>
                  </a:lnTo>
                  <a:lnTo>
                    <a:pt x="305" y="288"/>
                  </a:lnTo>
                  <a:lnTo>
                    <a:pt x="302" y="291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3" y="297"/>
                  </a:lnTo>
                  <a:lnTo>
                    <a:pt x="289" y="297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7" y="308"/>
                  </a:lnTo>
                  <a:lnTo>
                    <a:pt x="290" y="310"/>
                  </a:lnTo>
                  <a:lnTo>
                    <a:pt x="293" y="310"/>
                  </a:lnTo>
                  <a:lnTo>
                    <a:pt x="300" y="308"/>
                  </a:lnTo>
                  <a:lnTo>
                    <a:pt x="306" y="310"/>
                  </a:lnTo>
                  <a:lnTo>
                    <a:pt x="311" y="313"/>
                  </a:lnTo>
                  <a:lnTo>
                    <a:pt x="312" y="316"/>
                  </a:lnTo>
                  <a:lnTo>
                    <a:pt x="314" y="322"/>
                  </a:lnTo>
                  <a:lnTo>
                    <a:pt x="314" y="328"/>
                  </a:lnTo>
                  <a:lnTo>
                    <a:pt x="314" y="331"/>
                  </a:lnTo>
                  <a:lnTo>
                    <a:pt x="311" y="333"/>
                  </a:lnTo>
                  <a:lnTo>
                    <a:pt x="308" y="336"/>
                  </a:lnTo>
                  <a:lnTo>
                    <a:pt x="305" y="338"/>
                  </a:lnTo>
                  <a:lnTo>
                    <a:pt x="300" y="341"/>
                  </a:lnTo>
                  <a:lnTo>
                    <a:pt x="297" y="345"/>
                  </a:lnTo>
                  <a:lnTo>
                    <a:pt x="296" y="350"/>
                  </a:lnTo>
                  <a:lnTo>
                    <a:pt x="296" y="354"/>
                  </a:lnTo>
                  <a:lnTo>
                    <a:pt x="299" y="360"/>
                  </a:lnTo>
                  <a:lnTo>
                    <a:pt x="302" y="364"/>
                  </a:lnTo>
                  <a:lnTo>
                    <a:pt x="305" y="367"/>
                  </a:lnTo>
                  <a:lnTo>
                    <a:pt x="306" y="370"/>
                  </a:lnTo>
                  <a:lnTo>
                    <a:pt x="305" y="375"/>
                  </a:lnTo>
                  <a:lnTo>
                    <a:pt x="303" y="380"/>
                  </a:lnTo>
                  <a:lnTo>
                    <a:pt x="300" y="392"/>
                  </a:lnTo>
                  <a:lnTo>
                    <a:pt x="300" y="401"/>
                  </a:lnTo>
                  <a:lnTo>
                    <a:pt x="300" y="404"/>
                  </a:lnTo>
                  <a:lnTo>
                    <a:pt x="299" y="410"/>
                  </a:lnTo>
                  <a:lnTo>
                    <a:pt x="296" y="416"/>
                  </a:lnTo>
                  <a:lnTo>
                    <a:pt x="291" y="416"/>
                  </a:lnTo>
                  <a:lnTo>
                    <a:pt x="287" y="419"/>
                  </a:lnTo>
                  <a:lnTo>
                    <a:pt x="284" y="420"/>
                  </a:lnTo>
                  <a:lnTo>
                    <a:pt x="278" y="422"/>
                  </a:lnTo>
                  <a:lnTo>
                    <a:pt x="274" y="423"/>
                  </a:lnTo>
                  <a:lnTo>
                    <a:pt x="274" y="426"/>
                  </a:lnTo>
                  <a:lnTo>
                    <a:pt x="275" y="430"/>
                  </a:lnTo>
                  <a:lnTo>
                    <a:pt x="277" y="433"/>
                  </a:lnTo>
                  <a:lnTo>
                    <a:pt x="278" y="439"/>
                  </a:lnTo>
                  <a:lnTo>
                    <a:pt x="277" y="444"/>
                  </a:lnTo>
                  <a:lnTo>
                    <a:pt x="275" y="447"/>
                  </a:lnTo>
                  <a:lnTo>
                    <a:pt x="275" y="450"/>
                  </a:lnTo>
                  <a:lnTo>
                    <a:pt x="278" y="451"/>
                  </a:lnTo>
                  <a:lnTo>
                    <a:pt x="280" y="454"/>
                  </a:lnTo>
                  <a:lnTo>
                    <a:pt x="283" y="455"/>
                  </a:lnTo>
                  <a:lnTo>
                    <a:pt x="283" y="461"/>
                  </a:lnTo>
                  <a:lnTo>
                    <a:pt x="283" y="466"/>
                  </a:lnTo>
                  <a:lnTo>
                    <a:pt x="284" y="470"/>
                  </a:lnTo>
                  <a:lnTo>
                    <a:pt x="286" y="473"/>
                  </a:lnTo>
                  <a:lnTo>
                    <a:pt x="287" y="477"/>
                  </a:lnTo>
                  <a:lnTo>
                    <a:pt x="289" y="482"/>
                  </a:lnTo>
                  <a:lnTo>
                    <a:pt x="290" y="485"/>
                  </a:lnTo>
                  <a:lnTo>
                    <a:pt x="294" y="486"/>
                  </a:lnTo>
                  <a:lnTo>
                    <a:pt x="297" y="489"/>
                  </a:lnTo>
                  <a:lnTo>
                    <a:pt x="297" y="497"/>
                  </a:lnTo>
                  <a:lnTo>
                    <a:pt x="296" y="501"/>
                  </a:lnTo>
                  <a:lnTo>
                    <a:pt x="293" y="504"/>
                  </a:lnTo>
                  <a:lnTo>
                    <a:pt x="291" y="510"/>
                  </a:lnTo>
                  <a:lnTo>
                    <a:pt x="291" y="516"/>
                  </a:lnTo>
                  <a:lnTo>
                    <a:pt x="293" y="522"/>
                  </a:lnTo>
                  <a:lnTo>
                    <a:pt x="293" y="525"/>
                  </a:lnTo>
                  <a:lnTo>
                    <a:pt x="293" y="532"/>
                  </a:lnTo>
                  <a:lnTo>
                    <a:pt x="291" y="538"/>
                  </a:lnTo>
                  <a:lnTo>
                    <a:pt x="290" y="544"/>
                  </a:lnTo>
                  <a:lnTo>
                    <a:pt x="286" y="550"/>
                  </a:lnTo>
                  <a:lnTo>
                    <a:pt x="281" y="555"/>
                  </a:lnTo>
                  <a:lnTo>
                    <a:pt x="278" y="560"/>
                  </a:lnTo>
                  <a:lnTo>
                    <a:pt x="274" y="567"/>
                  </a:lnTo>
                  <a:lnTo>
                    <a:pt x="272" y="573"/>
                  </a:lnTo>
                  <a:lnTo>
                    <a:pt x="271" y="580"/>
                  </a:lnTo>
                  <a:lnTo>
                    <a:pt x="272" y="585"/>
                  </a:lnTo>
                  <a:lnTo>
                    <a:pt x="272" y="588"/>
                  </a:lnTo>
                  <a:lnTo>
                    <a:pt x="274" y="591"/>
                  </a:lnTo>
                  <a:lnTo>
                    <a:pt x="272" y="592"/>
                  </a:lnTo>
                  <a:lnTo>
                    <a:pt x="267" y="594"/>
                  </a:lnTo>
                  <a:lnTo>
                    <a:pt x="264" y="595"/>
                  </a:lnTo>
                  <a:lnTo>
                    <a:pt x="259" y="595"/>
                  </a:lnTo>
                  <a:lnTo>
                    <a:pt x="256" y="598"/>
                  </a:lnTo>
                  <a:lnTo>
                    <a:pt x="253" y="598"/>
                  </a:lnTo>
                  <a:lnTo>
                    <a:pt x="247" y="599"/>
                  </a:lnTo>
                  <a:lnTo>
                    <a:pt x="243" y="601"/>
                  </a:lnTo>
                  <a:lnTo>
                    <a:pt x="240" y="602"/>
                  </a:lnTo>
                  <a:lnTo>
                    <a:pt x="239" y="607"/>
                  </a:lnTo>
                  <a:lnTo>
                    <a:pt x="237" y="611"/>
                  </a:lnTo>
                  <a:lnTo>
                    <a:pt x="237" y="616"/>
                  </a:lnTo>
                  <a:lnTo>
                    <a:pt x="236" y="620"/>
                  </a:lnTo>
                  <a:lnTo>
                    <a:pt x="234" y="623"/>
                  </a:lnTo>
                  <a:lnTo>
                    <a:pt x="234" y="626"/>
                  </a:lnTo>
                  <a:lnTo>
                    <a:pt x="234" y="627"/>
                  </a:lnTo>
                  <a:lnTo>
                    <a:pt x="231" y="630"/>
                  </a:lnTo>
                  <a:lnTo>
                    <a:pt x="225" y="632"/>
                  </a:lnTo>
                  <a:lnTo>
                    <a:pt x="222" y="633"/>
                  </a:lnTo>
                  <a:lnTo>
                    <a:pt x="221" y="636"/>
                  </a:lnTo>
                  <a:lnTo>
                    <a:pt x="221" y="641"/>
                  </a:lnTo>
                  <a:lnTo>
                    <a:pt x="219" y="645"/>
                  </a:lnTo>
                  <a:lnTo>
                    <a:pt x="219" y="648"/>
                  </a:lnTo>
                  <a:lnTo>
                    <a:pt x="219" y="651"/>
                  </a:lnTo>
                  <a:lnTo>
                    <a:pt x="219" y="652"/>
                  </a:lnTo>
                  <a:lnTo>
                    <a:pt x="218" y="655"/>
                  </a:lnTo>
                  <a:lnTo>
                    <a:pt x="215" y="655"/>
                  </a:lnTo>
                  <a:lnTo>
                    <a:pt x="214" y="657"/>
                  </a:lnTo>
                  <a:lnTo>
                    <a:pt x="212" y="658"/>
                  </a:lnTo>
                  <a:lnTo>
                    <a:pt x="209" y="660"/>
                  </a:lnTo>
                  <a:lnTo>
                    <a:pt x="206" y="661"/>
                  </a:lnTo>
                  <a:lnTo>
                    <a:pt x="203" y="663"/>
                  </a:lnTo>
                  <a:lnTo>
                    <a:pt x="202" y="663"/>
                  </a:lnTo>
                  <a:lnTo>
                    <a:pt x="200" y="661"/>
                  </a:lnTo>
                  <a:lnTo>
                    <a:pt x="196" y="660"/>
                  </a:lnTo>
                  <a:lnTo>
                    <a:pt x="192" y="658"/>
                  </a:lnTo>
                  <a:lnTo>
                    <a:pt x="186" y="655"/>
                  </a:lnTo>
                  <a:lnTo>
                    <a:pt x="180" y="652"/>
                  </a:lnTo>
                  <a:lnTo>
                    <a:pt x="175" y="648"/>
                  </a:lnTo>
                  <a:lnTo>
                    <a:pt x="171" y="645"/>
                  </a:lnTo>
                  <a:lnTo>
                    <a:pt x="168" y="645"/>
                  </a:lnTo>
                  <a:lnTo>
                    <a:pt x="167" y="645"/>
                  </a:lnTo>
                  <a:lnTo>
                    <a:pt x="164" y="647"/>
                  </a:lnTo>
                  <a:lnTo>
                    <a:pt x="162" y="649"/>
                  </a:lnTo>
                  <a:lnTo>
                    <a:pt x="156" y="652"/>
                  </a:lnTo>
                  <a:lnTo>
                    <a:pt x="150" y="655"/>
                  </a:lnTo>
                  <a:lnTo>
                    <a:pt x="147" y="658"/>
                  </a:lnTo>
                  <a:lnTo>
                    <a:pt x="146" y="661"/>
                  </a:lnTo>
                  <a:lnTo>
                    <a:pt x="143" y="664"/>
                  </a:lnTo>
                  <a:lnTo>
                    <a:pt x="137" y="666"/>
                  </a:lnTo>
                  <a:lnTo>
                    <a:pt x="134" y="669"/>
                  </a:lnTo>
                  <a:lnTo>
                    <a:pt x="131" y="671"/>
                  </a:lnTo>
                  <a:lnTo>
                    <a:pt x="127" y="673"/>
                  </a:lnTo>
                  <a:lnTo>
                    <a:pt x="122" y="673"/>
                  </a:lnTo>
                  <a:lnTo>
                    <a:pt x="120" y="670"/>
                  </a:lnTo>
                  <a:lnTo>
                    <a:pt x="117" y="666"/>
                  </a:lnTo>
                  <a:lnTo>
                    <a:pt x="115" y="661"/>
                  </a:lnTo>
                  <a:lnTo>
                    <a:pt x="114" y="657"/>
                  </a:lnTo>
                  <a:lnTo>
                    <a:pt x="115" y="655"/>
                  </a:lnTo>
                  <a:lnTo>
                    <a:pt x="111" y="654"/>
                  </a:lnTo>
                  <a:lnTo>
                    <a:pt x="108" y="655"/>
                  </a:lnTo>
                  <a:lnTo>
                    <a:pt x="105" y="657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6" y="660"/>
                  </a:lnTo>
                  <a:lnTo>
                    <a:pt x="93" y="658"/>
                  </a:lnTo>
                  <a:lnTo>
                    <a:pt x="90" y="660"/>
                  </a:lnTo>
                  <a:lnTo>
                    <a:pt x="84" y="663"/>
                  </a:lnTo>
                  <a:lnTo>
                    <a:pt x="78" y="661"/>
                  </a:lnTo>
                  <a:lnTo>
                    <a:pt x="75" y="660"/>
                  </a:lnTo>
                  <a:lnTo>
                    <a:pt x="71" y="655"/>
                  </a:lnTo>
                  <a:lnTo>
                    <a:pt x="67" y="651"/>
                  </a:lnTo>
                  <a:lnTo>
                    <a:pt x="61" y="647"/>
                  </a:lnTo>
                  <a:lnTo>
                    <a:pt x="58" y="644"/>
                  </a:lnTo>
                  <a:lnTo>
                    <a:pt x="52" y="641"/>
                  </a:lnTo>
                  <a:lnTo>
                    <a:pt x="43" y="633"/>
                  </a:lnTo>
                  <a:lnTo>
                    <a:pt x="40" y="629"/>
                  </a:lnTo>
                  <a:lnTo>
                    <a:pt x="37" y="626"/>
                  </a:lnTo>
                  <a:lnTo>
                    <a:pt x="36" y="623"/>
                  </a:lnTo>
                  <a:lnTo>
                    <a:pt x="33" y="623"/>
                  </a:lnTo>
                  <a:lnTo>
                    <a:pt x="28" y="622"/>
                  </a:lnTo>
                  <a:lnTo>
                    <a:pt x="28" y="619"/>
                  </a:lnTo>
                  <a:lnTo>
                    <a:pt x="28" y="617"/>
                  </a:lnTo>
                  <a:lnTo>
                    <a:pt x="25" y="614"/>
                  </a:lnTo>
                  <a:lnTo>
                    <a:pt x="24" y="614"/>
                  </a:lnTo>
                  <a:lnTo>
                    <a:pt x="18" y="613"/>
                  </a:lnTo>
                  <a:lnTo>
                    <a:pt x="14" y="613"/>
                  </a:lnTo>
                  <a:lnTo>
                    <a:pt x="9" y="611"/>
                  </a:lnTo>
                  <a:lnTo>
                    <a:pt x="3" y="614"/>
                  </a:lnTo>
                  <a:lnTo>
                    <a:pt x="0" y="61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4" name="Freeform 39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8 w 56"/>
                <a:gd name="T1" fmla="*/ 59 h 66"/>
                <a:gd name="T2" fmla="*/ 36 w 56"/>
                <a:gd name="T3" fmla="*/ 62 h 66"/>
                <a:gd name="T4" fmla="*/ 33 w 56"/>
                <a:gd name="T5" fmla="*/ 61 h 66"/>
                <a:gd name="T6" fmla="*/ 28 w 56"/>
                <a:gd name="T7" fmla="*/ 59 h 66"/>
                <a:gd name="T8" fmla="*/ 21 w 56"/>
                <a:gd name="T9" fmla="*/ 61 h 66"/>
                <a:gd name="T10" fmla="*/ 16 w 56"/>
                <a:gd name="T11" fmla="*/ 56 h 66"/>
                <a:gd name="T12" fmla="*/ 14 w 56"/>
                <a:gd name="T13" fmla="*/ 59 h 66"/>
                <a:gd name="T14" fmla="*/ 9 w 56"/>
                <a:gd name="T15" fmla="*/ 56 h 66"/>
                <a:gd name="T16" fmla="*/ 8 w 56"/>
                <a:gd name="T17" fmla="*/ 52 h 66"/>
                <a:gd name="T18" fmla="*/ 6 w 56"/>
                <a:gd name="T19" fmla="*/ 47 h 66"/>
                <a:gd name="T20" fmla="*/ 5 w 56"/>
                <a:gd name="T21" fmla="*/ 46 h 66"/>
                <a:gd name="T22" fmla="*/ 3 w 56"/>
                <a:gd name="T23" fmla="*/ 37 h 66"/>
                <a:gd name="T24" fmla="*/ 5 w 56"/>
                <a:gd name="T25" fmla="*/ 30 h 66"/>
                <a:gd name="T26" fmla="*/ 9 w 56"/>
                <a:gd name="T27" fmla="*/ 24 h 66"/>
                <a:gd name="T28" fmla="*/ 6 w 56"/>
                <a:gd name="T29" fmla="*/ 22 h 66"/>
                <a:gd name="T30" fmla="*/ 3 w 56"/>
                <a:gd name="T31" fmla="*/ 19 h 66"/>
                <a:gd name="T32" fmla="*/ 0 w 56"/>
                <a:gd name="T33" fmla="*/ 18 h 66"/>
                <a:gd name="T34" fmla="*/ 5 w 56"/>
                <a:gd name="T35" fmla="*/ 15 h 66"/>
                <a:gd name="T36" fmla="*/ 9 w 56"/>
                <a:gd name="T37" fmla="*/ 16 h 66"/>
                <a:gd name="T38" fmla="*/ 14 w 56"/>
                <a:gd name="T39" fmla="*/ 22 h 66"/>
                <a:gd name="T40" fmla="*/ 18 w 56"/>
                <a:gd name="T41" fmla="*/ 19 h 66"/>
                <a:gd name="T42" fmla="*/ 19 w 56"/>
                <a:gd name="T43" fmla="*/ 22 h 66"/>
                <a:gd name="T44" fmla="*/ 27 w 56"/>
                <a:gd name="T45" fmla="*/ 18 h 66"/>
                <a:gd name="T46" fmla="*/ 24 w 56"/>
                <a:gd name="T47" fmla="*/ 9 h 66"/>
                <a:gd name="T48" fmla="*/ 24 w 56"/>
                <a:gd name="T49" fmla="*/ 5 h 66"/>
                <a:gd name="T50" fmla="*/ 30 w 56"/>
                <a:gd name="T51" fmla="*/ 0 h 66"/>
                <a:gd name="T52" fmla="*/ 36 w 56"/>
                <a:gd name="T53" fmla="*/ 3 h 66"/>
                <a:gd name="T54" fmla="*/ 40 w 56"/>
                <a:gd name="T55" fmla="*/ 5 h 66"/>
                <a:gd name="T56" fmla="*/ 41 w 56"/>
                <a:gd name="T57" fmla="*/ 8 h 66"/>
                <a:gd name="T58" fmla="*/ 40 w 56"/>
                <a:gd name="T59" fmla="*/ 11 h 66"/>
                <a:gd name="T60" fmla="*/ 38 w 56"/>
                <a:gd name="T61" fmla="*/ 13 h 66"/>
                <a:gd name="T62" fmla="*/ 38 w 56"/>
                <a:gd name="T63" fmla="*/ 19 h 66"/>
                <a:gd name="T64" fmla="*/ 43 w 56"/>
                <a:gd name="T65" fmla="*/ 21 h 66"/>
                <a:gd name="T66" fmla="*/ 44 w 56"/>
                <a:gd name="T67" fmla="*/ 21 h 66"/>
                <a:gd name="T68" fmla="*/ 46 w 56"/>
                <a:gd name="T69" fmla="*/ 22 h 66"/>
                <a:gd name="T70" fmla="*/ 47 w 56"/>
                <a:gd name="T71" fmla="*/ 27 h 66"/>
                <a:gd name="T72" fmla="*/ 50 w 56"/>
                <a:gd name="T73" fmla="*/ 33 h 66"/>
                <a:gd name="T74" fmla="*/ 53 w 56"/>
                <a:gd name="T75" fmla="*/ 38 h 66"/>
                <a:gd name="T76" fmla="*/ 52 w 56"/>
                <a:gd name="T77" fmla="*/ 44 h 66"/>
                <a:gd name="T78" fmla="*/ 47 w 56"/>
                <a:gd name="T79" fmla="*/ 43 h 66"/>
                <a:gd name="T80" fmla="*/ 43 w 56"/>
                <a:gd name="T81" fmla="*/ 44 h 66"/>
                <a:gd name="T82" fmla="*/ 43 w 56"/>
                <a:gd name="T83" fmla="*/ 47 h 66"/>
                <a:gd name="T84" fmla="*/ 49 w 56"/>
                <a:gd name="T85" fmla="*/ 52 h 66"/>
                <a:gd name="T86" fmla="*/ 52 w 56"/>
                <a:gd name="T87" fmla="*/ 55 h 66"/>
                <a:gd name="T88" fmla="*/ 53 w 56"/>
                <a:gd name="T89" fmla="*/ 55 h 66"/>
                <a:gd name="T90" fmla="*/ 55 w 56"/>
                <a:gd name="T91" fmla="*/ 61 h 66"/>
                <a:gd name="T92" fmla="*/ 53 w 56"/>
                <a:gd name="T93" fmla="*/ 62 h 66"/>
                <a:gd name="T94" fmla="*/ 52 w 56"/>
                <a:gd name="T95" fmla="*/ 61 h 66"/>
                <a:gd name="T96" fmla="*/ 41 w 56"/>
                <a:gd name="T97" fmla="*/ 66 h 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6"/>
                <a:gd name="T148" fmla="*/ 0 h 66"/>
                <a:gd name="T149" fmla="*/ 56 w 56"/>
                <a:gd name="T150" fmla="*/ 66 h 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6" h="66">
                  <a:moveTo>
                    <a:pt x="41" y="66"/>
                  </a:moveTo>
                  <a:lnTo>
                    <a:pt x="40" y="61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3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5" name="Freeform 40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0 w 9"/>
                <a:gd name="T5" fmla="*/ 4 h 9"/>
                <a:gd name="T6" fmla="*/ 1 w 9"/>
                <a:gd name="T7" fmla="*/ 1 h 9"/>
                <a:gd name="T8" fmla="*/ 3 w 9"/>
                <a:gd name="T9" fmla="*/ 1 h 9"/>
                <a:gd name="T10" fmla="*/ 6 w 9"/>
                <a:gd name="T11" fmla="*/ 1 h 9"/>
                <a:gd name="T12" fmla="*/ 9 w 9"/>
                <a:gd name="T13" fmla="*/ 0 h 9"/>
                <a:gd name="T14" fmla="*/ 9 w 9"/>
                <a:gd name="T15" fmla="*/ 1 h 9"/>
                <a:gd name="T16" fmla="*/ 9 w 9"/>
                <a:gd name="T17" fmla="*/ 3 h 9"/>
                <a:gd name="T18" fmla="*/ 7 w 9"/>
                <a:gd name="T19" fmla="*/ 4 h 9"/>
                <a:gd name="T20" fmla="*/ 4 w 9"/>
                <a:gd name="T21" fmla="*/ 7 h 9"/>
                <a:gd name="T22" fmla="*/ 1 w 9"/>
                <a:gd name="T23" fmla="*/ 9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6" name="Freeform 41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7 w 13"/>
                <a:gd name="T1" fmla="*/ 17 h 17"/>
                <a:gd name="T2" fmla="*/ 6 w 13"/>
                <a:gd name="T3" fmla="*/ 16 h 17"/>
                <a:gd name="T4" fmla="*/ 3 w 13"/>
                <a:gd name="T5" fmla="*/ 13 h 17"/>
                <a:gd name="T6" fmla="*/ 0 w 13"/>
                <a:gd name="T7" fmla="*/ 10 h 17"/>
                <a:gd name="T8" fmla="*/ 0 w 13"/>
                <a:gd name="T9" fmla="*/ 9 h 17"/>
                <a:gd name="T10" fmla="*/ 0 w 13"/>
                <a:gd name="T11" fmla="*/ 7 h 17"/>
                <a:gd name="T12" fmla="*/ 1 w 13"/>
                <a:gd name="T13" fmla="*/ 3 h 17"/>
                <a:gd name="T14" fmla="*/ 3 w 13"/>
                <a:gd name="T15" fmla="*/ 1 h 17"/>
                <a:gd name="T16" fmla="*/ 6 w 13"/>
                <a:gd name="T17" fmla="*/ 0 h 17"/>
                <a:gd name="T18" fmla="*/ 7 w 13"/>
                <a:gd name="T19" fmla="*/ 0 h 17"/>
                <a:gd name="T20" fmla="*/ 10 w 13"/>
                <a:gd name="T21" fmla="*/ 3 h 17"/>
                <a:gd name="T22" fmla="*/ 13 w 13"/>
                <a:gd name="T23" fmla="*/ 9 h 17"/>
                <a:gd name="T24" fmla="*/ 13 w 13"/>
                <a:gd name="T25" fmla="*/ 10 h 17"/>
                <a:gd name="T26" fmla="*/ 13 w 13"/>
                <a:gd name="T27" fmla="*/ 13 h 17"/>
                <a:gd name="T28" fmla="*/ 10 w 13"/>
                <a:gd name="T29" fmla="*/ 15 h 17"/>
                <a:gd name="T30" fmla="*/ 7 w 13"/>
                <a:gd name="T31" fmla="*/ 17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7" y="17"/>
                  </a:move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42"/>
            <p:cNvSpPr>
              <a:spLocks noEditPoints="1"/>
            </p:cNvSpPr>
            <p:nvPr/>
          </p:nvSpPr>
          <p:spPr bwMode="auto">
            <a:xfrm>
              <a:off x="2250" y="339"/>
              <a:ext cx="414" cy="955"/>
            </a:xfrm>
            <a:custGeom>
              <a:avLst/>
              <a:gdLst/>
              <a:ahLst/>
              <a:cxnLst>
                <a:cxn ang="0">
                  <a:pos x="209" y="10"/>
                </a:cxn>
                <a:cxn ang="0">
                  <a:pos x="225" y="16"/>
                </a:cxn>
                <a:cxn ang="0">
                  <a:pos x="231" y="41"/>
                </a:cxn>
                <a:cxn ang="0">
                  <a:pos x="104" y="586"/>
                </a:cxn>
                <a:cxn ang="0">
                  <a:pos x="87" y="522"/>
                </a:cxn>
                <a:cxn ang="0">
                  <a:pos x="45" y="476"/>
                </a:cxn>
                <a:cxn ang="0">
                  <a:pos x="0" y="437"/>
                </a:cxn>
                <a:cxn ang="0">
                  <a:pos x="17" y="413"/>
                </a:cxn>
                <a:cxn ang="0">
                  <a:pos x="38" y="370"/>
                </a:cxn>
                <a:cxn ang="0">
                  <a:pos x="70" y="341"/>
                </a:cxn>
                <a:cxn ang="0">
                  <a:pos x="94" y="269"/>
                </a:cxn>
                <a:cxn ang="0">
                  <a:pos x="76" y="219"/>
                </a:cxn>
                <a:cxn ang="0">
                  <a:pos x="94" y="184"/>
                </a:cxn>
                <a:cxn ang="0">
                  <a:pos x="95" y="113"/>
                </a:cxn>
                <a:cxn ang="0">
                  <a:pos x="88" y="78"/>
                </a:cxn>
                <a:cxn ang="0">
                  <a:pos x="103" y="44"/>
                </a:cxn>
                <a:cxn ang="0">
                  <a:pos x="141" y="18"/>
                </a:cxn>
                <a:cxn ang="0">
                  <a:pos x="176" y="13"/>
                </a:cxn>
                <a:cxn ang="0">
                  <a:pos x="176" y="22"/>
                </a:cxn>
                <a:cxn ang="0">
                  <a:pos x="185" y="2"/>
                </a:cxn>
                <a:cxn ang="0">
                  <a:pos x="200" y="9"/>
                </a:cxn>
                <a:cxn ang="0">
                  <a:pos x="210" y="34"/>
                </a:cxn>
                <a:cxn ang="0">
                  <a:pos x="231" y="49"/>
                </a:cxn>
                <a:cxn ang="0">
                  <a:pos x="234" y="62"/>
                </a:cxn>
                <a:cxn ang="0">
                  <a:pos x="251" y="90"/>
                </a:cxn>
                <a:cxn ang="0">
                  <a:pos x="247" y="141"/>
                </a:cxn>
                <a:cxn ang="0">
                  <a:pos x="266" y="162"/>
                </a:cxn>
                <a:cxn ang="0">
                  <a:pos x="272" y="184"/>
                </a:cxn>
                <a:cxn ang="0">
                  <a:pos x="278" y="210"/>
                </a:cxn>
                <a:cxn ang="0">
                  <a:pos x="291" y="256"/>
                </a:cxn>
                <a:cxn ang="0">
                  <a:pos x="308" y="295"/>
                </a:cxn>
                <a:cxn ang="0">
                  <a:pos x="313" y="337"/>
                </a:cxn>
                <a:cxn ang="0">
                  <a:pos x="319" y="410"/>
                </a:cxn>
                <a:cxn ang="0">
                  <a:pos x="323" y="450"/>
                </a:cxn>
                <a:cxn ang="0">
                  <a:pos x="317" y="494"/>
                </a:cxn>
                <a:cxn ang="0">
                  <a:pos x="328" y="525"/>
                </a:cxn>
                <a:cxn ang="0">
                  <a:pos x="338" y="573"/>
                </a:cxn>
                <a:cxn ang="0">
                  <a:pos x="347" y="626"/>
                </a:cxn>
                <a:cxn ang="0">
                  <a:pos x="364" y="650"/>
                </a:cxn>
                <a:cxn ang="0">
                  <a:pos x="379" y="682"/>
                </a:cxn>
                <a:cxn ang="0">
                  <a:pos x="406" y="722"/>
                </a:cxn>
                <a:cxn ang="0">
                  <a:pos x="414" y="741"/>
                </a:cxn>
                <a:cxn ang="0">
                  <a:pos x="408" y="770"/>
                </a:cxn>
                <a:cxn ang="0">
                  <a:pos x="407" y="786"/>
                </a:cxn>
                <a:cxn ang="0">
                  <a:pos x="406" y="797"/>
                </a:cxn>
                <a:cxn ang="0">
                  <a:pos x="397" y="822"/>
                </a:cxn>
                <a:cxn ang="0">
                  <a:pos x="386" y="847"/>
                </a:cxn>
                <a:cxn ang="0">
                  <a:pos x="376" y="864"/>
                </a:cxn>
                <a:cxn ang="0">
                  <a:pos x="366" y="900"/>
                </a:cxn>
                <a:cxn ang="0">
                  <a:pos x="360" y="904"/>
                </a:cxn>
                <a:cxn ang="0">
                  <a:pos x="348" y="926"/>
                </a:cxn>
                <a:cxn ang="0">
                  <a:pos x="341" y="947"/>
                </a:cxn>
                <a:cxn ang="0">
                  <a:pos x="319" y="952"/>
                </a:cxn>
                <a:cxn ang="0">
                  <a:pos x="306" y="936"/>
                </a:cxn>
                <a:cxn ang="0">
                  <a:pos x="281" y="923"/>
                </a:cxn>
                <a:cxn ang="0">
                  <a:pos x="284" y="886"/>
                </a:cxn>
                <a:cxn ang="0">
                  <a:pos x="275" y="817"/>
                </a:cxn>
                <a:cxn ang="0">
                  <a:pos x="272" y="761"/>
                </a:cxn>
                <a:cxn ang="0">
                  <a:pos x="248" y="735"/>
                </a:cxn>
                <a:cxn ang="0">
                  <a:pos x="216" y="700"/>
                </a:cxn>
                <a:cxn ang="0">
                  <a:pos x="187" y="682"/>
                </a:cxn>
                <a:cxn ang="0">
                  <a:pos x="145" y="641"/>
                </a:cxn>
                <a:cxn ang="0">
                  <a:pos x="128" y="648"/>
                </a:cxn>
              </a:cxnLst>
              <a:rect l="0" t="0" r="r" b="b"/>
              <a:pathLst>
                <a:path w="414" h="955">
                  <a:moveTo>
                    <a:pt x="209" y="10"/>
                  </a:moveTo>
                  <a:lnTo>
                    <a:pt x="207" y="10"/>
                  </a:lnTo>
                  <a:lnTo>
                    <a:pt x="206" y="10"/>
                  </a:lnTo>
                  <a:lnTo>
                    <a:pt x="206" y="7"/>
                  </a:lnTo>
                  <a:lnTo>
                    <a:pt x="207" y="7"/>
                  </a:lnTo>
                  <a:lnTo>
                    <a:pt x="207" y="6"/>
                  </a:lnTo>
                  <a:lnTo>
                    <a:pt x="209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1" y="10"/>
                  </a:lnTo>
                  <a:lnTo>
                    <a:pt x="210" y="10"/>
                  </a:lnTo>
                  <a:lnTo>
                    <a:pt x="209" y="10"/>
                  </a:lnTo>
                  <a:lnTo>
                    <a:pt x="209" y="10"/>
                  </a:lnTo>
                  <a:close/>
                  <a:moveTo>
                    <a:pt x="223" y="25"/>
                  </a:moveTo>
                  <a:lnTo>
                    <a:pt x="223" y="22"/>
                  </a:lnTo>
                  <a:lnTo>
                    <a:pt x="220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9" y="19"/>
                  </a:lnTo>
                  <a:lnTo>
                    <a:pt x="219" y="21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2" y="16"/>
                  </a:lnTo>
                  <a:lnTo>
                    <a:pt x="223" y="15"/>
                  </a:lnTo>
                  <a:lnTo>
                    <a:pt x="225" y="16"/>
                  </a:lnTo>
                  <a:lnTo>
                    <a:pt x="223" y="18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5"/>
                  </a:lnTo>
                  <a:lnTo>
                    <a:pt x="223" y="25"/>
                  </a:lnTo>
                  <a:lnTo>
                    <a:pt x="223" y="25"/>
                  </a:lnTo>
                  <a:close/>
                  <a:moveTo>
                    <a:pt x="231" y="41"/>
                  </a:moveTo>
                  <a:lnTo>
                    <a:pt x="229" y="41"/>
                  </a:lnTo>
                  <a:lnTo>
                    <a:pt x="229" y="40"/>
                  </a:lnTo>
                  <a:lnTo>
                    <a:pt x="229" y="38"/>
                  </a:lnTo>
                  <a:lnTo>
                    <a:pt x="231" y="40"/>
                  </a:lnTo>
                  <a:lnTo>
                    <a:pt x="231" y="41"/>
                  </a:lnTo>
                  <a:lnTo>
                    <a:pt x="231" y="41"/>
                  </a:lnTo>
                  <a:close/>
                  <a:moveTo>
                    <a:pt x="109" y="633"/>
                  </a:moveTo>
                  <a:lnTo>
                    <a:pt x="106" y="629"/>
                  </a:lnTo>
                  <a:lnTo>
                    <a:pt x="103" y="625"/>
                  </a:lnTo>
                  <a:lnTo>
                    <a:pt x="104" y="620"/>
                  </a:lnTo>
                  <a:lnTo>
                    <a:pt x="106" y="617"/>
                  </a:lnTo>
                  <a:lnTo>
                    <a:pt x="107" y="617"/>
                  </a:lnTo>
                  <a:lnTo>
                    <a:pt x="110" y="614"/>
                  </a:lnTo>
                  <a:lnTo>
                    <a:pt x="109" y="609"/>
                  </a:lnTo>
                  <a:lnTo>
                    <a:pt x="110" y="604"/>
                  </a:lnTo>
                  <a:lnTo>
                    <a:pt x="109" y="600"/>
                  </a:lnTo>
                  <a:lnTo>
                    <a:pt x="109" y="594"/>
                  </a:lnTo>
                  <a:lnTo>
                    <a:pt x="106" y="591"/>
                  </a:lnTo>
                  <a:lnTo>
                    <a:pt x="104" y="586"/>
                  </a:lnTo>
                  <a:lnTo>
                    <a:pt x="103" y="579"/>
                  </a:lnTo>
                  <a:lnTo>
                    <a:pt x="103" y="573"/>
                  </a:lnTo>
                  <a:lnTo>
                    <a:pt x="103" y="567"/>
                  </a:lnTo>
                  <a:lnTo>
                    <a:pt x="101" y="563"/>
                  </a:lnTo>
                  <a:lnTo>
                    <a:pt x="100" y="560"/>
                  </a:lnTo>
                  <a:lnTo>
                    <a:pt x="95" y="557"/>
                  </a:lnTo>
                  <a:lnTo>
                    <a:pt x="92" y="551"/>
                  </a:lnTo>
                  <a:lnTo>
                    <a:pt x="87" y="544"/>
                  </a:lnTo>
                  <a:lnTo>
                    <a:pt x="84" y="538"/>
                  </a:lnTo>
                  <a:lnTo>
                    <a:pt x="82" y="534"/>
                  </a:lnTo>
                  <a:lnTo>
                    <a:pt x="84" y="529"/>
                  </a:lnTo>
                  <a:lnTo>
                    <a:pt x="84" y="523"/>
                  </a:lnTo>
                  <a:lnTo>
                    <a:pt x="87" y="522"/>
                  </a:lnTo>
                  <a:lnTo>
                    <a:pt x="89" y="520"/>
                  </a:lnTo>
                  <a:lnTo>
                    <a:pt x="91" y="519"/>
                  </a:lnTo>
                  <a:lnTo>
                    <a:pt x="87" y="513"/>
                  </a:lnTo>
                  <a:lnTo>
                    <a:pt x="82" y="509"/>
                  </a:lnTo>
                  <a:lnTo>
                    <a:pt x="79" y="504"/>
                  </a:lnTo>
                  <a:lnTo>
                    <a:pt x="75" y="501"/>
                  </a:lnTo>
                  <a:lnTo>
                    <a:pt x="66" y="498"/>
                  </a:lnTo>
                  <a:lnTo>
                    <a:pt x="60" y="495"/>
                  </a:lnTo>
                  <a:lnTo>
                    <a:pt x="54" y="492"/>
                  </a:lnTo>
                  <a:lnTo>
                    <a:pt x="51" y="489"/>
                  </a:lnTo>
                  <a:lnTo>
                    <a:pt x="50" y="485"/>
                  </a:lnTo>
                  <a:lnTo>
                    <a:pt x="48" y="481"/>
                  </a:lnTo>
                  <a:lnTo>
                    <a:pt x="45" y="476"/>
                  </a:lnTo>
                  <a:lnTo>
                    <a:pt x="41" y="475"/>
                  </a:lnTo>
                  <a:lnTo>
                    <a:pt x="35" y="475"/>
                  </a:lnTo>
                  <a:lnTo>
                    <a:pt x="31" y="473"/>
                  </a:lnTo>
                  <a:lnTo>
                    <a:pt x="26" y="470"/>
                  </a:lnTo>
                  <a:lnTo>
                    <a:pt x="26" y="469"/>
                  </a:lnTo>
                  <a:lnTo>
                    <a:pt x="20" y="466"/>
                  </a:lnTo>
                  <a:lnTo>
                    <a:pt x="17" y="463"/>
                  </a:lnTo>
                  <a:lnTo>
                    <a:pt x="13" y="459"/>
                  </a:lnTo>
                  <a:lnTo>
                    <a:pt x="10" y="454"/>
                  </a:lnTo>
                  <a:lnTo>
                    <a:pt x="6" y="450"/>
                  </a:lnTo>
                  <a:lnTo>
                    <a:pt x="1" y="447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0" y="432"/>
                  </a:lnTo>
                  <a:lnTo>
                    <a:pt x="0" y="431"/>
                  </a:lnTo>
                  <a:lnTo>
                    <a:pt x="1" y="431"/>
                  </a:lnTo>
                  <a:lnTo>
                    <a:pt x="4" y="429"/>
                  </a:lnTo>
                  <a:lnTo>
                    <a:pt x="7" y="428"/>
                  </a:lnTo>
                  <a:lnTo>
                    <a:pt x="10" y="426"/>
                  </a:lnTo>
                  <a:lnTo>
                    <a:pt x="12" y="425"/>
                  </a:lnTo>
                  <a:lnTo>
                    <a:pt x="13" y="423"/>
                  </a:lnTo>
                  <a:lnTo>
                    <a:pt x="16" y="423"/>
                  </a:lnTo>
                  <a:lnTo>
                    <a:pt x="17" y="420"/>
                  </a:lnTo>
                  <a:lnTo>
                    <a:pt x="17" y="419"/>
                  </a:lnTo>
                  <a:lnTo>
                    <a:pt x="17" y="416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4"/>
                  </a:lnTo>
                  <a:lnTo>
                    <a:pt x="20" y="401"/>
                  </a:lnTo>
                  <a:lnTo>
                    <a:pt x="23" y="400"/>
                  </a:lnTo>
                  <a:lnTo>
                    <a:pt x="29" y="398"/>
                  </a:lnTo>
                  <a:lnTo>
                    <a:pt x="32" y="395"/>
                  </a:lnTo>
                  <a:lnTo>
                    <a:pt x="32" y="394"/>
                  </a:lnTo>
                  <a:lnTo>
                    <a:pt x="32" y="391"/>
                  </a:lnTo>
                  <a:lnTo>
                    <a:pt x="34" y="388"/>
                  </a:lnTo>
                  <a:lnTo>
                    <a:pt x="35" y="384"/>
                  </a:lnTo>
                  <a:lnTo>
                    <a:pt x="35" y="379"/>
                  </a:lnTo>
                  <a:lnTo>
                    <a:pt x="37" y="375"/>
                  </a:lnTo>
                  <a:lnTo>
                    <a:pt x="38" y="370"/>
                  </a:lnTo>
                  <a:lnTo>
                    <a:pt x="41" y="369"/>
                  </a:lnTo>
                  <a:lnTo>
                    <a:pt x="45" y="367"/>
                  </a:lnTo>
                  <a:lnTo>
                    <a:pt x="51" y="366"/>
                  </a:lnTo>
                  <a:lnTo>
                    <a:pt x="54" y="366"/>
                  </a:lnTo>
                  <a:lnTo>
                    <a:pt x="57" y="363"/>
                  </a:lnTo>
                  <a:lnTo>
                    <a:pt x="62" y="363"/>
                  </a:lnTo>
                  <a:lnTo>
                    <a:pt x="65" y="362"/>
                  </a:lnTo>
                  <a:lnTo>
                    <a:pt x="70" y="360"/>
                  </a:lnTo>
                  <a:lnTo>
                    <a:pt x="72" y="359"/>
                  </a:lnTo>
                  <a:lnTo>
                    <a:pt x="70" y="356"/>
                  </a:lnTo>
                  <a:lnTo>
                    <a:pt x="70" y="353"/>
                  </a:lnTo>
                  <a:lnTo>
                    <a:pt x="69" y="348"/>
                  </a:lnTo>
                  <a:lnTo>
                    <a:pt x="70" y="341"/>
                  </a:lnTo>
                  <a:lnTo>
                    <a:pt x="72" y="335"/>
                  </a:lnTo>
                  <a:lnTo>
                    <a:pt x="76" y="328"/>
                  </a:lnTo>
                  <a:lnTo>
                    <a:pt x="79" y="323"/>
                  </a:lnTo>
                  <a:lnTo>
                    <a:pt x="84" y="318"/>
                  </a:lnTo>
                  <a:lnTo>
                    <a:pt x="88" y="312"/>
                  </a:lnTo>
                  <a:lnTo>
                    <a:pt x="89" y="306"/>
                  </a:lnTo>
                  <a:lnTo>
                    <a:pt x="91" y="300"/>
                  </a:lnTo>
                  <a:lnTo>
                    <a:pt x="91" y="293"/>
                  </a:lnTo>
                  <a:lnTo>
                    <a:pt x="91" y="290"/>
                  </a:lnTo>
                  <a:lnTo>
                    <a:pt x="89" y="284"/>
                  </a:lnTo>
                  <a:lnTo>
                    <a:pt x="89" y="278"/>
                  </a:lnTo>
                  <a:lnTo>
                    <a:pt x="91" y="272"/>
                  </a:lnTo>
                  <a:lnTo>
                    <a:pt x="94" y="269"/>
                  </a:lnTo>
                  <a:lnTo>
                    <a:pt x="95" y="265"/>
                  </a:lnTo>
                  <a:lnTo>
                    <a:pt x="95" y="257"/>
                  </a:lnTo>
                  <a:lnTo>
                    <a:pt x="92" y="254"/>
                  </a:lnTo>
                  <a:lnTo>
                    <a:pt x="88" y="253"/>
                  </a:lnTo>
                  <a:lnTo>
                    <a:pt x="87" y="250"/>
                  </a:lnTo>
                  <a:lnTo>
                    <a:pt x="85" y="245"/>
                  </a:lnTo>
                  <a:lnTo>
                    <a:pt x="84" y="241"/>
                  </a:lnTo>
                  <a:lnTo>
                    <a:pt x="82" y="238"/>
                  </a:lnTo>
                  <a:lnTo>
                    <a:pt x="81" y="234"/>
                  </a:lnTo>
                  <a:lnTo>
                    <a:pt x="81" y="229"/>
                  </a:lnTo>
                  <a:lnTo>
                    <a:pt x="81" y="223"/>
                  </a:lnTo>
                  <a:lnTo>
                    <a:pt x="78" y="222"/>
                  </a:lnTo>
                  <a:lnTo>
                    <a:pt x="76" y="219"/>
                  </a:lnTo>
                  <a:lnTo>
                    <a:pt x="73" y="218"/>
                  </a:lnTo>
                  <a:lnTo>
                    <a:pt x="73" y="215"/>
                  </a:lnTo>
                  <a:lnTo>
                    <a:pt x="75" y="212"/>
                  </a:lnTo>
                  <a:lnTo>
                    <a:pt x="76" y="207"/>
                  </a:lnTo>
                  <a:lnTo>
                    <a:pt x="75" y="201"/>
                  </a:lnTo>
                  <a:lnTo>
                    <a:pt x="73" y="198"/>
                  </a:lnTo>
                  <a:lnTo>
                    <a:pt x="72" y="194"/>
                  </a:lnTo>
                  <a:lnTo>
                    <a:pt x="72" y="191"/>
                  </a:lnTo>
                  <a:lnTo>
                    <a:pt x="76" y="190"/>
                  </a:lnTo>
                  <a:lnTo>
                    <a:pt x="82" y="188"/>
                  </a:lnTo>
                  <a:lnTo>
                    <a:pt x="85" y="187"/>
                  </a:lnTo>
                  <a:lnTo>
                    <a:pt x="89" y="184"/>
                  </a:lnTo>
                  <a:lnTo>
                    <a:pt x="94" y="184"/>
                  </a:lnTo>
                  <a:lnTo>
                    <a:pt x="97" y="178"/>
                  </a:lnTo>
                  <a:lnTo>
                    <a:pt x="98" y="172"/>
                  </a:lnTo>
                  <a:lnTo>
                    <a:pt x="98" y="169"/>
                  </a:lnTo>
                  <a:lnTo>
                    <a:pt x="98" y="160"/>
                  </a:lnTo>
                  <a:lnTo>
                    <a:pt x="101" y="148"/>
                  </a:lnTo>
                  <a:lnTo>
                    <a:pt x="103" y="143"/>
                  </a:lnTo>
                  <a:lnTo>
                    <a:pt x="104" y="138"/>
                  </a:lnTo>
                  <a:lnTo>
                    <a:pt x="103" y="135"/>
                  </a:lnTo>
                  <a:lnTo>
                    <a:pt x="100" y="132"/>
                  </a:lnTo>
                  <a:lnTo>
                    <a:pt x="97" y="128"/>
                  </a:lnTo>
                  <a:lnTo>
                    <a:pt x="94" y="122"/>
                  </a:lnTo>
                  <a:lnTo>
                    <a:pt x="94" y="118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3" y="106"/>
                  </a:lnTo>
                  <a:lnTo>
                    <a:pt x="106" y="104"/>
                  </a:lnTo>
                  <a:lnTo>
                    <a:pt x="109" y="101"/>
                  </a:lnTo>
                  <a:lnTo>
                    <a:pt x="112" y="99"/>
                  </a:lnTo>
                  <a:lnTo>
                    <a:pt x="112" y="96"/>
                  </a:lnTo>
                  <a:lnTo>
                    <a:pt x="112" y="90"/>
                  </a:lnTo>
                  <a:lnTo>
                    <a:pt x="110" y="84"/>
                  </a:lnTo>
                  <a:lnTo>
                    <a:pt x="109" y="81"/>
                  </a:lnTo>
                  <a:lnTo>
                    <a:pt x="104" y="78"/>
                  </a:lnTo>
                  <a:lnTo>
                    <a:pt x="98" y="76"/>
                  </a:lnTo>
                  <a:lnTo>
                    <a:pt x="91" y="78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85" y="76"/>
                  </a:lnTo>
                  <a:lnTo>
                    <a:pt x="84" y="72"/>
                  </a:lnTo>
                  <a:lnTo>
                    <a:pt x="84" y="69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4" y="63"/>
                  </a:lnTo>
                  <a:lnTo>
                    <a:pt x="98" y="62"/>
                  </a:lnTo>
                  <a:lnTo>
                    <a:pt x="100" y="59"/>
                  </a:lnTo>
                  <a:lnTo>
                    <a:pt x="103" y="56"/>
                  </a:lnTo>
                  <a:lnTo>
                    <a:pt x="103" y="53"/>
                  </a:lnTo>
                  <a:lnTo>
                    <a:pt x="101" y="50"/>
                  </a:lnTo>
                  <a:lnTo>
                    <a:pt x="103" y="44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4" y="43"/>
                  </a:lnTo>
                  <a:lnTo>
                    <a:pt x="117" y="41"/>
                  </a:lnTo>
                  <a:lnTo>
                    <a:pt x="122" y="37"/>
                  </a:lnTo>
                  <a:lnTo>
                    <a:pt x="126" y="34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38" y="28"/>
                  </a:lnTo>
                  <a:lnTo>
                    <a:pt x="138" y="24"/>
                  </a:lnTo>
                  <a:lnTo>
                    <a:pt x="139" y="21"/>
                  </a:lnTo>
                  <a:lnTo>
                    <a:pt x="141" y="18"/>
                  </a:lnTo>
                  <a:lnTo>
                    <a:pt x="145" y="13"/>
                  </a:lnTo>
                  <a:lnTo>
                    <a:pt x="150" y="9"/>
                  </a:lnTo>
                  <a:lnTo>
                    <a:pt x="153" y="7"/>
                  </a:lnTo>
                  <a:lnTo>
                    <a:pt x="156" y="3"/>
                  </a:lnTo>
                  <a:lnTo>
                    <a:pt x="160" y="4"/>
                  </a:lnTo>
                  <a:lnTo>
                    <a:pt x="163" y="6"/>
                  </a:lnTo>
                  <a:lnTo>
                    <a:pt x="170" y="2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3" y="3"/>
                  </a:lnTo>
                  <a:lnTo>
                    <a:pt x="175" y="6"/>
                  </a:lnTo>
                  <a:lnTo>
                    <a:pt x="176" y="10"/>
                  </a:lnTo>
                  <a:lnTo>
                    <a:pt x="176" y="13"/>
                  </a:lnTo>
                  <a:lnTo>
                    <a:pt x="175" y="15"/>
                  </a:lnTo>
                  <a:lnTo>
                    <a:pt x="172" y="16"/>
                  </a:lnTo>
                  <a:lnTo>
                    <a:pt x="170" y="19"/>
                  </a:lnTo>
                  <a:lnTo>
                    <a:pt x="169" y="21"/>
                  </a:lnTo>
                  <a:lnTo>
                    <a:pt x="167" y="22"/>
                  </a:lnTo>
                  <a:lnTo>
                    <a:pt x="169" y="24"/>
                  </a:lnTo>
                  <a:lnTo>
                    <a:pt x="170" y="22"/>
                  </a:lnTo>
                  <a:lnTo>
                    <a:pt x="173" y="22"/>
                  </a:lnTo>
                  <a:lnTo>
                    <a:pt x="175" y="21"/>
                  </a:lnTo>
                  <a:lnTo>
                    <a:pt x="176" y="21"/>
                  </a:lnTo>
                  <a:lnTo>
                    <a:pt x="175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9" y="16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2" y="10"/>
                  </a:lnTo>
                  <a:lnTo>
                    <a:pt x="181" y="9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2" y="7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8" y="10"/>
                  </a:lnTo>
                  <a:lnTo>
                    <a:pt x="200" y="9"/>
                  </a:lnTo>
                  <a:lnTo>
                    <a:pt x="201" y="7"/>
                  </a:lnTo>
                  <a:lnTo>
                    <a:pt x="203" y="9"/>
                  </a:lnTo>
                  <a:lnTo>
                    <a:pt x="203" y="12"/>
                  </a:lnTo>
                  <a:lnTo>
                    <a:pt x="204" y="15"/>
                  </a:lnTo>
                  <a:lnTo>
                    <a:pt x="209" y="19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1" y="22"/>
                  </a:lnTo>
                  <a:lnTo>
                    <a:pt x="210" y="25"/>
                  </a:lnTo>
                  <a:lnTo>
                    <a:pt x="209" y="28"/>
                  </a:lnTo>
                  <a:lnTo>
                    <a:pt x="211" y="31"/>
                  </a:lnTo>
                  <a:lnTo>
                    <a:pt x="210" y="32"/>
                  </a:lnTo>
                  <a:lnTo>
                    <a:pt x="210" y="34"/>
                  </a:lnTo>
                  <a:lnTo>
                    <a:pt x="211" y="37"/>
                  </a:lnTo>
                  <a:lnTo>
                    <a:pt x="211" y="38"/>
                  </a:lnTo>
                  <a:lnTo>
                    <a:pt x="213" y="41"/>
                  </a:lnTo>
                  <a:lnTo>
                    <a:pt x="214" y="44"/>
                  </a:lnTo>
                  <a:lnTo>
                    <a:pt x="216" y="46"/>
                  </a:lnTo>
                  <a:lnTo>
                    <a:pt x="219" y="47"/>
                  </a:lnTo>
                  <a:lnTo>
                    <a:pt x="220" y="47"/>
                  </a:lnTo>
                  <a:lnTo>
                    <a:pt x="222" y="44"/>
                  </a:lnTo>
                  <a:lnTo>
                    <a:pt x="225" y="44"/>
                  </a:lnTo>
                  <a:lnTo>
                    <a:pt x="226" y="43"/>
                  </a:lnTo>
                  <a:lnTo>
                    <a:pt x="228" y="46"/>
                  </a:lnTo>
                  <a:lnTo>
                    <a:pt x="229" y="47"/>
                  </a:lnTo>
                  <a:lnTo>
                    <a:pt x="231" y="49"/>
                  </a:lnTo>
                  <a:lnTo>
                    <a:pt x="231" y="50"/>
                  </a:lnTo>
                  <a:lnTo>
                    <a:pt x="231" y="51"/>
                  </a:lnTo>
                  <a:lnTo>
                    <a:pt x="229" y="53"/>
                  </a:lnTo>
                  <a:lnTo>
                    <a:pt x="226" y="51"/>
                  </a:lnTo>
                  <a:lnTo>
                    <a:pt x="225" y="54"/>
                  </a:lnTo>
                  <a:lnTo>
                    <a:pt x="223" y="56"/>
                  </a:lnTo>
                  <a:lnTo>
                    <a:pt x="225" y="59"/>
                  </a:lnTo>
                  <a:lnTo>
                    <a:pt x="228" y="65"/>
                  </a:lnTo>
                  <a:lnTo>
                    <a:pt x="229" y="66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3"/>
                  </a:lnTo>
                  <a:lnTo>
                    <a:pt x="234" y="6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38" y="69"/>
                  </a:lnTo>
                  <a:lnTo>
                    <a:pt x="239" y="75"/>
                  </a:lnTo>
                  <a:lnTo>
                    <a:pt x="239" y="76"/>
                  </a:lnTo>
                  <a:lnTo>
                    <a:pt x="241" y="78"/>
                  </a:lnTo>
                  <a:lnTo>
                    <a:pt x="244" y="82"/>
                  </a:lnTo>
                  <a:lnTo>
                    <a:pt x="247" y="87"/>
                  </a:lnTo>
                  <a:lnTo>
                    <a:pt x="250" y="87"/>
                  </a:lnTo>
                  <a:lnTo>
                    <a:pt x="250" y="88"/>
                  </a:lnTo>
                  <a:lnTo>
                    <a:pt x="251" y="90"/>
                  </a:lnTo>
                  <a:lnTo>
                    <a:pt x="250" y="99"/>
                  </a:lnTo>
                  <a:lnTo>
                    <a:pt x="253" y="104"/>
                  </a:lnTo>
                  <a:lnTo>
                    <a:pt x="251" y="107"/>
                  </a:lnTo>
                  <a:lnTo>
                    <a:pt x="250" y="115"/>
                  </a:lnTo>
                  <a:lnTo>
                    <a:pt x="250" y="116"/>
                  </a:lnTo>
                  <a:lnTo>
                    <a:pt x="251" y="116"/>
                  </a:lnTo>
                  <a:lnTo>
                    <a:pt x="251" y="118"/>
                  </a:lnTo>
                  <a:lnTo>
                    <a:pt x="251" y="121"/>
                  </a:lnTo>
                  <a:lnTo>
                    <a:pt x="250" y="126"/>
                  </a:lnTo>
                  <a:lnTo>
                    <a:pt x="248" y="134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1"/>
                  </a:lnTo>
                  <a:lnTo>
                    <a:pt x="247" y="143"/>
                  </a:lnTo>
                  <a:lnTo>
                    <a:pt x="250" y="138"/>
                  </a:lnTo>
                  <a:lnTo>
                    <a:pt x="251" y="138"/>
                  </a:lnTo>
                  <a:lnTo>
                    <a:pt x="253" y="141"/>
                  </a:lnTo>
                  <a:lnTo>
                    <a:pt x="254" y="144"/>
                  </a:lnTo>
                  <a:lnTo>
                    <a:pt x="256" y="147"/>
                  </a:lnTo>
                  <a:lnTo>
                    <a:pt x="256" y="148"/>
                  </a:lnTo>
                  <a:lnTo>
                    <a:pt x="257" y="153"/>
                  </a:lnTo>
                  <a:lnTo>
                    <a:pt x="259" y="154"/>
                  </a:lnTo>
                  <a:lnTo>
                    <a:pt x="260" y="156"/>
                  </a:lnTo>
                  <a:lnTo>
                    <a:pt x="261" y="156"/>
                  </a:lnTo>
                  <a:lnTo>
                    <a:pt x="264" y="160"/>
                  </a:lnTo>
                  <a:lnTo>
                    <a:pt x="266" y="162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3" y="166"/>
                  </a:lnTo>
                  <a:lnTo>
                    <a:pt x="261" y="168"/>
                  </a:lnTo>
                  <a:lnTo>
                    <a:pt x="263" y="169"/>
                  </a:lnTo>
                  <a:lnTo>
                    <a:pt x="264" y="169"/>
                  </a:lnTo>
                  <a:lnTo>
                    <a:pt x="264" y="172"/>
                  </a:lnTo>
                  <a:lnTo>
                    <a:pt x="264" y="173"/>
                  </a:lnTo>
                  <a:lnTo>
                    <a:pt x="266" y="181"/>
                  </a:lnTo>
                  <a:lnTo>
                    <a:pt x="266" y="182"/>
                  </a:lnTo>
                  <a:lnTo>
                    <a:pt x="267" y="184"/>
                  </a:lnTo>
                  <a:lnTo>
                    <a:pt x="269" y="184"/>
                  </a:lnTo>
                  <a:lnTo>
                    <a:pt x="272" y="184"/>
                  </a:lnTo>
                  <a:lnTo>
                    <a:pt x="272" y="182"/>
                  </a:lnTo>
                  <a:lnTo>
                    <a:pt x="275" y="181"/>
                  </a:lnTo>
                  <a:lnTo>
                    <a:pt x="276" y="179"/>
                  </a:lnTo>
                  <a:lnTo>
                    <a:pt x="278" y="181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79" y="188"/>
                  </a:lnTo>
                  <a:lnTo>
                    <a:pt x="279" y="193"/>
                  </a:lnTo>
                  <a:lnTo>
                    <a:pt x="276" y="197"/>
                  </a:lnTo>
                  <a:lnTo>
                    <a:pt x="275" y="200"/>
                  </a:lnTo>
                  <a:lnTo>
                    <a:pt x="275" y="206"/>
                  </a:lnTo>
                  <a:lnTo>
                    <a:pt x="276" y="210"/>
                  </a:lnTo>
                  <a:lnTo>
                    <a:pt x="278" y="210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9" y="215"/>
                  </a:lnTo>
                  <a:lnTo>
                    <a:pt x="278" y="219"/>
                  </a:lnTo>
                  <a:lnTo>
                    <a:pt x="279" y="223"/>
                  </a:lnTo>
                  <a:lnTo>
                    <a:pt x="281" y="228"/>
                  </a:lnTo>
                  <a:lnTo>
                    <a:pt x="282" y="231"/>
                  </a:lnTo>
                  <a:lnTo>
                    <a:pt x="286" y="235"/>
                  </a:lnTo>
                  <a:lnTo>
                    <a:pt x="288" y="240"/>
                  </a:lnTo>
                  <a:lnTo>
                    <a:pt x="289" y="241"/>
                  </a:lnTo>
                  <a:lnTo>
                    <a:pt x="289" y="248"/>
                  </a:lnTo>
                  <a:lnTo>
                    <a:pt x="289" y="253"/>
                  </a:lnTo>
                  <a:lnTo>
                    <a:pt x="291" y="256"/>
                  </a:lnTo>
                  <a:lnTo>
                    <a:pt x="292" y="256"/>
                  </a:lnTo>
                  <a:lnTo>
                    <a:pt x="295" y="256"/>
                  </a:lnTo>
                  <a:lnTo>
                    <a:pt x="297" y="260"/>
                  </a:lnTo>
                  <a:lnTo>
                    <a:pt x="298" y="265"/>
                  </a:lnTo>
                  <a:lnTo>
                    <a:pt x="297" y="272"/>
                  </a:lnTo>
                  <a:lnTo>
                    <a:pt x="297" y="276"/>
                  </a:lnTo>
                  <a:lnTo>
                    <a:pt x="298" y="279"/>
                  </a:lnTo>
                  <a:lnTo>
                    <a:pt x="301" y="285"/>
                  </a:lnTo>
                  <a:lnTo>
                    <a:pt x="303" y="287"/>
                  </a:lnTo>
                  <a:lnTo>
                    <a:pt x="304" y="288"/>
                  </a:lnTo>
                  <a:lnTo>
                    <a:pt x="306" y="294"/>
                  </a:lnTo>
                  <a:lnTo>
                    <a:pt x="307" y="295"/>
                  </a:lnTo>
                  <a:lnTo>
                    <a:pt x="308" y="295"/>
                  </a:lnTo>
                  <a:lnTo>
                    <a:pt x="310" y="297"/>
                  </a:lnTo>
                  <a:lnTo>
                    <a:pt x="310" y="298"/>
                  </a:lnTo>
                  <a:lnTo>
                    <a:pt x="311" y="298"/>
                  </a:lnTo>
                  <a:lnTo>
                    <a:pt x="311" y="301"/>
                  </a:lnTo>
                  <a:lnTo>
                    <a:pt x="311" y="306"/>
                  </a:lnTo>
                  <a:lnTo>
                    <a:pt x="314" y="309"/>
                  </a:lnTo>
                  <a:lnTo>
                    <a:pt x="314" y="315"/>
                  </a:lnTo>
                  <a:lnTo>
                    <a:pt x="314" y="318"/>
                  </a:lnTo>
                  <a:lnTo>
                    <a:pt x="314" y="325"/>
                  </a:lnTo>
                  <a:lnTo>
                    <a:pt x="314" y="328"/>
                  </a:lnTo>
                  <a:lnTo>
                    <a:pt x="313" y="334"/>
                  </a:lnTo>
                  <a:lnTo>
                    <a:pt x="313" y="335"/>
                  </a:lnTo>
                  <a:lnTo>
                    <a:pt x="313" y="337"/>
                  </a:lnTo>
                  <a:lnTo>
                    <a:pt x="314" y="342"/>
                  </a:lnTo>
                  <a:lnTo>
                    <a:pt x="313" y="363"/>
                  </a:lnTo>
                  <a:lnTo>
                    <a:pt x="313" y="372"/>
                  </a:lnTo>
                  <a:lnTo>
                    <a:pt x="314" y="373"/>
                  </a:lnTo>
                  <a:lnTo>
                    <a:pt x="316" y="375"/>
                  </a:lnTo>
                  <a:lnTo>
                    <a:pt x="316" y="376"/>
                  </a:lnTo>
                  <a:lnTo>
                    <a:pt x="316" y="379"/>
                  </a:lnTo>
                  <a:lnTo>
                    <a:pt x="316" y="381"/>
                  </a:lnTo>
                  <a:lnTo>
                    <a:pt x="317" y="384"/>
                  </a:lnTo>
                  <a:lnTo>
                    <a:pt x="319" y="385"/>
                  </a:lnTo>
                  <a:lnTo>
                    <a:pt x="320" y="388"/>
                  </a:lnTo>
                  <a:lnTo>
                    <a:pt x="319" y="395"/>
                  </a:lnTo>
                  <a:lnTo>
                    <a:pt x="319" y="410"/>
                  </a:lnTo>
                  <a:lnTo>
                    <a:pt x="317" y="413"/>
                  </a:lnTo>
                  <a:lnTo>
                    <a:pt x="317" y="412"/>
                  </a:lnTo>
                  <a:lnTo>
                    <a:pt x="317" y="413"/>
                  </a:lnTo>
                  <a:lnTo>
                    <a:pt x="317" y="416"/>
                  </a:lnTo>
                  <a:lnTo>
                    <a:pt x="314" y="422"/>
                  </a:lnTo>
                  <a:lnTo>
                    <a:pt x="314" y="428"/>
                  </a:lnTo>
                  <a:lnTo>
                    <a:pt x="314" y="432"/>
                  </a:lnTo>
                  <a:lnTo>
                    <a:pt x="314" y="437"/>
                  </a:lnTo>
                  <a:lnTo>
                    <a:pt x="317" y="442"/>
                  </a:lnTo>
                  <a:lnTo>
                    <a:pt x="320" y="445"/>
                  </a:lnTo>
                  <a:lnTo>
                    <a:pt x="322" y="447"/>
                  </a:lnTo>
                  <a:lnTo>
                    <a:pt x="322" y="448"/>
                  </a:lnTo>
                  <a:lnTo>
                    <a:pt x="323" y="450"/>
                  </a:lnTo>
                  <a:lnTo>
                    <a:pt x="325" y="448"/>
                  </a:lnTo>
                  <a:lnTo>
                    <a:pt x="326" y="450"/>
                  </a:lnTo>
                  <a:lnTo>
                    <a:pt x="328" y="454"/>
                  </a:lnTo>
                  <a:lnTo>
                    <a:pt x="331" y="460"/>
                  </a:lnTo>
                  <a:lnTo>
                    <a:pt x="331" y="463"/>
                  </a:lnTo>
                  <a:lnTo>
                    <a:pt x="329" y="470"/>
                  </a:lnTo>
                  <a:lnTo>
                    <a:pt x="328" y="478"/>
                  </a:lnTo>
                  <a:lnTo>
                    <a:pt x="326" y="487"/>
                  </a:lnTo>
                  <a:lnTo>
                    <a:pt x="325" y="494"/>
                  </a:lnTo>
                  <a:lnTo>
                    <a:pt x="322" y="495"/>
                  </a:lnTo>
                  <a:lnTo>
                    <a:pt x="320" y="497"/>
                  </a:lnTo>
                  <a:lnTo>
                    <a:pt x="319" y="497"/>
                  </a:lnTo>
                  <a:lnTo>
                    <a:pt x="317" y="494"/>
                  </a:lnTo>
                  <a:lnTo>
                    <a:pt x="317" y="497"/>
                  </a:lnTo>
                  <a:lnTo>
                    <a:pt x="319" y="498"/>
                  </a:lnTo>
                  <a:lnTo>
                    <a:pt x="319" y="498"/>
                  </a:lnTo>
                  <a:lnTo>
                    <a:pt x="322" y="497"/>
                  </a:lnTo>
                  <a:lnTo>
                    <a:pt x="323" y="495"/>
                  </a:lnTo>
                  <a:lnTo>
                    <a:pt x="323" y="497"/>
                  </a:lnTo>
                  <a:lnTo>
                    <a:pt x="323" y="500"/>
                  </a:lnTo>
                  <a:lnTo>
                    <a:pt x="325" y="509"/>
                  </a:lnTo>
                  <a:lnTo>
                    <a:pt x="326" y="512"/>
                  </a:lnTo>
                  <a:lnTo>
                    <a:pt x="325" y="513"/>
                  </a:lnTo>
                  <a:lnTo>
                    <a:pt x="326" y="516"/>
                  </a:lnTo>
                  <a:lnTo>
                    <a:pt x="326" y="519"/>
                  </a:lnTo>
                  <a:lnTo>
                    <a:pt x="328" y="525"/>
                  </a:lnTo>
                  <a:lnTo>
                    <a:pt x="326" y="526"/>
                  </a:lnTo>
                  <a:lnTo>
                    <a:pt x="326" y="532"/>
                  </a:lnTo>
                  <a:lnTo>
                    <a:pt x="326" y="538"/>
                  </a:lnTo>
                  <a:lnTo>
                    <a:pt x="325" y="539"/>
                  </a:lnTo>
                  <a:lnTo>
                    <a:pt x="326" y="541"/>
                  </a:lnTo>
                  <a:lnTo>
                    <a:pt x="328" y="542"/>
                  </a:lnTo>
                  <a:lnTo>
                    <a:pt x="331" y="553"/>
                  </a:lnTo>
                  <a:lnTo>
                    <a:pt x="332" y="556"/>
                  </a:lnTo>
                  <a:lnTo>
                    <a:pt x="333" y="556"/>
                  </a:lnTo>
                  <a:lnTo>
                    <a:pt x="335" y="563"/>
                  </a:lnTo>
                  <a:lnTo>
                    <a:pt x="336" y="564"/>
                  </a:lnTo>
                  <a:lnTo>
                    <a:pt x="336" y="567"/>
                  </a:lnTo>
                  <a:lnTo>
                    <a:pt x="338" y="573"/>
                  </a:lnTo>
                  <a:lnTo>
                    <a:pt x="339" y="575"/>
                  </a:lnTo>
                  <a:lnTo>
                    <a:pt x="339" y="585"/>
                  </a:lnTo>
                  <a:lnTo>
                    <a:pt x="339" y="591"/>
                  </a:lnTo>
                  <a:lnTo>
                    <a:pt x="339" y="592"/>
                  </a:lnTo>
                  <a:lnTo>
                    <a:pt x="341" y="595"/>
                  </a:lnTo>
                  <a:lnTo>
                    <a:pt x="341" y="597"/>
                  </a:lnTo>
                  <a:lnTo>
                    <a:pt x="344" y="598"/>
                  </a:lnTo>
                  <a:lnTo>
                    <a:pt x="345" y="601"/>
                  </a:lnTo>
                  <a:lnTo>
                    <a:pt x="347" y="604"/>
                  </a:lnTo>
                  <a:lnTo>
                    <a:pt x="347" y="607"/>
                  </a:lnTo>
                  <a:lnTo>
                    <a:pt x="350" y="622"/>
                  </a:lnTo>
                  <a:lnTo>
                    <a:pt x="348" y="625"/>
                  </a:lnTo>
                  <a:lnTo>
                    <a:pt x="347" y="626"/>
                  </a:lnTo>
                  <a:lnTo>
                    <a:pt x="345" y="626"/>
                  </a:lnTo>
                  <a:lnTo>
                    <a:pt x="347" y="626"/>
                  </a:lnTo>
                  <a:lnTo>
                    <a:pt x="350" y="626"/>
                  </a:lnTo>
                  <a:lnTo>
                    <a:pt x="351" y="628"/>
                  </a:lnTo>
                  <a:lnTo>
                    <a:pt x="353" y="629"/>
                  </a:lnTo>
                  <a:lnTo>
                    <a:pt x="356" y="636"/>
                  </a:lnTo>
                  <a:lnTo>
                    <a:pt x="358" y="639"/>
                  </a:lnTo>
                  <a:lnTo>
                    <a:pt x="357" y="642"/>
                  </a:lnTo>
                  <a:lnTo>
                    <a:pt x="358" y="645"/>
                  </a:lnTo>
                  <a:lnTo>
                    <a:pt x="360" y="647"/>
                  </a:lnTo>
                  <a:lnTo>
                    <a:pt x="363" y="647"/>
                  </a:lnTo>
                  <a:lnTo>
                    <a:pt x="364" y="648"/>
                  </a:lnTo>
                  <a:lnTo>
                    <a:pt x="364" y="650"/>
                  </a:lnTo>
                  <a:lnTo>
                    <a:pt x="366" y="651"/>
                  </a:lnTo>
                  <a:lnTo>
                    <a:pt x="366" y="653"/>
                  </a:lnTo>
                  <a:lnTo>
                    <a:pt x="364" y="656"/>
                  </a:lnTo>
                  <a:lnTo>
                    <a:pt x="366" y="657"/>
                  </a:lnTo>
                  <a:lnTo>
                    <a:pt x="367" y="660"/>
                  </a:lnTo>
                  <a:lnTo>
                    <a:pt x="369" y="661"/>
                  </a:lnTo>
                  <a:lnTo>
                    <a:pt x="367" y="663"/>
                  </a:lnTo>
                  <a:lnTo>
                    <a:pt x="369" y="664"/>
                  </a:lnTo>
                  <a:lnTo>
                    <a:pt x="367" y="666"/>
                  </a:lnTo>
                  <a:lnTo>
                    <a:pt x="369" y="667"/>
                  </a:lnTo>
                  <a:lnTo>
                    <a:pt x="370" y="675"/>
                  </a:lnTo>
                  <a:lnTo>
                    <a:pt x="375" y="676"/>
                  </a:lnTo>
                  <a:lnTo>
                    <a:pt x="379" y="682"/>
                  </a:lnTo>
                  <a:lnTo>
                    <a:pt x="379" y="685"/>
                  </a:lnTo>
                  <a:lnTo>
                    <a:pt x="382" y="688"/>
                  </a:lnTo>
                  <a:lnTo>
                    <a:pt x="383" y="689"/>
                  </a:lnTo>
                  <a:lnTo>
                    <a:pt x="388" y="694"/>
                  </a:lnTo>
                  <a:lnTo>
                    <a:pt x="395" y="703"/>
                  </a:lnTo>
                  <a:lnTo>
                    <a:pt x="398" y="706"/>
                  </a:lnTo>
                  <a:lnTo>
                    <a:pt x="398" y="711"/>
                  </a:lnTo>
                  <a:lnTo>
                    <a:pt x="398" y="713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400" y="719"/>
                  </a:lnTo>
                  <a:lnTo>
                    <a:pt x="403" y="720"/>
                  </a:lnTo>
                  <a:lnTo>
                    <a:pt x="406" y="722"/>
                  </a:lnTo>
                  <a:lnTo>
                    <a:pt x="407" y="722"/>
                  </a:lnTo>
                  <a:lnTo>
                    <a:pt x="407" y="723"/>
                  </a:lnTo>
                  <a:lnTo>
                    <a:pt x="408" y="725"/>
                  </a:lnTo>
                  <a:lnTo>
                    <a:pt x="410" y="726"/>
                  </a:lnTo>
                  <a:lnTo>
                    <a:pt x="407" y="730"/>
                  </a:lnTo>
                  <a:lnTo>
                    <a:pt x="407" y="733"/>
                  </a:lnTo>
                  <a:lnTo>
                    <a:pt x="410" y="736"/>
                  </a:lnTo>
                  <a:lnTo>
                    <a:pt x="410" y="738"/>
                  </a:lnTo>
                  <a:lnTo>
                    <a:pt x="413" y="736"/>
                  </a:lnTo>
                  <a:lnTo>
                    <a:pt x="413" y="738"/>
                  </a:lnTo>
                  <a:lnTo>
                    <a:pt x="411" y="739"/>
                  </a:lnTo>
                  <a:lnTo>
                    <a:pt x="413" y="739"/>
                  </a:lnTo>
                  <a:lnTo>
                    <a:pt x="414" y="741"/>
                  </a:lnTo>
                  <a:lnTo>
                    <a:pt x="411" y="742"/>
                  </a:lnTo>
                  <a:lnTo>
                    <a:pt x="410" y="745"/>
                  </a:lnTo>
                  <a:lnTo>
                    <a:pt x="410" y="748"/>
                  </a:lnTo>
                  <a:lnTo>
                    <a:pt x="410" y="750"/>
                  </a:lnTo>
                  <a:lnTo>
                    <a:pt x="411" y="753"/>
                  </a:lnTo>
                  <a:lnTo>
                    <a:pt x="411" y="755"/>
                  </a:lnTo>
                  <a:lnTo>
                    <a:pt x="413" y="758"/>
                  </a:lnTo>
                  <a:lnTo>
                    <a:pt x="413" y="761"/>
                  </a:lnTo>
                  <a:lnTo>
                    <a:pt x="411" y="763"/>
                  </a:lnTo>
                  <a:lnTo>
                    <a:pt x="411" y="766"/>
                  </a:lnTo>
                  <a:lnTo>
                    <a:pt x="411" y="767"/>
                  </a:lnTo>
                  <a:lnTo>
                    <a:pt x="410" y="770"/>
                  </a:lnTo>
                  <a:lnTo>
                    <a:pt x="408" y="770"/>
                  </a:lnTo>
                  <a:lnTo>
                    <a:pt x="407" y="770"/>
                  </a:lnTo>
                  <a:lnTo>
                    <a:pt x="408" y="772"/>
                  </a:lnTo>
                  <a:lnTo>
                    <a:pt x="407" y="773"/>
                  </a:lnTo>
                  <a:lnTo>
                    <a:pt x="407" y="775"/>
                  </a:lnTo>
                  <a:lnTo>
                    <a:pt x="408" y="776"/>
                  </a:lnTo>
                  <a:lnTo>
                    <a:pt x="408" y="778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8" y="782"/>
                  </a:lnTo>
                  <a:lnTo>
                    <a:pt x="406" y="785"/>
                  </a:lnTo>
                  <a:lnTo>
                    <a:pt x="406" y="785"/>
                  </a:lnTo>
                  <a:lnTo>
                    <a:pt x="407" y="785"/>
                  </a:lnTo>
                  <a:lnTo>
                    <a:pt x="407" y="786"/>
                  </a:lnTo>
                  <a:lnTo>
                    <a:pt x="406" y="786"/>
                  </a:lnTo>
                  <a:lnTo>
                    <a:pt x="404" y="789"/>
                  </a:lnTo>
                  <a:lnTo>
                    <a:pt x="403" y="789"/>
                  </a:lnTo>
                  <a:lnTo>
                    <a:pt x="401" y="791"/>
                  </a:lnTo>
                  <a:lnTo>
                    <a:pt x="400" y="792"/>
                  </a:lnTo>
                  <a:lnTo>
                    <a:pt x="403" y="791"/>
                  </a:lnTo>
                  <a:lnTo>
                    <a:pt x="404" y="791"/>
                  </a:lnTo>
                  <a:lnTo>
                    <a:pt x="406" y="791"/>
                  </a:lnTo>
                  <a:lnTo>
                    <a:pt x="406" y="792"/>
                  </a:lnTo>
                  <a:lnTo>
                    <a:pt x="408" y="795"/>
                  </a:lnTo>
                  <a:lnTo>
                    <a:pt x="408" y="797"/>
                  </a:lnTo>
                  <a:lnTo>
                    <a:pt x="407" y="798"/>
                  </a:lnTo>
                  <a:lnTo>
                    <a:pt x="406" y="797"/>
                  </a:lnTo>
                  <a:lnTo>
                    <a:pt x="406" y="800"/>
                  </a:lnTo>
                  <a:lnTo>
                    <a:pt x="403" y="800"/>
                  </a:lnTo>
                  <a:lnTo>
                    <a:pt x="401" y="801"/>
                  </a:lnTo>
                  <a:lnTo>
                    <a:pt x="401" y="803"/>
                  </a:lnTo>
                  <a:lnTo>
                    <a:pt x="400" y="804"/>
                  </a:lnTo>
                  <a:lnTo>
                    <a:pt x="400" y="805"/>
                  </a:lnTo>
                  <a:lnTo>
                    <a:pt x="400" y="811"/>
                  </a:lnTo>
                  <a:lnTo>
                    <a:pt x="400" y="814"/>
                  </a:lnTo>
                  <a:lnTo>
                    <a:pt x="398" y="817"/>
                  </a:lnTo>
                  <a:lnTo>
                    <a:pt x="398" y="819"/>
                  </a:lnTo>
                  <a:lnTo>
                    <a:pt x="397" y="819"/>
                  </a:lnTo>
                  <a:lnTo>
                    <a:pt x="395" y="820"/>
                  </a:lnTo>
                  <a:lnTo>
                    <a:pt x="397" y="822"/>
                  </a:lnTo>
                  <a:lnTo>
                    <a:pt x="397" y="825"/>
                  </a:lnTo>
                  <a:lnTo>
                    <a:pt x="394" y="832"/>
                  </a:lnTo>
                  <a:lnTo>
                    <a:pt x="391" y="833"/>
                  </a:lnTo>
                  <a:lnTo>
                    <a:pt x="389" y="833"/>
                  </a:lnTo>
                  <a:lnTo>
                    <a:pt x="389" y="833"/>
                  </a:lnTo>
                  <a:lnTo>
                    <a:pt x="388" y="835"/>
                  </a:lnTo>
                  <a:lnTo>
                    <a:pt x="391" y="835"/>
                  </a:lnTo>
                  <a:lnTo>
                    <a:pt x="391" y="836"/>
                  </a:lnTo>
                  <a:lnTo>
                    <a:pt x="389" y="839"/>
                  </a:lnTo>
                  <a:lnTo>
                    <a:pt x="388" y="842"/>
                  </a:lnTo>
                  <a:lnTo>
                    <a:pt x="388" y="844"/>
                  </a:lnTo>
                  <a:lnTo>
                    <a:pt x="388" y="845"/>
                  </a:lnTo>
                  <a:lnTo>
                    <a:pt x="386" y="847"/>
                  </a:lnTo>
                  <a:lnTo>
                    <a:pt x="385" y="851"/>
                  </a:lnTo>
                  <a:lnTo>
                    <a:pt x="383" y="851"/>
                  </a:lnTo>
                  <a:lnTo>
                    <a:pt x="381" y="850"/>
                  </a:lnTo>
                  <a:lnTo>
                    <a:pt x="379" y="850"/>
                  </a:lnTo>
                  <a:lnTo>
                    <a:pt x="381" y="851"/>
                  </a:lnTo>
                  <a:lnTo>
                    <a:pt x="381" y="852"/>
                  </a:lnTo>
                  <a:lnTo>
                    <a:pt x="382" y="854"/>
                  </a:lnTo>
                  <a:lnTo>
                    <a:pt x="383" y="852"/>
                  </a:lnTo>
                  <a:lnTo>
                    <a:pt x="383" y="854"/>
                  </a:lnTo>
                  <a:lnTo>
                    <a:pt x="379" y="861"/>
                  </a:lnTo>
                  <a:lnTo>
                    <a:pt x="378" y="861"/>
                  </a:lnTo>
                  <a:lnTo>
                    <a:pt x="378" y="864"/>
                  </a:lnTo>
                  <a:lnTo>
                    <a:pt x="376" y="864"/>
                  </a:lnTo>
                  <a:lnTo>
                    <a:pt x="378" y="866"/>
                  </a:lnTo>
                  <a:lnTo>
                    <a:pt x="378" y="867"/>
                  </a:lnTo>
                  <a:lnTo>
                    <a:pt x="376" y="870"/>
                  </a:lnTo>
                  <a:lnTo>
                    <a:pt x="375" y="873"/>
                  </a:lnTo>
                  <a:lnTo>
                    <a:pt x="373" y="876"/>
                  </a:lnTo>
                  <a:lnTo>
                    <a:pt x="372" y="880"/>
                  </a:lnTo>
                  <a:lnTo>
                    <a:pt x="370" y="886"/>
                  </a:lnTo>
                  <a:lnTo>
                    <a:pt x="369" y="889"/>
                  </a:lnTo>
                  <a:lnTo>
                    <a:pt x="366" y="891"/>
                  </a:lnTo>
                  <a:lnTo>
                    <a:pt x="367" y="894"/>
                  </a:lnTo>
                  <a:lnTo>
                    <a:pt x="366" y="897"/>
                  </a:lnTo>
                  <a:lnTo>
                    <a:pt x="366" y="898"/>
                  </a:lnTo>
                  <a:lnTo>
                    <a:pt x="366" y="900"/>
                  </a:lnTo>
                  <a:lnTo>
                    <a:pt x="367" y="900"/>
                  </a:lnTo>
                  <a:lnTo>
                    <a:pt x="369" y="901"/>
                  </a:lnTo>
                  <a:lnTo>
                    <a:pt x="370" y="901"/>
                  </a:lnTo>
                  <a:lnTo>
                    <a:pt x="369" y="900"/>
                  </a:lnTo>
                  <a:lnTo>
                    <a:pt x="370" y="898"/>
                  </a:lnTo>
                  <a:lnTo>
                    <a:pt x="372" y="898"/>
                  </a:lnTo>
                  <a:lnTo>
                    <a:pt x="372" y="900"/>
                  </a:lnTo>
                  <a:lnTo>
                    <a:pt x="372" y="901"/>
                  </a:lnTo>
                  <a:lnTo>
                    <a:pt x="364" y="905"/>
                  </a:lnTo>
                  <a:lnTo>
                    <a:pt x="363" y="905"/>
                  </a:lnTo>
                  <a:lnTo>
                    <a:pt x="361" y="904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1" y="905"/>
                  </a:lnTo>
                  <a:lnTo>
                    <a:pt x="360" y="907"/>
                  </a:lnTo>
                  <a:lnTo>
                    <a:pt x="358" y="908"/>
                  </a:lnTo>
                  <a:lnTo>
                    <a:pt x="358" y="910"/>
                  </a:lnTo>
                  <a:lnTo>
                    <a:pt x="357" y="913"/>
                  </a:lnTo>
                  <a:lnTo>
                    <a:pt x="357" y="914"/>
                  </a:lnTo>
                  <a:lnTo>
                    <a:pt x="360" y="914"/>
                  </a:lnTo>
                  <a:lnTo>
                    <a:pt x="357" y="920"/>
                  </a:lnTo>
                  <a:lnTo>
                    <a:pt x="356" y="922"/>
                  </a:lnTo>
                  <a:lnTo>
                    <a:pt x="354" y="923"/>
                  </a:lnTo>
                  <a:lnTo>
                    <a:pt x="353" y="923"/>
                  </a:lnTo>
                  <a:lnTo>
                    <a:pt x="351" y="923"/>
                  </a:lnTo>
                  <a:lnTo>
                    <a:pt x="348" y="926"/>
                  </a:lnTo>
                  <a:lnTo>
                    <a:pt x="347" y="927"/>
                  </a:lnTo>
                  <a:lnTo>
                    <a:pt x="344" y="930"/>
                  </a:lnTo>
                  <a:lnTo>
                    <a:pt x="345" y="933"/>
                  </a:lnTo>
                  <a:lnTo>
                    <a:pt x="347" y="933"/>
                  </a:lnTo>
                  <a:lnTo>
                    <a:pt x="345" y="935"/>
                  </a:lnTo>
                  <a:lnTo>
                    <a:pt x="344" y="935"/>
                  </a:lnTo>
                  <a:lnTo>
                    <a:pt x="342" y="939"/>
                  </a:lnTo>
                  <a:lnTo>
                    <a:pt x="339" y="941"/>
                  </a:lnTo>
                  <a:lnTo>
                    <a:pt x="336" y="942"/>
                  </a:lnTo>
                  <a:lnTo>
                    <a:pt x="338" y="945"/>
                  </a:lnTo>
                  <a:lnTo>
                    <a:pt x="339" y="945"/>
                  </a:lnTo>
                  <a:lnTo>
                    <a:pt x="341" y="945"/>
                  </a:lnTo>
                  <a:lnTo>
                    <a:pt x="341" y="947"/>
                  </a:lnTo>
                  <a:lnTo>
                    <a:pt x="339" y="948"/>
                  </a:lnTo>
                  <a:lnTo>
                    <a:pt x="341" y="949"/>
                  </a:lnTo>
                  <a:lnTo>
                    <a:pt x="338" y="949"/>
                  </a:lnTo>
                  <a:lnTo>
                    <a:pt x="336" y="954"/>
                  </a:lnTo>
                  <a:lnTo>
                    <a:pt x="333" y="954"/>
                  </a:lnTo>
                  <a:lnTo>
                    <a:pt x="332" y="952"/>
                  </a:lnTo>
                  <a:lnTo>
                    <a:pt x="329" y="952"/>
                  </a:lnTo>
                  <a:lnTo>
                    <a:pt x="328" y="952"/>
                  </a:lnTo>
                  <a:lnTo>
                    <a:pt x="325" y="952"/>
                  </a:lnTo>
                  <a:lnTo>
                    <a:pt x="322" y="952"/>
                  </a:lnTo>
                  <a:lnTo>
                    <a:pt x="319" y="955"/>
                  </a:lnTo>
                  <a:lnTo>
                    <a:pt x="319" y="954"/>
                  </a:lnTo>
                  <a:lnTo>
                    <a:pt x="319" y="952"/>
                  </a:lnTo>
                  <a:lnTo>
                    <a:pt x="319" y="949"/>
                  </a:lnTo>
                  <a:lnTo>
                    <a:pt x="317" y="948"/>
                  </a:lnTo>
                  <a:lnTo>
                    <a:pt x="317" y="947"/>
                  </a:lnTo>
                  <a:lnTo>
                    <a:pt x="316" y="947"/>
                  </a:lnTo>
                  <a:lnTo>
                    <a:pt x="316" y="941"/>
                  </a:lnTo>
                  <a:lnTo>
                    <a:pt x="316" y="939"/>
                  </a:lnTo>
                  <a:lnTo>
                    <a:pt x="316" y="938"/>
                  </a:lnTo>
                  <a:lnTo>
                    <a:pt x="314" y="938"/>
                  </a:lnTo>
                  <a:lnTo>
                    <a:pt x="311" y="938"/>
                  </a:lnTo>
                  <a:lnTo>
                    <a:pt x="310" y="938"/>
                  </a:lnTo>
                  <a:lnTo>
                    <a:pt x="308" y="938"/>
                  </a:lnTo>
                  <a:lnTo>
                    <a:pt x="307" y="936"/>
                  </a:lnTo>
                  <a:lnTo>
                    <a:pt x="306" y="936"/>
                  </a:lnTo>
                  <a:lnTo>
                    <a:pt x="303" y="935"/>
                  </a:lnTo>
                  <a:lnTo>
                    <a:pt x="298" y="935"/>
                  </a:lnTo>
                  <a:lnTo>
                    <a:pt x="295" y="933"/>
                  </a:lnTo>
                  <a:lnTo>
                    <a:pt x="294" y="930"/>
                  </a:lnTo>
                  <a:lnTo>
                    <a:pt x="292" y="930"/>
                  </a:lnTo>
                  <a:lnTo>
                    <a:pt x="292" y="929"/>
                  </a:lnTo>
                  <a:lnTo>
                    <a:pt x="292" y="927"/>
                  </a:lnTo>
                  <a:lnTo>
                    <a:pt x="289" y="927"/>
                  </a:lnTo>
                  <a:lnTo>
                    <a:pt x="288" y="927"/>
                  </a:lnTo>
                  <a:lnTo>
                    <a:pt x="285" y="926"/>
                  </a:lnTo>
                  <a:lnTo>
                    <a:pt x="284" y="923"/>
                  </a:lnTo>
                  <a:lnTo>
                    <a:pt x="284" y="922"/>
                  </a:lnTo>
                  <a:lnTo>
                    <a:pt x="281" y="923"/>
                  </a:lnTo>
                  <a:lnTo>
                    <a:pt x="279" y="922"/>
                  </a:lnTo>
                  <a:lnTo>
                    <a:pt x="279" y="919"/>
                  </a:lnTo>
                  <a:lnTo>
                    <a:pt x="278" y="919"/>
                  </a:lnTo>
                  <a:lnTo>
                    <a:pt x="278" y="917"/>
                  </a:lnTo>
                  <a:lnTo>
                    <a:pt x="279" y="913"/>
                  </a:lnTo>
                  <a:lnTo>
                    <a:pt x="279" y="910"/>
                  </a:lnTo>
                  <a:lnTo>
                    <a:pt x="276" y="905"/>
                  </a:lnTo>
                  <a:lnTo>
                    <a:pt x="276" y="904"/>
                  </a:lnTo>
                  <a:lnTo>
                    <a:pt x="278" y="897"/>
                  </a:lnTo>
                  <a:lnTo>
                    <a:pt x="282" y="895"/>
                  </a:lnTo>
                  <a:lnTo>
                    <a:pt x="284" y="894"/>
                  </a:lnTo>
                  <a:lnTo>
                    <a:pt x="285" y="889"/>
                  </a:lnTo>
                  <a:lnTo>
                    <a:pt x="284" y="886"/>
                  </a:lnTo>
                  <a:lnTo>
                    <a:pt x="285" y="882"/>
                  </a:lnTo>
                  <a:lnTo>
                    <a:pt x="284" y="877"/>
                  </a:lnTo>
                  <a:lnTo>
                    <a:pt x="281" y="872"/>
                  </a:lnTo>
                  <a:lnTo>
                    <a:pt x="278" y="867"/>
                  </a:lnTo>
                  <a:lnTo>
                    <a:pt x="276" y="864"/>
                  </a:lnTo>
                  <a:lnTo>
                    <a:pt x="273" y="861"/>
                  </a:lnTo>
                  <a:lnTo>
                    <a:pt x="270" y="858"/>
                  </a:lnTo>
                  <a:lnTo>
                    <a:pt x="269" y="855"/>
                  </a:lnTo>
                  <a:lnTo>
                    <a:pt x="270" y="847"/>
                  </a:lnTo>
                  <a:lnTo>
                    <a:pt x="272" y="839"/>
                  </a:lnTo>
                  <a:lnTo>
                    <a:pt x="273" y="833"/>
                  </a:lnTo>
                  <a:lnTo>
                    <a:pt x="275" y="823"/>
                  </a:lnTo>
                  <a:lnTo>
                    <a:pt x="275" y="817"/>
                  </a:lnTo>
                  <a:lnTo>
                    <a:pt x="276" y="813"/>
                  </a:lnTo>
                  <a:lnTo>
                    <a:pt x="275" y="807"/>
                  </a:lnTo>
                  <a:lnTo>
                    <a:pt x="276" y="801"/>
                  </a:lnTo>
                  <a:lnTo>
                    <a:pt x="275" y="798"/>
                  </a:lnTo>
                  <a:lnTo>
                    <a:pt x="278" y="792"/>
                  </a:lnTo>
                  <a:lnTo>
                    <a:pt x="278" y="786"/>
                  </a:lnTo>
                  <a:lnTo>
                    <a:pt x="279" y="783"/>
                  </a:lnTo>
                  <a:lnTo>
                    <a:pt x="279" y="779"/>
                  </a:lnTo>
                  <a:lnTo>
                    <a:pt x="279" y="775"/>
                  </a:lnTo>
                  <a:lnTo>
                    <a:pt x="278" y="770"/>
                  </a:lnTo>
                  <a:lnTo>
                    <a:pt x="275" y="767"/>
                  </a:lnTo>
                  <a:lnTo>
                    <a:pt x="272" y="766"/>
                  </a:lnTo>
                  <a:lnTo>
                    <a:pt x="272" y="761"/>
                  </a:lnTo>
                  <a:lnTo>
                    <a:pt x="272" y="758"/>
                  </a:lnTo>
                  <a:lnTo>
                    <a:pt x="273" y="754"/>
                  </a:lnTo>
                  <a:lnTo>
                    <a:pt x="273" y="750"/>
                  </a:lnTo>
                  <a:lnTo>
                    <a:pt x="275" y="748"/>
                  </a:lnTo>
                  <a:lnTo>
                    <a:pt x="276" y="745"/>
                  </a:lnTo>
                  <a:lnTo>
                    <a:pt x="276" y="741"/>
                  </a:lnTo>
                  <a:lnTo>
                    <a:pt x="272" y="736"/>
                  </a:lnTo>
                  <a:lnTo>
                    <a:pt x="269" y="733"/>
                  </a:lnTo>
                  <a:lnTo>
                    <a:pt x="264" y="729"/>
                  </a:lnTo>
                  <a:lnTo>
                    <a:pt x="259" y="728"/>
                  </a:lnTo>
                  <a:lnTo>
                    <a:pt x="257" y="730"/>
                  </a:lnTo>
                  <a:lnTo>
                    <a:pt x="253" y="733"/>
                  </a:lnTo>
                  <a:lnTo>
                    <a:pt x="248" y="735"/>
                  </a:lnTo>
                  <a:lnTo>
                    <a:pt x="245" y="733"/>
                  </a:lnTo>
                  <a:lnTo>
                    <a:pt x="239" y="729"/>
                  </a:lnTo>
                  <a:lnTo>
                    <a:pt x="235" y="728"/>
                  </a:lnTo>
                  <a:lnTo>
                    <a:pt x="231" y="726"/>
                  </a:lnTo>
                  <a:lnTo>
                    <a:pt x="229" y="723"/>
                  </a:lnTo>
                  <a:lnTo>
                    <a:pt x="228" y="720"/>
                  </a:lnTo>
                  <a:lnTo>
                    <a:pt x="226" y="716"/>
                  </a:lnTo>
                  <a:lnTo>
                    <a:pt x="225" y="714"/>
                  </a:lnTo>
                  <a:lnTo>
                    <a:pt x="222" y="713"/>
                  </a:lnTo>
                  <a:lnTo>
                    <a:pt x="219" y="710"/>
                  </a:lnTo>
                  <a:lnTo>
                    <a:pt x="217" y="707"/>
                  </a:lnTo>
                  <a:lnTo>
                    <a:pt x="214" y="703"/>
                  </a:lnTo>
                  <a:lnTo>
                    <a:pt x="216" y="700"/>
                  </a:lnTo>
                  <a:lnTo>
                    <a:pt x="216" y="694"/>
                  </a:lnTo>
                  <a:lnTo>
                    <a:pt x="216" y="689"/>
                  </a:lnTo>
                  <a:lnTo>
                    <a:pt x="213" y="686"/>
                  </a:lnTo>
                  <a:lnTo>
                    <a:pt x="210" y="682"/>
                  </a:lnTo>
                  <a:lnTo>
                    <a:pt x="207" y="681"/>
                  </a:lnTo>
                  <a:lnTo>
                    <a:pt x="207" y="676"/>
                  </a:lnTo>
                  <a:lnTo>
                    <a:pt x="207" y="673"/>
                  </a:lnTo>
                  <a:lnTo>
                    <a:pt x="203" y="673"/>
                  </a:lnTo>
                  <a:lnTo>
                    <a:pt x="200" y="676"/>
                  </a:lnTo>
                  <a:lnTo>
                    <a:pt x="195" y="679"/>
                  </a:lnTo>
                  <a:lnTo>
                    <a:pt x="192" y="679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1" y="681"/>
                  </a:lnTo>
                  <a:lnTo>
                    <a:pt x="178" y="679"/>
                  </a:lnTo>
                  <a:lnTo>
                    <a:pt x="176" y="673"/>
                  </a:lnTo>
                  <a:lnTo>
                    <a:pt x="173" y="669"/>
                  </a:lnTo>
                  <a:lnTo>
                    <a:pt x="170" y="664"/>
                  </a:lnTo>
                  <a:lnTo>
                    <a:pt x="169" y="660"/>
                  </a:lnTo>
                  <a:lnTo>
                    <a:pt x="166" y="654"/>
                  </a:lnTo>
                  <a:lnTo>
                    <a:pt x="163" y="650"/>
                  </a:lnTo>
                  <a:lnTo>
                    <a:pt x="160" y="648"/>
                  </a:lnTo>
                  <a:lnTo>
                    <a:pt x="156" y="645"/>
                  </a:lnTo>
                  <a:lnTo>
                    <a:pt x="151" y="644"/>
                  </a:lnTo>
                  <a:lnTo>
                    <a:pt x="147" y="644"/>
                  </a:lnTo>
                  <a:lnTo>
                    <a:pt x="145" y="641"/>
                  </a:lnTo>
                  <a:lnTo>
                    <a:pt x="144" y="636"/>
                  </a:lnTo>
                  <a:lnTo>
                    <a:pt x="142" y="632"/>
                  </a:lnTo>
                  <a:lnTo>
                    <a:pt x="141" y="629"/>
                  </a:lnTo>
                  <a:lnTo>
                    <a:pt x="135" y="628"/>
                  </a:lnTo>
                  <a:lnTo>
                    <a:pt x="132" y="629"/>
                  </a:lnTo>
                  <a:lnTo>
                    <a:pt x="132" y="632"/>
                  </a:lnTo>
                  <a:lnTo>
                    <a:pt x="132" y="636"/>
                  </a:lnTo>
                  <a:lnTo>
                    <a:pt x="134" y="638"/>
                  </a:lnTo>
                  <a:lnTo>
                    <a:pt x="134" y="641"/>
                  </a:lnTo>
                  <a:lnTo>
                    <a:pt x="134" y="644"/>
                  </a:lnTo>
                  <a:lnTo>
                    <a:pt x="131" y="644"/>
                  </a:lnTo>
                  <a:lnTo>
                    <a:pt x="129" y="645"/>
                  </a:lnTo>
                  <a:lnTo>
                    <a:pt x="128" y="648"/>
                  </a:lnTo>
                  <a:lnTo>
                    <a:pt x="125" y="650"/>
                  </a:lnTo>
                  <a:lnTo>
                    <a:pt x="119" y="648"/>
                  </a:lnTo>
                  <a:lnTo>
                    <a:pt x="116" y="645"/>
                  </a:lnTo>
                  <a:lnTo>
                    <a:pt x="114" y="642"/>
                  </a:lnTo>
                  <a:lnTo>
                    <a:pt x="113" y="638"/>
                  </a:lnTo>
                  <a:lnTo>
                    <a:pt x="110" y="633"/>
                  </a:lnTo>
                  <a:lnTo>
                    <a:pt x="109" y="633"/>
                  </a:lnTo>
                  <a:lnTo>
                    <a:pt x="109" y="6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48" name="Freeform 43"/>
            <p:cNvSpPr>
              <a:spLocks/>
            </p:cNvSpPr>
            <p:nvPr/>
          </p:nvSpPr>
          <p:spPr bwMode="auto">
            <a:xfrm>
              <a:off x="1277" y="2432"/>
              <a:ext cx="589" cy="339"/>
            </a:xfrm>
            <a:custGeom>
              <a:avLst/>
              <a:gdLst>
                <a:gd name="T0" fmla="*/ 338 w 589"/>
                <a:gd name="T1" fmla="*/ 331 h 339"/>
                <a:gd name="T2" fmla="*/ 317 w 589"/>
                <a:gd name="T3" fmla="*/ 331 h 339"/>
                <a:gd name="T4" fmla="*/ 298 w 589"/>
                <a:gd name="T5" fmla="*/ 319 h 339"/>
                <a:gd name="T6" fmla="*/ 279 w 589"/>
                <a:gd name="T7" fmla="*/ 297 h 339"/>
                <a:gd name="T8" fmla="*/ 257 w 589"/>
                <a:gd name="T9" fmla="*/ 278 h 339"/>
                <a:gd name="T10" fmla="*/ 244 w 589"/>
                <a:gd name="T11" fmla="*/ 248 h 339"/>
                <a:gd name="T12" fmla="*/ 225 w 589"/>
                <a:gd name="T13" fmla="*/ 248 h 339"/>
                <a:gd name="T14" fmla="*/ 198 w 589"/>
                <a:gd name="T15" fmla="*/ 250 h 339"/>
                <a:gd name="T16" fmla="*/ 166 w 589"/>
                <a:gd name="T17" fmla="*/ 259 h 339"/>
                <a:gd name="T18" fmla="*/ 142 w 589"/>
                <a:gd name="T19" fmla="*/ 279 h 339"/>
                <a:gd name="T20" fmla="*/ 125 w 589"/>
                <a:gd name="T21" fmla="*/ 304 h 339"/>
                <a:gd name="T22" fmla="*/ 89 w 589"/>
                <a:gd name="T23" fmla="*/ 313 h 339"/>
                <a:gd name="T24" fmla="*/ 53 w 589"/>
                <a:gd name="T25" fmla="*/ 319 h 339"/>
                <a:gd name="T26" fmla="*/ 23 w 589"/>
                <a:gd name="T27" fmla="*/ 337 h 339"/>
                <a:gd name="T28" fmla="*/ 7 w 589"/>
                <a:gd name="T29" fmla="*/ 328 h 339"/>
                <a:gd name="T30" fmla="*/ 6 w 589"/>
                <a:gd name="T31" fmla="*/ 298 h 339"/>
                <a:gd name="T32" fmla="*/ 9 w 589"/>
                <a:gd name="T33" fmla="*/ 263 h 339"/>
                <a:gd name="T34" fmla="*/ 22 w 589"/>
                <a:gd name="T35" fmla="*/ 226 h 339"/>
                <a:gd name="T36" fmla="*/ 13 w 589"/>
                <a:gd name="T37" fmla="*/ 187 h 339"/>
                <a:gd name="T38" fmla="*/ 22 w 589"/>
                <a:gd name="T39" fmla="*/ 141 h 339"/>
                <a:gd name="T40" fmla="*/ 12 w 589"/>
                <a:gd name="T41" fmla="*/ 100 h 339"/>
                <a:gd name="T42" fmla="*/ 4 w 589"/>
                <a:gd name="T43" fmla="*/ 48 h 339"/>
                <a:gd name="T44" fmla="*/ 6 w 589"/>
                <a:gd name="T45" fmla="*/ 32 h 339"/>
                <a:gd name="T46" fmla="*/ 12 w 589"/>
                <a:gd name="T47" fmla="*/ 1 h 339"/>
                <a:gd name="T48" fmla="*/ 66 w 589"/>
                <a:gd name="T49" fmla="*/ 10 h 339"/>
                <a:gd name="T50" fmla="*/ 100 w 589"/>
                <a:gd name="T51" fmla="*/ 40 h 339"/>
                <a:gd name="T52" fmla="*/ 129 w 589"/>
                <a:gd name="T53" fmla="*/ 41 h 339"/>
                <a:gd name="T54" fmla="*/ 157 w 589"/>
                <a:gd name="T55" fmla="*/ 56 h 339"/>
                <a:gd name="T56" fmla="*/ 160 w 589"/>
                <a:gd name="T57" fmla="*/ 75 h 339"/>
                <a:gd name="T58" fmla="*/ 153 w 589"/>
                <a:gd name="T59" fmla="*/ 91 h 339"/>
                <a:gd name="T60" fmla="*/ 194 w 589"/>
                <a:gd name="T61" fmla="*/ 100 h 339"/>
                <a:gd name="T62" fmla="*/ 223 w 589"/>
                <a:gd name="T63" fmla="*/ 88 h 339"/>
                <a:gd name="T64" fmla="*/ 251 w 589"/>
                <a:gd name="T65" fmla="*/ 90 h 339"/>
                <a:gd name="T66" fmla="*/ 282 w 589"/>
                <a:gd name="T67" fmla="*/ 110 h 339"/>
                <a:gd name="T68" fmla="*/ 295 w 589"/>
                <a:gd name="T69" fmla="*/ 107 h 339"/>
                <a:gd name="T70" fmla="*/ 311 w 589"/>
                <a:gd name="T71" fmla="*/ 110 h 339"/>
                <a:gd name="T72" fmla="*/ 329 w 589"/>
                <a:gd name="T73" fmla="*/ 103 h 339"/>
                <a:gd name="T74" fmla="*/ 350 w 589"/>
                <a:gd name="T75" fmla="*/ 84 h 339"/>
                <a:gd name="T76" fmla="*/ 363 w 589"/>
                <a:gd name="T77" fmla="*/ 90 h 339"/>
                <a:gd name="T78" fmla="*/ 398 w 589"/>
                <a:gd name="T79" fmla="*/ 81 h 339"/>
                <a:gd name="T80" fmla="*/ 417 w 589"/>
                <a:gd name="T81" fmla="*/ 85 h 339"/>
                <a:gd name="T82" fmla="*/ 429 w 589"/>
                <a:gd name="T83" fmla="*/ 59 h 339"/>
                <a:gd name="T84" fmla="*/ 458 w 589"/>
                <a:gd name="T85" fmla="*/ 56 h 339"/>
                <a:gd name="T86" fmla="*/ 504 w 589"/>
                <a:gd name="T87" fmla="*/ 54 h 339"/>
                <a:gd name="T88" fmla="*/ 548 w 589"/>
                <a:gd name="T89" fmla="*/ 59 h 339"/>
                <a:gd name="T90" fmla="*/ 573 w 589"/>
                <a:gd name="T91" fmla="*/ 81 h 339"/>
                <a:gd name="T92" fmla="*/ 557 w 589"/>
                <a:gd name="T93" fmla="*/ 143 h 339"/>
                <a:gd name="T94" fmla="*/ 586 w 589"/>
                <a:gd name="T95" fmla="*/ 163 h 339"/>
                <a:gd name="T96" fmla="*/ 575 w 589"/>
                <a:gd name="T97" fmla="*/ 184 h 339"/>
                <a:gd name="T98" fmla="*/ 557 w 589"/>
                <a:gd name="T99" fmla="*/ 181 h 339"/>
                <a:gd name="T100" fmla="*/ 541 w 589"/>
                <a:gd name="T101" fmla="*/ 209 h 339"/>
                <a:gd name="T102" fmla="*/ 538 w 589"/>
                <a:gd name="T103" fmla="*/ 248 h 339"/>
                <a:gd name="T104" fmla="*/ 505 w 589"/>
                <a:gd name="T105" fmla="*/ 253 h 339"/>
                <a:gd name="T106" fmla="*/ 494 w 589"/>
                <a:gd name="T107" fmla="*/ 288 h 339"/>
                <a:gd name="T108" fmla="*/ 494 w 589"/>
                <a:gd name="T109" fmla="*/ 307 h 339"/>
                <a:gd name="T110" fmla="*/ 469 w 589"/>
                <a:gd name="T111" fmla="*/ 312 h 339"/>
                <a:gd name="T112" fmla="*/ 455 w 589"/>
                <a:gd name="T113" fmla="*/ 287 h 339"/>
                <a:gd name="T114" fmla="*/ 435 w 589"/>
                <a:gd name="T115" fmla="*/ 279 h 339"/>
                <a:gd name="T116" fmla="*/ 407 w 589"/>
                <a:gd name="T117" fmla="*/ 289 h 339"/>
                <a:gd name="T118" fmla="*/ 373 w 589"/>
                <a:gd name="T119" fmla="*/ 301 h 33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9"/>
                <a:gd name="T181" fmla="*/ 0 h 339"/>
                <a:gd name="T182" fmla="*/ 589 w 589"/>
                <a:gd name="T183" fmla="*/ 339 h 33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9" h="339">
                  <a:moveTo>
                    <a:pt x="354" y="313"/>
                  </a:moveTo>
                  <a:lnTo>
                    <a:pt x="351" y="314"/>
                  </a:lnTo>
                  <a:lnTo>
                    <a:pt x="350" y="317"/>
                  </a:lnTo>
                  <a:lnTo>
                    <a:pt x="348" y="322"/>
                  </a:lnTo>
                  <a:lnTo>
                    <a:pt x="348" y="326"/>
                  </a:lnTo>
                  <a:lnTo>
                    <a:pt x="347" y="331"/>
                  </a:lnTo>
                  <a:lnTo>
                    <a:pt x="341" y="332"/>
                  </a:lnTo>
                  <a:lnTo>
                    <a:pt x="338" y="331"/>
                  </a:lnTo>
                  <a:lnTo>
                    <a:pt x="335" y="329"/>
                  </a:lnTo>
                  <a:lnTo>
                    <a:pt x="333" y="325"/>
                  </a:lnTo>
                  <a:lnTo>
                    <a:pt x="332" y="323"/>
                  </a:lnTo>
                  <a:lnTo>
                    <a:pt x="328" y="323"/>
                  </a:lnTo>
                  <a:lnTo>
                    <a:pt x="322" y="323"/>
                  </a:lnTo>
                  <a:lnTo>
                    <a:pt x="320" y="326"/>
                  </a:lnTo>
                  <a:lnTo>
                    <a:pt x="319" y="331"/>
                  </a:lnTo>
                  <a:lnTo>
                    <a:pt x="317" y="331"/>
                  </a:lnTo>
                  <a:lnTo>
                    <a:pt x="314" y="329"/>
                  </a:lnTo>
                  <a:lnTo>
                    <a:pt x="311" y="328"/>
                  </a:lnTo>
                  <a:lnTo>
                    <a:pt x="308" y="325"/>
                  </a:lnTo>
                  <a:lnTo>
                    <a:pt x="306" y="322"/>
                  </a:lnTo>
                  <a:lnTo>
                    <a:pt x="304" y="319"/>
                  </a:lnTo>
                  <a:lnTo>
                    <a:pt x="303" y="317"/>
                  </a:lnTo>
                  <a:lnTo>
                    <a:pt x="300" y="317"/>
                  </a:lnTo>
                  <a:lnTo>
                    <a:pt x="298" y="319"/>
                  </a:lnTo>
                  <a:lnTo>
                    <a:pt x="297" y="313"/>
                  </a:lnTo>
                  <a:lnTo>
                    <a:pt x="297" y="310"/>
                  </a:lnTo>
                  <a:lnTo>
                    <a:pt x="294" y="307"/>
                  </a:lnTo>
                  <a:lnTo>
                    <a:pt x="291" y="303"/>
                  </a:lnTo>
                  <a:lnTo>
                    <a:pt x="288" y="301"/>
                  </a:lnTo>
                  <a:lnTo>
                    <a:pt x="284" y="300"/>
                  </a:lnTo>
                  <a:lnTo>
                    <a:pt x="281" y="298"/>
                  </a:lnTo>
                  <a:lnTo>
                    <a:pt x="279" y="297"/>
                  </a:lnTo>
                  <a:lnTo>
                    <a:pt x="279" y="294"/>
                  </a:lnTo>
                  <a:lnTo>
                    <a:pt x="276" y="291"/>
                  </a:lnTo>
                  <a:lnTo>
                    <a:pt x="273" y="288"/>
                  </a:lnTo>
                  <a:lnTo>
                    <a:pt x="269" y="288"/>
                  </a:lnTo>
                  <a:lnTo>
                    <a:pt x="266" y="287"/>
                  </a:lnTo>
                  <a:lnTo>
                    <a:pt x="263" y="285"/>
                  </a:lnTo>
                  <a:lnTo>
                    <a:pt x="259" y="282"/>
                  </a:lnTo>
                  <a:lnTo>
                    <a:pt x="257" y="278"/>
                  </a:lnTo>
                  <a:lnTo>
                    <a:pt x="254" y="272"/>
                  </a:lnTo>
                  <a:lnTo>
                    <a:pt x="253" y="267"/>
                  </a:lnTo>
                  <a:lnTo>
                    <a:pt x="251" y="264"/>
                  </a:lnTo>
                  <a:lnTo>
                    <a:pt x="248" y="263"/>
                  </a:lnTo>
                  <a:lnTo>
                    <a:pt x="245" y="260"/>
                  </a:lnTo>
                  <a:lnTo>
                    <a:pt x="244" y="257"/>
                  </a:lnTo>
                  <a:lnTo>
                    <a:pt x="244" y="251"/>
                  </a:lnTo>
                  <a:lnTo>
                    <a:pt x="244" y="248"/>
                  </a:lnTo>
                  <a:lnTo>
                    <a:pt x="244" y="244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238" y="241"/>
                  </a:lnTo>
                  <a:lnTo>
                    <a:pt x="235" y="241"/>
                  </a:lnTo>
                  <a:lnTo>
                    <a:pt x="231" y="241"/>
                  </a:lnTo>
                  <a:lnTo>
                    <a:pt x="228" y="244"/>
                  </a:lnTo>
                  <a:lnTo>
                    <a:pt x="225" y="248"/>
                  </a:lnTo>
                  <a:lnTo>
                    <a:pt x="223" y="251"/>
                  </a:lnTo>
                  <a:lnTo>
                    <a:pt x="220" y="253"/>
                  </a:lnTo>
                  <a:lnTo>
                    <a:pt x="214" y="253"/>
                  </a:lnTo>
                  <a:lnTo>
                    <a:pt x="211" y="254"/>
                  </a:lnTo>
                  <a:lnTo>
                    <a:pt x="209" y="257"/>
                  </a:lnTo>
                  <a:lnTo>
                    <a:pt x="203" y="256"/>
                  </a:lnTo>
                  <a:lnTo>
                    <a:pt x="198" y="253"/>
                  </a:lnTo>
                  <a:lnTo>
                    <a:pt x="198" y="250"/>
                  </a:lnTo>
                  <a:lnTo>
                    <a:pt x="197" y="247"/>
                  </a:lnTo>
                  <a:lnTo>
                    <a:pt x="195" y="241"/>
                  </a:lnTo>
                  <a:lnTo>
                    <a:pt x="189" y="242"/>
                  </a:lnTo>
                  <a:lnTo>
                    <a:pt x="185" y="247"/>
                  </a:lnTo>
                  <a:lnTo>
                    <a:pt x="181" y="250"/>
                  </a:lnTo>
                  <a:lnTo>
                    <a:pt x="176" y="254"/>
                  </a:lnTo>
                  <a:lnTo>
                    <a:pt x="170" y="256"/>
                  </a:lnTo>
                  <a:lnTo>
                    <a:pt x="166" y="259"/>
                  </a:lnTo>
                  <a:lnTo>
                    <a:pt x="163" y="262"/>
                  </a:lnTo>
                  <a:lnTo>
                    <a:pt x="160" y="267"/>
                  </a:lnTo>
                  <a:lnTo>
                    <a:pt x="159" y="270"/>
                  </a:lnTo>
                  <a:lnTo>
                    <a:pt x="157" y="275"/>
                  </a:lnTo>
                  <a:lnTo>
                    <a:pt x="154" y="278"/>
                  </a:lnTo>
                  <a:lnTo>
                    <a:pt x="150" y="281"/>
                  </a:lnTo>
                  <a:lnTo>
                    <a:pt x="145" y="281"/>
                  </a:lnTo>
                  <a:lnTo>
                    <a:pt x="142" y="279"/>
                  </a:lnTo>
                  <a:lnTo>
                    <a:pt x="137" y="281"/>
                  </a:lnTo>
                  <a:lnTo>
                    <a:pt x="135" y="284"/>
                  </a:lnTo>
                  <a:lnTo>
                    <a:pt x="132" y="287"/>
                  </a:lnTo>
                  <a:lnTo>
                    <a:pt x="131" y="294"/>
                  </a:lnTo>
                  <a:lnTo>
                    <a:pt x="129" y="297"/>
                  </a:lnTo>
                  <a:lnTo>
                    <a:pt x="129" y="301"/>
                  </a:lnTo>
                  <a:lnTo>
                    <a:pt x="126" y="304"/>
                  </a:lnTo>
                  <a:lnTo>
                    <a:pt x="125" y="304"/>
                  </a:lnTo>
                  <a:lnTo>
                    <a:pt x="123" y="303"/>
                  </a:lnTo>
                  <a:lnTo>
                    <a:pt x="122" y="300"/>
                  </a:lnTo>
                  <a:lnTo>
                    <a:pt x="119" y="298"/>
                  </a:lnTo>
                  <a:lnTo>
                    <a:pt x="113" y="301"/>
                  </a:lnTo>
                  <a:lnTo>
                    <a:pt x="106" y="306"/>
                  </a:lnTo>
                  <a:lnTo>
                    <a:pt x="100" y="307"/>
                  </a:lnTo>
                  <a:lnTo>
                    <a:pt x="94" y="312"/>
                  </a:lnTo>
                  <a:lnTo>
                    <a:pt x="89" y="313"/>
                  </a:lnTo>
                  <a:lnTo>
                    <a:pt x="81" y="314"/>
                  </a:lnTo>
                  <a:lnTo>
                    <a:pt x="76" y="314"/>
                  </a:lnTo>
                  <a:lnTo>
                    <a:pt x="70" y="314"/>
                  </a:lnTo>
                  <a:lnTo>
                    <a:pt x="67" y="316"/>
                  </a:lnTo>
                  <a:lnTo>
                    <a:pt x="63" y="319"/>
                  </a:lnTo>
                  <a:lnTo>
                    <a:pt x="59" y="319"/>
                  </a:lnTo>
                  <a:lnTo>
                    <a:pt x="56" y="319"/>
                  </a:lnTo>
                  <a:lnTo>
                    <a:pt x="53" y="319"/>
                  </a:lnTo>
                  <a:lnTo>
                    <a:pt x="50" y="320"/>
                  </a:lnTo>
                  <a:lnTo>
                    <a:pt x="47" y="325"/>
                  </a:lnTo>
                  <a:lnTo>
                    <a:pt x="44" y="328"/>
                  </a:lnTo>
                  <a:lnTo>
                    <a:pt x="41" y="329"/>
                  </a:lnTo>
                  <a:lnTo>
                    <a:pt x="37" y="329"/>
                  </a:lnTo>
                  <a:lnTo>
                    <a:pt x="32" y="331"/>
                  </a:lnTo>
                  <a:lnTo>
                    <a:pt x="28" y="334"/>
                  </a:lnTo>
                  <a:lnTo>
                    <a:pt x="23" y="337"/>
                  </a:lnTo>
                  <a:lnTo>
                    <a:pt x="20" y="338"/>
                  </a:lnTo>
                  <a:lnTo>
                    <a:pt x="19" y="339"/>
                  </a:lnTo>
                  <a:lnTo>
                    <a:pt x="17" y="337"/>
                  </a:lnTo>
                  <a:lnTo>
                    <a:pt x="16" y="337"/>
                  </a:lnTo>
                  <a:lnTo>
                    <a:pt x="13" y="334"/>
                  </a:lnTo>
                  <a:lnTo>
                    <a:pt x="9" y="335"/>
                  </a:lnTo>
                  <a:lnTo>
                    <a:pt x="7" y="332"/>
                  </a:lnTo>
                  <a:lnTo>
                    <a:pt x="7" y="328"/>
                  </a:lnTo>
                  <a:lnTo>
                    <a:pt x="6" y="322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4" y="301"/>
                  </a:lnTo>
                  <a:lnTo>
                    <a:pt x="4" y="300"/>
                  </a:lnTo>
                  <a:lnTo>
                    <a:pt x="6" y="298"/>
                  </a:lnTo>
                  <a:lnTo>
                    <a:pt x="4" y="295"/>
                  </a:lnTo>
                  <a:lnTo>
                    <a:pt x="1" y="292"/>
                  </a:lnTo>
                  <a:lnTo>
                    <a:pt x="0" y="289"/>
                  </a:lnTo>
                  <a:lnTo>
                    <a:pt x="1" y="284"/>
                  </a:lnTo>
                  <a:lnTo>
                    <a:pt x="3" y="279"/>
                  </a:lnTo>
                  <a:lnTo>
                    <a:pt x="4" y="273"/>
                  </a:lnTo>
                  <a:lnTo>
                    <a:pt x="7" y="267"/>
                  </a:lnTo>
                  <a:lnTo>
                    <a:pt x="9" y="263"/>
                  </a:lnTo>
                  <a:lnTo>
                    <a:pt x="9" y="256"/>
                  </a:lnTo>
                  <a:lnTo>
                    <a:pt x="12" y="254"/>
                  </a:lnTo>
                  <a:lnTo>
                    <a:pt x="16" y="251"/>
                  </a:lnTo>
                  <a:lnTo>
                    <a:pt x="19" y="248"/>
                  </a:lnTo>
                  <a:lnTo>
                    <a:pt x="19" y="244"/>
                  </a:lnTo>
                  <a:lnTo>
                    <a:pt x="20" y="235"/>
                  </a:lnTo>
                  <a:lnTo>
                    <a:pt x="22" y="231"/>
                  </a:lnTo>
                  <a:lnTo>
                    <a:pt x="22" y="226"/>
                  </a:lnTo>
                  <a:lnTo>
                    <a:pt x="22" y="219"/>
                  </a:lnTo>
                  <a:lnTo>
                    <a:pt x="22" y="215"/>
                  </a:lnTo>
                  <a:lnTo>
                    <a:pt x="20" y="213"/>
                  </a:lnTo>
                  <a:lnTo>
                    <a:pt x="19" y="209"/>
                  </a:lnTo>
                  <a:lnTo>
                    <a:pt x="17" y="203"/>
                  </a:lnTo>
                  <a:lnTo>
                    <a:pt x="16" y="197"/>
                  </a:lnTo>
                  <a:lnTo>
                    <a:pt x="15" y="191"/>
                  </a:lnTo>
                  <a:lnTo>
                    <a:pt x="13" y="187"/>
                  </a:lnTo>
                  <a:lnTo>
                    <a:pt x="13" y="182"/>
                  </a:lnTo>
                  <a:lnTo>
                    <a:pt x="15" y="178"/>
                  </a:lnTo>
                  <a:lnTo>
                    <a:pt x="17" y="175"/>
                  </a:lnTo>
                  <a:lnTo>
                    <a:pt x="17" y="166"/>
                  </a:lnTo>
                  <a:lnTo>
                    <a:pt x="19" y="159"/>
                  </a:lnTo>
                  <a:lnTo>
                    <a:pt x="19" y="151"/>
                  </a:lnTo>
                  <a:lnTo>
                    <a:pt x="20" y="147"/>
                  </a:lnTo>
                  <a:lnTo>
                    <a:pt x="22" y="141"/>
                  </a:lnTo>
                  <a:lnTo>
                    <a:pt x="22" y="135"/>
                  </a:lnTo>
                  <a:lnTo>
                    <a:pt x="22" y="134"/>
                  </a:lnTo>
                  <a:lnTo>
                    <a:pt x="20" y="128"/>
                  </a:lnTo>
                  <a:lnTo>
                    <a:pt x="17" y="120"/>
                  </a:lnTo>
                  <a:lnTo>
                    <a:pt x="16" y="115"/>
                  </a:lnTo>
                  <a:lnTo>
                    <a:pt x="16" y="109"/>
                  </a:lnTo>
                  <a:lnTo>
                    <a:pt x="15" y="106"/>
                  </a:lnTo>
                  <a:lnTo>
                    <a:pt x="12" y="100"/>
                  </a:lnTo>
                  <a:lnTo>
                    <a:pt x="9" y="93"/>
                  </a:lnTo>
                  <a:lnTo>
                    <a:pt x="6" y="85"/>
                  </a:lnTo>
                  <a:lnTo>
                    <a:pt x="4" y="78"/>
                  </a:lnTo>
                  <a:lnTo>
                    <a:pt x="4" y="7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9" y="47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6" y="40"/>
                  </a:lnTo>
                  <a:lnTo>
                    <a:pt x="7" y="38"/>
                  </a:lnTo>
                  <a:lnTo>
                    <a:pt x="9" y="37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1" y="19"/>
                  </a:lnTo>
                  <a:lnTo>
                    <a:pt x="1" y="12"/>
                  </a:lnTo>
                  <a:lnTo>
                    <a:pt x="1" y="6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47" y="7"/>
                  </a:lnTo>
                  <a:lnTo>
                    <a:pt x="51" y="10"/>
                  </a:lnTo>
                  <a:lnTo>
                    <a:pt x="57" y="10"/>
                  </a:lnTo>
                  <a:lnTo>
                    <a:pt x="66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5" y="18"/>
                  </a:lnTo>
                  <a:lnTo>
                    <a:pt x="89" y="21"/>
                  </a:lnTo>
                  <a:lnTo>
                    <a:pt x="94" y="26"/>
                  </a:lnTo>
                  <a:lnTo>
                    <a:pt x="95" y="34"/>
                  </a:lnTo>
                  <a:lnTo>
                    <a:pt x="97" y="37"/>
                  </a:lnTo>
                  <a:lnTo>
                    <a:pt x="100" y="40"/>
                  </a:lnTo>
                  <a:lnTo>
                    <a:pt x="106" y="43"/>
                  </a:lnTo>
                  <a:lnTo>
                    <a:pt x="112" y="44"/>
                  </a:lnTo>
                  <a:lnTo>
                    <a:pt x="114" y="47"/>
                  </a:lnTo>
                  <a:lnTo>
                    <a:pt x="114" y="50"/>
                  </a:lnTo>
                  <a:lnTo>
                    <a:pt x="117" y="48"/>
                  </a:lnTo>
                  <a:lnTo>
                    <a:pt x="119" y="47"/>
                  </a:lnTo>
                  <a:lnTo>
                    <a:pt x="125" y="44"/>
                  </a:lnTo>
                  <a:lnTo>
                    <a:pt x="129" y="41"/>
                  </a:lnTo>
                  <a:lnTo>
                    <a:pt x="129" y="37"/>
                  </a:lnTo>
                  <a:lnTo>
                    <a:pt x="131" y="37"/>
                  </a:lnTo>
                  <a:lnTo>
                    <a:pt x="137" y="34"/>
                  </a:lnTo>
                  <a:lnTo>
                    <a:pt x="142" y="35"/>
                  </a:lnTo>
                  <a:lnTo>
                    <a:pt x="147" y="38"/>
                  </a:lnTo>
                  <a:lnTo>
                    <a:pt x="153" y="44"/>
                  </a:lnTo>
                  <a:lnTo>
                    <a:pt x="159" y="53"/>
                  </a:lnTo>
                  <a:lnTo>
                    <a:pt x="157" y="56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1" y="60"/>
                  </a:lnTo>
                  <a:lnTo>
                    <a:pt x="153" y="63"/>
                  </a:lnTo>
                  <a:lnTo>
                    <a:pt x="156" y="66"/>
                  </a:lnTo>
                  <a:lnTo>
                    <a:pt x="159" y="70"/>
                  </a:lnTo>
                  <a:lnTo>
                    <a:pt x="160" y="72"/>
                  </a:lnTo>
                  <a:lnTo>
                    <a:pt x="160" y="75"/>
                  </a:lnTo>
                  <a:lnTo>
                    <a:pt x="159" y="76"/>
                  </a:lnTo>
                  <a:lnTo>
                    <a:pt x="154" y="78"/>
                  </a:lnTo>
                  <a:lnTo>
                    <a:pt x="150" y="78"/>
                  </a:lnTo>
                  <a:lnTo>
                    <a:pt x="147" y="78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7"/>
                  </a:lnTo>
                  <a:lnTo>
                    <a:pt x="153" y="91"/>
                  </a:lnTo>
                  <a:lnTo>
                    <a:pt x="159" y="95"/>
                  </a:lnTo>
                  <a:lnTo>
                    <a:pt x="163" y="97"/>
                  </a:lnTo>
                  <a:lnTo>
                    <a:pt x="169" y="100"/>
                  </a:lnTo>
                  <a:lnTo>
                    <a:pt x="173" y="101"/>
                  </a:lnTo>
                  <a:lnTo>
                    <a:pt x="179" y="104"/>
                  </a:lnTo>
                  <a:lnTo>
                    <a:pt x="184" y="106"/>
                  </a:lnTo>
                  <a:lnTo>
                    <a:pt x="188" y="103"/>
                  </a:lnTo>
                  <a:lnTo>
                    <a:pt x="194" y="100"/>
                  </a:lnTo>
                  <a:lnTo>
                    <a:pt x="197" y="98"/>
                  </a:lnTo>
                  <a:lnTo>
                    <a:pt x="203" y="97"/>
                  </a:lnTo>
                  <a:lnTo>
                    <a:pt x="204" y="101"/>
                  </a:lnTo>
                  <a:lnTo>
                    <a:pt x="207" y="103"/>
                  </a:lnTo>
                  <a:lnTo>
                    <a:pt x="210" y="100"/>
                  </a:lnTo>
                  <a:lnTo>
                    <a:pt x="213" y="97"/>
                  </a:lnTo>
                  <a:lnTo>
                    <a:pt x="216" y="91"/>
                  </a:lnTo>
                  <a:lnTo>
                    <a:pt x="223" y="88"/>
                  </a:lnTo>
                  <a:lnTo>
                    <a:pt x="231" y="85"/>
                  </a:lnTo>
                  <a:lnTo>
                    <a:pt x="238" y="84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4" y="85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1" y="90"/>
                  </a:lnTo>
                  <a:lnTo>
                    <a:pt x="254" y="94"/>
                  </a:lnTo>
                  <a:lnTo>
                    <a:pt x="256" y="100"/>
                  </a:lnTo>
                  <a:lnTo>
                    <a:pt x="259" y="104"/>
                  </a:lnTo>
                  <a:lnTo>
                    <a:pt x="263" y="106"/>
                  </a:lnTo>
                  <a:lnTo>
                    <a:pt x="267" y="107"/>
                  </a:lnTo>
                  <a:lnTo>
                    <a:pt x="270" y="109"/>
                  </a:lnTo>
                  <a:lnTo>
                    <a:pt x="275" y="112"/>
                  </a:lnTo>
                  <a:lnTo>
                    <a:pt x="282" y="110"/>
                  </a:lnTo>
                  <a:lnTo>
                    <a:pt x="285" y="109"/>
                  </a:lnTo>
                  <a:lnTo>
                    <a:pt x="286" y="107"/>
                  </a:lnTo>
                  <a:lnTo>
                    <a:pt x="285" y="106"/>
                  </a:lnTo>
                  <a:lnTo>
                    <a:pt x="286" y="103"/>
                  </a:lnTo>
                  <a:lnTo>
                    <a:pt x="288" y="100"/>
                  </a:lnTo>
                  <a:lnTo>
                    <a:pt x="291" y="100"/>
                  </a:lnTo>
                  <a:lnTo>
                    <a:pt x="294" y="104"/>
                  </a:lnTo>
                  <a:lnTo>
                    <a:pt x="295" y="107"/>
                  </a:lnTo>
                  <a:lnTo>
                    <a:pt x="297" y="110"/>
                  </a:lnTo>
                  <a:lnTo>
                    <a:pt x="300" y="110"/>
                  </a:lnTo>
                  <a:lnTo>
                    <a:pt x="301" y="112"/>
                  </a:lnTo>
                  <a:lnTo>
                    <a:pt x="303" y="115"/>
                  </a:lnTo>
                  <a:lnTo>
                    <a:pt x="304" y="113"/>
                  </a:lnTo>
                  <a:lnTo>
                    <a:pt x="306" y="112"/>
                  </a:lnTo>
                  <a:lnTo>
                    <a:pt x="308" y="110"/>
                  </a:lnTo>
                  <a:lnTo>
                    <a:pt x="311" y="110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5" y="109"/>
                  </a:lnTo>
                  <a:lnTo>
                    <a:pt x="328" y="107"/>
                  </a:lnTo>
                  <a:lnTo>
                    <a:pt x="328" y="104"/>
                  </a:lnTo>
                  <a:lnTo>
                    <a:pt x="329" y="103"/>
                  </a:lnTo>
                  <a:lnTo>
                    <a:pt x="333" y="101"/>
                  </a:lnTo>
                  <a:lnTo>
                    <a:pt x="336" y="98"/>
                  </a:lnTo>
                  <a:lnTo>
                    <a:pt x="335" y="95"/>
                  </a:lnTo>
                  <a:lnTo>
                    <a:pt x="336" y="93"/>
                  </a:lnTo>
                  <a:lnTo>
                    <a:pt x="339" y="90"/>
                  </a:lnTo>
                  <a:lnTo>
                    <a:pt x="344" y="87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53" y="82"/>
                  </a:lnTo>
                  <a:lnTo>
                    <a:pt x="354" y="81"/>
                  </a:lnTo>
                  <a:lnTo>
                    <a:pt x="357" y="82"/>
                  </a:lnTo>
                  <a:lnTo>
                    <a:pt x="356" y="85"/>
                  </a:lnTo>
                  <a:lnTo>
                    <a:pt x="356" y="87"/>
                  </a:lnTo>
                  <a:lnTo>
                    <a:pt x="356" y="90"/>
                  </a:lnTo>
                  <a:lnTo>
                    <a:pt x="360" y="91"/>
                  </a:lnTo>
                  <a:lnTo>
                    <a:pt x="363" y="90"/>
                  </a:lnTo>
                  <a:lnTo>
                    <a:pt x="367" y="90"/>
                  </a:lnTo>
                  <a:lnTo>
                    <a:pt x="370" y="91"/>
                  </a:lnTo>
                  <a:lnTo>
                    <a:pt x="373" y="90"/>
                  </a:lnTo>
                  <a:lnTo>
                    <a:pt x="378" y="87"/>
                  </a:lnTo>
                  <a:lnTo>
                    <a:pt x="382" y="84"/>
                  </a:lnTo>
                  <a:lnTo>
                    <a:pt x="386" y="81"/>
                  </a:lnTo>
                  <a:lnTo>
                    <a:pt x="394" y="81"/>
                  </a:lnTo>
                  <a:lnTo>
                    <a:pt x="398" y="81"/>
                  </a:lnTo>
                  <a:lnTo>
                    <a:pt x="401" y="79"/>
                  </a:lnTo>
                  <a:lnTo>
                    <a:pt x="404" y="76"/>
                  </a:lnTo>
                  <a:lnTo>
                    <a:pt x="407" y="75"/>
                  </a:lnTo>
                  <a:lnTo>
                    <a:pt x="408" y="76"/>
                  </a:lnTo>
                  <a:lnTo>
                    <a:pt x="411" y="81"/>
                  </a:lnTo>
                  <a:lnTo>
                    <a:pt x="414" y="84"/>
                  </a:lnTo>
                  <a:lnTo>
                    <a:pt x="417" y="85"/>
                  </a:lnTo>
                  <a:lnTo>
                    <a:pt x="419" y="82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20" y="72"/>
                  </a:lnTo>
                  <a:lnTo>
                    <a:pt x="423" y="69"/>
                  </a:lnTo>
                  <a:lnTo>
                    <a:pt x="426" y="63"/>
                  </a:lnTo>
                  <a:lnTo>
                    <a:pt x="426" y="60"/>
                  </a:lnTo>
                  <a:lnTo>
                    <a:pt x="429" y="59"/>
                  </a:lnTo>
                  <a:lnTo>
                    <a:pt x="433" y="59"/>
                  </a:lnTo>
                  <a:lnTo>
                    <a:pt x="436" y="63"/>
                  </a:lnTo>
                  <a:lnTo>
                    <a:pt x="441" y="68"/>
                  </a:lnTo>
                  <a:lnTo>
                    <a:pt x="444" y="68"/>
                  </a:lnTo>
                  <a:lnTo>
                    <a:pt x="445" y="65"/>
                  </a:lnTo>
                  <a:lnTo>
                    <a:pt x="447" y="62"/>
                  </a:lnTo>
                  <a:lnTo>
                    <a:pt x="453" y="57"/>
                  </a:lnTo>
                  <a:lnTo>
                    <a:pt x="458" y="56"/>
                  </a:lnTo>
                  <a:lnTo>
                    <a:pt x="466" y="54"/>
                  </a:lnTo>
                  <a:lnTo>
                    <a:pt x="473" y="54"/>
                  </a:lnTo>
                  <a:lnTo>
                    <a:pt x="479" y="54"/>
                  </a:lnTo>
                  <a:lnTo>
                    <a:pt x="485" y="56"/>
                  </a:lnTo>
                  <a:lnTo>
                    <a:pt x="488" y="59"/>
                  </a:lnTo>
                  <a:lnTo>
                    <a:pt x="497" y="60"/>
                  </a:lnTo>
                  <a:lnTo>
                    <a:pt x="503" y="57"/>
                  </a:lnTo>
                  <a:lnTo>
                    <a:pt x="504" y="54"/>
                  </a:lnTo>
                  <a:lnTo>
                    <a:pt x="510" y="56"/>
                  </a:lnTo>
                  <a:lnTo>
                    <a:pt x="513" y="59"/>
                  </a:lnTo>
                  <a:lnTo>
                    <a:pt x="516" y="59"/>
                  </a:lnTo>
                  <a:lnTo>
                    <a:pt x="522" y="59"/>
                  </a:lnTo>
                  <a:lnTo>
                    <a:pt x="527" y="59"/>
                  </a:lnTo>
                  <a:lnTo>
                    <a:pt x="535" y="60"/>
                  </a:lnTo>
                  <a:lnTo>
                    <a:pt x="541" y="60"/>
                  </a:lnTo>
                  <a:lnTo>
                    <a:pt x="548" y="59"/>
                  </a:lnTo>
                  <a:lnTo>
                    <a:pt x="552" y="57"/>
                  </a:lnTo>
                  <a:lnTo>
                    <a:pt x="561" y="54"/>
                  </a:lnTo>
                  <a:lnTo>
                    <a:pt x="563" y="54"/>
                  </a:lnTo>
                  <a:lnTo>
                    <a:pt x="570" y="56"/>
                  </a:lnTo>
                  <a:lnTo>
                    <a:pt x="572" y="60"/>
                  </a:lnTo>
                  <a:lnTo>
                    <a:pt x="573" y="66"/>
                  </a:lnTo>
                  <a:lnTo>
                    <a:pt x="575" y="73"/>
                  </a:lnTo>
                  <a:lnTo>
                    <a:pt x="573" y="81"/>
                  </a:lnTo>
                  <a:lnTo>
                    <a:pt x="569" y="88"/>
                  </a:lnTo>
                  <a:lnTo>
                    <a:pt x="566" y="93"/>
                  </a:lnTo>
                  <a:lnTo>
                    <a:pt x="563" y="100"/>
                  </a:lnTo>
                  <a:lnTo>
                    <a:pt x="560" y="107"/>
                  </a:lnTo>
                  <a:lnTo>
                    <a:pt x="557" y="118"/>
                  </a:lnTo>
                  <a:lnTo>
                    <a:pt x="557" y="126"/>
                  </a:lnTo>
                  <a:lnTo>
                    <a:pt x="555" y="132"/>
                  </a:lnTo>
                  <a:lnTo>
                    <a:pt x="557" y="143"/>
                  </a:lnTo>
                  <a:lnTo>
                    <a:pt x="558" y="148"/>
                  </a:lnTo>
                  <a:lnTo>
                    <a:pt x="561" y="154"/>
                  </a:lnTo>
                  <a:lnTo>
                    <a:pt x="567" y="154"/>
                  </a:lnTo>
                  <a:lnTo>
                    <a:pt x="573" y="156"/>
                  </a:lnTo>
                  <a:lnTo>
                    <a:pt x="575" y="159"/>
                  </a:lnTo>
                  <a:lnTo>
                    <a:pt x="580" y="160"/>
                  </a:lnTo>
                  <a:lnTo>
                    <a:pt x="585" y="162"/>
                  </a:lnTo>
                  <a:lnTo>
                    <a:pt x="586" y="163"/>
                  </a:lnTo>
                  <a:lnTo>
                    <a:pt x="589" y="169"/>
                  </a:lnTo>
                  <a:lnTo>
                    <a:pt x="586" y="173"/>
                  </a:lnTo>
                  <a:lnTo>
                    <a:pt x="585" y="173"/>
                  </a:lnTo>
                  <a:lnTo>
                    <a:pt x="580" y="175"/>
                  </a:lnTo>
                  <a:lnTo>
                    <a:pt x="577" y="178"/>
                  </a:lnTo>
                  <a:lnTo>
                    <a:pt x="576" y="179"/>
                  </a:lnTo>
                  <a:lnTo>
                    <a:pt x="576" y="182"/>
                  </a:lnTo>
                  <a:lnTo>
                    <a:pt x="575" y="184"/>
                  </a:lnTo>
                  <a:lnTo>
                    <a:pt x="573" y="187"/>
                  </a:lnTo>
                  <a:lnTo>
                    <a:pt x="573" y="188"/>
                  </a:lnTo>
                  <a:lnTo>
                    <a:pt x="572" y="188"/>
                  </a:lnTo>
                  <a:lnTo>
                    <a:pt x="569" y="188"/>
                  </a:lnTo>
                  <a:lnTo>
                    <a:pt x="566" y="188"/>
                  </a:lnTo>
                  <a:lnTo>
                    <a:pt x="566" y="185"/>
                  </a:lnTo>
                  <a:lnTo>
                    <a:pt x="563" y="184"/>
                  </a:lnTo>
                  <a:lnTo>
                    <a:pt x="557" y="181"/>
                  </a:lnTo>
                  <a:lnTo>
                    <a:pt x="554" y="178"/>
                  </a:lnTo>
                  <a:lnTo>
                    <a:pt x="552" y="178"/>
                  </a:lnTo>
                  <a:lnTo>
                    <a:pt x="550" y="184"/>
                  </a:lnTo>
                  <a:lnTo>
                    <a:pt x="550" y="188"/>
                  </a:lnTo>
                  <a:lnTo>
                    <a:pt x="547" y="194"/>
                  </a:lnTo>
                  <a:lnTo>
                    <a:pt x="544" y="200"/>
                  </a:lnTo>
                  <a:lnTo>
                    <a:pt x="541" y="209"/>
                  </a:lnTo>
                  <a:lnTo>
                    <a:pt x="539" y="213"/>
                  </a:lnTo>
                  <a:lnTo>
                    <a:pt x="538" y="215"/>
                  </a:lnTo>
                  <a:lnTo>
                    <a:pt x="538" y="220"/>
                  </a:lnTo>
                  <a:lnTo>
                    <a:pt x="541" y="226"/>
                  </a:lnTo>
                  <a:lnTo>
                    <a:pt x="542" y="234"/>
                  </a:lnTo>
                  <a:lnTo>
                    <a:pt x="544" y="240"/>
                  </a:lnTo>
                  <a:lnTo>
                    <a:pt x="542" y="244"/>
                  </a:lnTo>
                  <a:lnTo>
                    <a:pt x="538" y="248"/>
                  </a:lnTo>
                  <a:lnTo>
                    <a:pt x="535" y="248"/>
                  </a:lnTo>
                  <a:lnTo>
                    <a:pt x="530" y="250"/>
                  </a:lnTo>
                  <a:lnTo>
                    <a:pt x="525" y="254"/>
                  </a:lnTo>
                  <a:lnTo>
                    <a:pt x="520" y="256"/>
                  </a:lnTo>
                  <a:lnTo>
                    <a:pt x="514" y="253"/>
                  </a:lnTo>
                  <a:lnTo>
                    <a:pt x="513" y="251"/>
                  </a:lnTo>
                  <a:lnTo>
                    <a:pt x="510" y="251"/>
                  </a:lnTo>
                  <a:lnTo>
                    <a:pt x="505" y="253"/>
                  </a:lnTo>
                  <a:lnTo>
                    <a:pt x="503" y="257"/>
                  </a:lnTo>
                  <a:lnTo>
                    <a:pt x="503" y="260"/>
                  </a:lnTo>
                  <a:lnTo>
                    <a:pt x="503" y="264"/>
                  </a:lnTo>
                  <a:lnTo>
                    <a:pt x="503" y="272"/>
                  </a:lnTo>
                  <a:lnTo>
                    <a:pt x="500" y="276"/>
                  </a:lnTo>
                  <a:lnTo>
                    <a:pt x="497" y="279"/>
                  </a:lnTo>
                  <a:lnTo>
                    <a:pt x="494" y="284"/>
                  </a:lnTo>
                  <a:lnTo>
                    <a:pt x="494" y="288"/>
                  </a:lnTo>
                  <a:lnTo>
                    <a:pt x="497" y="292"/>
                  </a:lnTo>
                  <a:lnTo>
                    <a:pt x="500" y="297"/>
                  </a:lnTo>
                  <a:lnTo>
                    <a:pt x="501" y="300"/>
                  </a:lnTo>
                  <a:lnTo>
                    <a:pt x="500" y="301"/>
                  </a:lnTo>
                  <a:lnTo>
                    <a:pt x="498" y="304"/>
                  </a:lnTo>
                  <a:lnTo>
                    <a:pt x="497" y="307"/>
                  </a:lnTo>
                  <a:lnTo>
                    <a:pt x="497" y="309"/>
                  </a:lnTo>
                  <a:lnTo>
                    <a:pt x="494" y="307"/>
                  </a:lnTo>
                  <a:lnTo>
                    <a:pt x="491" y="306"/>
                  </a:lnTo>
                  <a:lnTo>
                    <a:pt x="485" y="306"/>
                  </a:lnTo>
                  <a:lnTo>
                    <a:pt x="483" y="304"/>
                  </a:lnTo>
                  <a:lnTo>
                    <a:pt x="480" y="303"/>
                  </a:lnTo>
                  <a:lnTo>
                    <a:pt x="478" y="304"/>
                  </a:lnTo>
                  <a:lnTo>
                    <a:pt x="476" y="307"/>
                  </a:lnTo>
                  <a:lnTo>
                    <a:pt x="473" y="310"/>
                  </a:lnTo>
                  <a:lnTo>
                    <a:pt x="469" y="312"/>
                  </a:lnTo>
                  <a:lnTo>
                    <a:pt x="463" y="312"/>
                  </a:lnTo>
                  <a:lnTo>
                    <a:pt x="460" y="310"/>
                  </a:lnTo>
                  <a:lnTo>
                    <a:pt x="455" y="309"/>
                  </a:lnTo>
                  <a:lnTo>
                    <a:pt x="454" y="304"/>
                  </a:lnTo>
                  <a:lnTo>
                    <a:pt x="453" y="300"/>
                  </a:lnTo>
                  <a:lnTo>
                    <a:pt x="454" y="295"/>
                  </a:lnTo>
                  <a:lnTo>
                    <a:pt x="455" y="291"/>
                  </a:lnTo>
                  <a:lnTo>
                    <a:pt x="455" y="287"/>
                  </a:lnTo>
                  <a:lnTo>
                    <a:pt x="454" y="284"/>
                  </a:lnTo>
                  <a:lnTo>
                    <a:pt x="450" y="282"/>
                  </a:lnTo>
                  <a:lnTo>
                    <a:pt x="448" y="279"/>
                  </a:lnTo>
                  <a:lnTo>
                    <a:pt x="445" y="278"/>
                  </a:lnTo>
                  <a:lnTo>
                    <a:pt x="444" y="275"/>
                  </a:lnTo>
                  <a:lnTo>
                    <a:pt x="441" y="275"/>
                  </a:lnTo>
                  <a:lnTo>
                    <a:pt x="438" y="278"/>
                  </a:lnTo>
                  <a:lnTo>
                    <a:pt x="435" y="279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5" y="284"/>
                  </a:lnTo>
                  <a:lnTo>
                    <a:pt x="422" y="282"/>
                  </a:lnTo>
                  <a:lnTo>
                    <a:pt x="417" y="282"/>
                  </a:lnTo>
                  <a:lnTo>
                    <a:pt x="414" y="284"/>
                  </a:lnTo>
                  <a:lnTo>
                    <a:pt x="410" y="287"/>
                  </a:lnTo>
                  <a:lnTo>
                    <a:pt x="407" y="289"/>
                  </a:lnTo>
                  <a:lnTo>
                    <a:pt x="404" y="292"/>
                  </a:lnTo>
                  <a:lnTo>
                    <a:pt x="398" y="294"/>
                  </a:lnTo>
                  <a:lnTo>
                    <a:pt x="392" y="294"/>
                  </a:lnTo>
                  <a:lnTo>
                    <a:pt x="388" y="295"/>
                  </a:lnTo>
                  <a:lnTo>
                    <a:pt x="381" y="297"/>
                  </a:lnTo>
                  <a:lnTo>
                    <a:pt x="378" y="297"/>
                  </a:lnTo>
                  <a:lnTo>
                    <a:pt x="376" y="297"/>
                  </a:lnTo>
                  <a:lnTo>
                    <a:pt x="373" y="301"/>
                  </a:lnTo>
                  <a:lnTo>
                    <a:pt x="372" y="307"/>
                  </a:lnTo>
                  <a:lnTo>
                    <a:pt x="369" y="312"/>
                  </a:lnTo>
                  <a:lnTo>
                    <a:pt x="366" y="313"/>
                  </a:lnTo>
                  <a:lnTo>
                    <a:pt x="360" y="312"/>
                  </a:lnTo>
                  <a:lnTo>
                    <a:pt x="356" y="312"/>
                  </a:lnTo>
                  <a:lnTo>
                    <a:pt x="354" y="313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44"/>
            <p:cNvSpPr>
              <a:spLocks/>
            </p:cNvSpPr>
            <p:nvPr/>
          </p:nvSpPr>
          <p:spPr bwMode="auto">
            <a:xfrm>
              <a:off x="1463" y="3096"/>
              <a:ext cx="440" cy="629"/>
            </a:xfrm>
            <a:custGeom>
              <a:avLst/>
              <a:gdLst/>
              <a:ahLst/>
              <a:cxnLst>
                <a:cxn ang="0">
                  <a:pos x="428" y="188"/>
                </a:cxn>
                <a:cxn ang="0">
                  <a:pos x="414" y="252"/>
                </a:cxn>
                <a:cxn ang="0">
                  <a:pos x="396" y="328"/>
                </a:cxn>
                <a:cxn ang="0">
                  <a:pos x="386" y="356"/>
                </a:cxn>
                <a:cxn ang="0">
                  <a:pos x="364" y="421"/>
                </a:cxn>
                <a:cxn ang="0">
                  <a:pos x="361" y="438"/>
                </a:cxn>
                <a:cxn ang="0">
                  <a:pos x="353" y="484"/>
                </a:cxn>
                <a:cxn ang="0">
                  <a:pos x="350" y="487"/>
                </a:cxn>
                <a:cxn ang="0">
                  <a:pos x="327" y="541"/>
                </a:cxn>
                <a:cxn ang="0">
                  <a:pos x="315" y="560"/>
                </a:cxn>
                <a:cxn ang="0">
                  <a:pos x="283" y="572"/>
                </a:cxn>
                <a:cxn ang="0">
                  <a:pos x="265" y="556"/>
                </a:cxn>
                <a:cxn ang="0">
                  <a:pos x="239" y="547"/>
                </a:cxn>
                <a:cxn ang="0">
                  <a:pos x="217" y="556"/>
                </a:cxn>
                <a:cxn ang="0">
                  <a:pos x="187" y="568"/>
                </a:cxn>
                <a:cxn ang="0">
                  <a:pos x="183" y="584"/>
                </a:cxn>
                <a:cxn ang="0">
                  <a:pos x="177" y="618"/>
                </a:cxn>
                <a:cxn ang="0">
                  <a:pos x="143" y="628"/>
                </a:cxn>
                <a:cxn ang="0">
                  <a:pos x="142" y="593"/>
                </a:cxn>
                <a:cxn ang="0">
                  <a:pos x="105" y="572"/>
                </a:cxn>
                <a:cxn ang="0">
                  <a:pos x="77" y="526"/>
                </a:cxn>
                <a:cxn ang="0">
                  <a:pos x="33" y="506"/>
                </a:cxn>
                <a:cxn ang="0">
                  <a:pos x="0" y="481"/>
                </a:cxn>
                <a:cxn ang="0">
                  <a:pos x="24" y="440"/>
                </a:cxn>
                <a:cxn ang="0">
                  <a:pos x="65" y="431"/>
                </a:cxn>
                <a:cxn ang="0">
                  <a:pos x="111" y="431"/>
                </a:cxn>
                <a:cxn ang="0">
                  <a:pos x="128" y="407"/>
                </a:cxn>
                <a:cxn ang="0">
                  <a:pos x="133" y="381"/>
                </a:cxn>
                <a:cxn ang="0">
                  <a:pos x="136" y="352"/>
                </a:cxn>
                <a:cxn ang="0">
                  <a:pos x="125" y="303"/>
                </a:cxn>
                <a:cxn ang="0">
                  <a:pos x="137" y="278"/>
                </a:cxn>
                <a:cxn ang="0">
                  <a:pos x="114" y="246"/>
                </a:cxn>
                <a:cxn ang="0">
                  <a:pos x="139" y="230"/>
                </a:cxn>
                <a:cxn ang="0">
                  <a:pos x="149" y="231"/>
                </a:cxn>
                <a:cxn ang="0">
                  <a:pos x="168" y="230"/>
                </a:cxn>
                <a:cxn ang="0">
                  <a:pos x="192" y="240"/>
                </a:cxn>
                <a:cxn ang="0">
                  <a:pos x="199" y="250"/>
                </a:cxn>
                <a:cxn ang="0">
                  <a:pos x="218" y="260"/>
                </a:cxn>
                <a:cxn ang="0">
                  <a:pos x="234" y="256"/>
                </a:cxn>
                <a:cxn ang="0">
                  <a:pos x="234" y="228"/>
                </a:cxn>
                <a:cxn ang="0">
                  <a:pos x="233" y="196"/>
                </a:cxn>
                <a:cxn ang="0">
                  <a:pos x="236" y="171"/>
                </a:cxn>
                <a:cxn ang="0">
                  <a:pos x="222" y="149"/>
                </a:cxn>
                <a:cxn ang="0">
                  <a:pos x="215" y="128"/>
                </a:cxn>
                <a:cxn ang="0">
                  <a:pos x="212" y="93"/>
                </a:cxn>
                <a:cxn ang="0">
                  <a:pos x="197" y="53"/>
                </a:cxn>
                <a:cxn ang="0">
                  <a:pos x="183" y="27"/>
                </a:cxn>
                <a:cxn ang="0">
                  <a:pos x="183" y="8"/>
                </a:cxn>
                <a:cxn ang="0">
                  <a:pos x="208" y="9"/>
                </a:cxn>
                <a:cxn ang="0">
                  <a:pos x="228" y="21"/>
                </a:cxn>
                <a:cxn ang="0">
                  <a:pos x="261" y="40"/>
                </a:cxn>
                <a:cxn ang="0">
                  <a:pos x="283" y="50"/>
                </a:cxn>
                <a:cxn ang="0">
                  <a:pos x="300" y="28"/>
                </a:cxn>
                <a:cxn ang="0">
                  <a:pos x="311" y="33"/>
                </a:cxn>
                <a:cxn ang="0">
                  <a:pos x="327" y="59"/>
                </a:cxn>
                <a:cxn ang="0">
                  <a:pos x="324" y="72"/>
                </a:cxn>
                <a:cxn ang="0">
                  <a:pos x="368" y="94"/>
                </a:cxn>
                <a:cxn ang="0">
                  <a:pos x="403" y="88"/>
                </a:cxn>
                <a:cxn ang="0">
                  <a:pos x="424" y="105"/>
                </a:cxn>
              </a:cxnLst>
              <a:rect l="0" t="0" r="r" b="b"/>
              <a:pathLst>
                <a:path w="440" h="629">
                  <a:moveTo>
                    <a:pt x="440" y="113"/>
                  </a:moveTo>
                  <a:lnTo>
                    <a:pt x="438" y="122"/>
                  </a:lnTo>
                  <a:lnTo>
                    <a:pt x="436" y="135"/>
                  </a:lnTo>
                  <a:lnTo>
                    <a:pt x="434" y="150"/>
                  </a:lnTo>
                  <a:lnTo>
                    <a:pt x="433" y="159"/>
                  </a:lnTo>
                  <a:lnTo>
                    <a:pt x="433" y="172"/>
                  </a:lnTo>
                  <a:lnTo>
                    <a:pt x="430" y="183"/>
                  </a:lnTo>
                  <a:lnTo>
                    <a:pt x="428" y="188"/>
                  </a:lnTo>
                  <a:lnTo>
                    <a:pt x="427" y="196"/>
                  </a:lnTo>
                  <a:lnTo>
                    <a:pt x="428" y="196"/>
                  </a:lnTo>
                  <a:lnTo>
                    <a:pt x="428" y="199"/>
                  </a:lnTo>
                  <a:lnTo>
                    <a:pt x="427" y="203"/>
                  </a:lnTo>
                  <a:lnTo>
                    <a:pt x="424" y="216"/>
                  </a:lnTo>
                  <a:lnTo>
                    <a:pt x="419" y="232"/>
                  </a:lnTo>
                  <a:lnTo>
                    <a:pt x="416" y="243"/>
                  </a:lnTo>
                  <a:lnTo>
                    <a:pt x="414" y="252"/>
                  </a:lnTo>
                  <a:lnTo>
                    <a:pt x="405" y="275"/>
                  </a:lnTo>
                  <a:lnTo>
                    <a:pt x="402" y="287"/>
                  </a:lnTo>
                  <a:lnTo>
                    <a:pt x="400" y="293"/>
                  </a:lnTo>
                  <a:lnTo>
                    <a:pt x="400" y="303"/>
                  </a:lnTo>
                  <a:lnTo>
                    <a:pt x="399" y="309"/>
                  </a:lnTo>
                  <a:lnTo>
                    <a:pt x="399" y="313"/>
                  </a:lnTo>
                  <a:lnTo>
                    <a:pt x="399" y="316"/>
                  </a:lnTo>
                  <a:lnTo>
                    <a:pt x="396" y="328"/>
                  </a:lnTo>
                  <a:lnTo>
                    <a:pt x="391" y="338"/>
                  </a:lnTo>
                  <a:lnTo>
                    <a:pt x="390" y="347"/>
                  </a:lnTo>
                  <a:lnTo>
                    <a:pt x="387" y="350"/>
                  </a:lnTo>
                  <a:lnTo>
                    <a:pt x="386" y="352"/>
                  </a:lnTo>
                  <a:lnTo>
                    <a:pt x="386" y="352"/>
                  </a:lnTo>
                  <a:lnTo>
                    <a:pt x="386" y="353"/>
                  </a:lnTo>
                  <a:lnTo>
                    <a:pt x="386" y="354"/>
                  </a:lnTo>
                  <a:lnTo>
                    <a:pt x="386" y="356"/>
                  </a:lnTo>
                  <a:lnTo>
                    <a:pt x="384" y="359"/>
                  </a:lnTo>
                  <a:lnTo>
                    <a:pt x="377" y="372"/>
                  </a:lnTo>
                  <a:lnTo>
                    <a:pt x="372" y="385"/>
                  </a:lnTo>
                  <a:lnTo>
                    <a:pt x="371" y="390"/>
                  </a:lnTo>
                  <a:lnTo>
                    <a:pt x="365" y="404"/>
                  </a:lnTo>
                  <a:lnTo>
                    <a:pt x="364" y="413"/>
                  </a:lnTo>
                  <a:lnTo>
                    <a:pt x="365" y="418"/>
                  </a:lnTo>
                  <a:lnTo>
                    <a:pt x="364" y="421"/>
                  </a:lnTo>
                  <a:lnTo>
                    <a:pt x="364" y="425"/>
                  </a:lnTo>
                  <a:lnTo>
                    <a:pt x="364" y="425"/>
                  </a:lnTo>
                  <a:lnTo>
                    <a:pt x="362" y="426"/>
                  </a:lnTo>
                  <a:lnTo>
                    <a:pt x="362" y="426"/>
                  </a:lnTo>
                  <a:lnTo>
                    <a:pt x="364" y="428"/>
                  </a:lnTo>
                  <a:lnTo>
                    <a:pt x="362" y="431"/>
                  </a:lnTo>
                  <a:lnTo>
                    <a:pt x="362" y="435"/>
                  </a:lnTo>
                  <a:lnTo>
                    <a:pt x="361" y="438"/>
                  </a:lnTo>
                  <a:lnTo>
                    <a:pt x="361" y="444"/>
                  </a:lnTo>
                  <a:lnTo>
                    <a:pt x="358" y="449"/>
                  </a:lnTo>
                  <a:lnTo>
                    <a:pt x="358" y="453"/>
                  </a:lnTo>
                  <a:lnTo>
                    <a:pt x="356" y="459"/>
                  </a:lnTo>
                  <a:lnTo>
                    <a:pt x="356" y="463"/>
                  </a:lnTo>
                  <a:lnTo>
                    <a:pt x="356" y="469"/>
                  </a:lnTo>
                  <a:lnTo>
                    <a:pt x="353" y="482"/>
                  </a:lnTo>
                  <a:lnTo>
                    <a:pt x="353" y="484"/>
                  </a:lnTo>
                  <a:lnTo>
                    <a:pt x="352" y="485"/>
                  </a:lnTo>
                  <a:lnTo>
                    <a:pt x="347" y="485"/>
                  </a:lnTo>
                  <a:lnTo>
                    <a:pt x="346" y="485"/>
                  </a:lnTo>
                  <a:lnTo>
                    <a:pt x="343" y="488"/>
                  </a:lnTo>
                  <a:lnTo>
                    <a:pt x="344" y="488"/>
                  </a:lnTo>
                  <a:lnTo>
                    <a:pt x="346" y="487"/>
                  </a:lnTo>
                  <a:lnTo>
                    <a:pt x="349" y="487"/>
                  </a:lnTo>
                  <a:lnTo>
                    <a:pt x="350" y="487"/>
                  </a:lnTo>
                  <a:lnTo>
                    <a:pt x="349" y="496"/>
                  </a:lnTo>
                  <a:lnTo>
                    <a:pt x="344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1" y="509"/>
                  </a:lnTo>
                  <a:lnTo>
                    <a:pt x="340" y="512"/>
                  </a:lnTo>
                  <a:lnTo>
                    <a:pt x="331" y="531"/>
                  </a:lnTo>
                  <a:lnTo>
                    <a:pt x="327" y="541"/>
                  </a:lnTo>
                  <a:lnTo>
                    <a:pt x="327" y="543"/>
                  </a:lnTo>
                  <a:lnTo>
                    <a:pt x="324" y="546"/>
                  </a:lnTo>
                  <a:lnTo>
                    <a:pt x="322" y="550"/>
                  </a:lnTo>
                  <a:lnTo>
                    <a:pt x="321" y="554"/>
                  </a:lnTo>
                  <a:lnTo>
                    <a:pt x="318" y="557"/>
                  </a:lnTo>
                  <a:lnTo>
                    <a:pt x="317" y="556"/>
                  </a:lnTo>
                  <a:lnTo>
                    <a:pt x="317" y="557"/>
                  </a:lnTo>
                  <a:lnTo>
                    <a:pt x="315" y="560"/>
                  </a:lnTo>
                  <a:lnTo>
                    <a:pt x="312" y="565"/>
                  </a:lnTo>
                  <a:lnTo>
                    <a:pt x="303" y="578"/>
                  </a:lnTo>
                  <a:lnTo>
                    <a:pt x="299" y="576"/>
                  </a:lnTo>
                  <a:lnTo>
                    <a:pt x="296" y="575"/>
                  </a:lnTo>
                  <a:lnTo>
                    <a:pt x="293" y="572"/>
                  </a:lnTo>
                  <a:lnTo>
                    <a:pt x="289" y="572"/>
                  </a:lnTo>
                  <a:lnTo>
                    <a:pt x="284" y="572"/>
                  </a:lnTo>
                  <a:lnTo>
                    <a:pt x="283" y="572"/>
                  </a:lnTo>
                  <a:lnTo>
                    <a:pt x="283" y="569"/>
                  </a:lnTo>
                  <a:lnTo>
                    <a:pt x="281" y="565"/>
                  </a:lnTo>
                  <a:lnTo>
                    <a:pt x="278" y="563"/>
                  </a:lnTo>
                  <a:lnTo>
                    <a:pt x="275" y="563"/>
                  </a:lnTo>
                  <a:lnTo>
                    <a:pt x="272" y="563"/>
                  </a:lnTo>
                  <a:lnTo>
                    <a:pt x="268" y="562"/>
                  </a:lnTo>
                  <a:lnTo>
                    <a:pt x="268" y="559"/>
                  </a:lnTo>
                  <a:lnTo>
                    <a:pt x="265" y="556"/>
                  </a:lnTo>
                  <a:lnTo>
                    <a:pt x="262" y="553"/>
                  </a:lnTo>
                  <a:lnTo>
                    <a:pt x="258" y="553"/>
                  </a:lnTo>
                  <a:lnTo>
                    <a:pt x="258" y="553"/>
                  </a:lnTo>
                  <a:lnTo>
                    <a:pt x="253" y="551"/>
                  </a:lnTo>
                  <a:lnTo>
                    <a:pt x="250" y="550"/>
                  </a:lnTo>
                  <a:lnTo>
                    <a:pt x="246" y="551"/>
                  </a:lnTo>
                  <a:lnTo>
                    <a:pt x="242" y="550"/>
                  </a:lnTo>
                  <a:lnTo>
                    <a:pt x="239" y="547"/>
                  </a:lnTo>
                  <a:lnTo>
                    <a:pt x="234" y="546"/>
                  </a:lnTo>
                  <a:lnTo>
                    <a:pt x="230" y="544"/>
                  </a:lnTo>
                  <a:lnTo>
                    <a:pt x="222" y="541"/>
                  </a:lnTo>
                  <a:lnTo>
                    <a:pt x="217" y="543"/>
                  </a:lnTo>
                  <a:lnTo>
                    <a:pt x="215" y="546"/>
                  </a:lnTo>
                  <a:lnTo>
                    <a:pt x="215" y="550"/>
                  </a:lnTo>
                  <a:lnTo>
                    <a:pt x="217" y="553"/>
                  </a:lnTo>
                  <a:lnTo>
                    <a:pt x="217" y="556"/>
                  </a:lnTo>
                  <a:lnTo>
                    <a:pt x="214" y="560"/>
                  </a:lnTo>
                  <a:lnTo>
                    <a:pt x="211" y="565"/>
                  </a:lnTo>
                  <a:lnTo>
                    <a:pt x="203" y="569"/>
                  </a:lnTo>
                  <a:lnTo>
                    <a:pt x="199" y="571"/>
                  </a:lnTo>
                  <a:lnTo>
                    <a:pt x="196" y="571"/>
                  </a:lnTo>
                  <a:lnTo>
                    <a:pt x="192" y="571"/>
                  </a:lnTo>
                  <a:lnTo>
                    <a:pt x="190" y="569"/>
                  </a:lnTo>
                  <a:lnTo>
                    <a:pt x="187" y="568"/>
                  </a:lnTo>
                  <a:lnTo>
                    <a:pt x="187" y="568"/>
                  </a:lnTo>
                  <a:lnTo>
                    <a:pt x="186" y="566"/>
                  </a:lnTo>
                  <a:lnTo>
                    <a:pt x="181" y="565"/>
                  </a:lnTo>
                  <a:lnTo>
                    <a:pt x="178" y="566"/>
                  </a:lnTo>
                  <a:lnTo>
                    <a:pt x="177" y="569"/>
                  </a:lnTo>
                  <a:lnTo>
                    <a:pt x="178" y="575"/>
                  </a:lnTo>
                  <a:lnTo>
                    <a:pt x="180" y="578"/>
                  </a:lnTo>
                  <a:lnTo>
                    <a:pt x="183" y="584"/>
                  </a:lnTo>
                  <a:lnTo>
                    <a:pt x="183" y="587"/>
                  </a:lnTo>
                  <a:lnTo>
                    <a:pt x="186" y="591"/>
                  </a:lnTo>
                  <a:lnTo>
                    <a:pt x="187" y="598"/>
                  </a:lnTo>
                  <a:lnTo>
                    <a:pt x="187" y="603"/>
                  </a:lnTo>
                  <a:lnTo>
                    <a:pt x="186" y="610"/>
                  </a:lnTo>
                  <a:lnTo>
                    <a:pt x="183" y="612"/>
                  </a:lnTo>
                  <a:lnTo>
                    <a:pt x="180" y="615"/>
                  </a:lnTo>
                  <a:lnTo>
                    <a:pt x="177" y="618"/>
                  </a:lnTo>
                  <a:lnTo>
                    <a:pt x="174" y="620"/>
                  </a:lnTo>
                  <a:lnTo>
                    <a:pt x="168" y="623"/>
                  </a:lnTo>
                  <a:lnTo>
                    <a:pt x="162" y="625"/>
                  </a:lnTo>
                  <a:lnTo>
                    <a:pt x="156" y="626"/>
                  </a:lnTo>
                  <a:lnTo>
                    <a:pt x="150" y="629"/>
                  </a:lnTo>
                  <a:lnTo>
                    <a:pt x="146" y="629"/>
                  </a:lnTo>
                  <a:lnTo>
                    <a:pt x="145" y="629"/>
                  </a:lnTo>
                  <a:lnTo>
                    <a:pt x="143" y="628"/>
                  </a:lnTo>
                  <a:lnTo>
                    <a:pt x="142" y="623"/>
                  </a:lnTo>
                  <a:lnTo>
                    <a:pt x="142" y="618"/>
                  </a:lnTo>
                  <a:lnTo>
                    <a:pt x="142" y="613"/>
                  </a:lnTo>
                  <a:lnTo>
                    <a:pt x="142" y="609"/>
                  </a:lnTo>
                  <a:lnTo>
                    <a:pt x="142" y="604"/>
                  </a:lnTo>
                  <a:lnTo>
                    <a:pt x="143" y="601"/>
                  </a:lnTo>
                  <a:lnTo>
                    <a:pt x="142" y="597"/>
                  </a:lnTo>
                  <a:lnTo>
                    <a:pt x="142" y="593"/>
                  </a:lnTo>
                  <a:lnTo>
                    <a:pt x="140" y="587"/>
                  </a:lnTo>
                  <a:lnTo>
                    <a:pt x="136" y="581"/>
                  </a:lnTo>
                  <a:lnTo>
                    <a:pt x="131" y="576"/>
                  </a:lnTo>
                  <a:lnTo>
                    <a:pt x="127" y="575"/>
                  </a:lnTo>
                  <a:lnTo>
                    <a:pt x="121" y="575"/>
                  </a:lnTo>
                  <a:lnTo>
                    <a:pt x="117" y="575"/>
                  </a:lnTo>
                  <a:lnTo>
                    <a:pt x="112" y="573"/>
                  </a:lnTo>
                  <a:lnTo>
                    <a:pt x="105" y="572"/>
                  </a:lnTo>
                  <a:lnTo>
                    <a:pt x="100" y="571"/>
                  </a:lnTo>
                  <a:lnTo>
                    <a:pt x="96" y="566"/>
                  </a:lnTo>
                  <a:lnTo>
                    <a:pt x="90" y="551"/>
                  </a:lnTo>
                  <a:lnTo>
                    <a:pt x="89" y="547"/>
                  </a:lnTo>
                  <a:lnTo>
                    <a:pt x="87" y="541"/>
                  </a:lnTo>
                  <a:lnTo>
                    <a:pt x="84" y="537"/>
                  </a:lnTo>
                  <a:lnTo>
                    <a:pt x="81" y="532"/>
                  </a:lnTo>
                  <a:lnTo>
                    <a:pt x="77" y="526"/>
                  </a:lnTo>
                  <a:lnTo>
                    <a:pt x="70" y="525"/>
                  </a:lnTo>
                  <a:lnTo>
                    <a:pt x="64" y="523"/>
                  </a:lnTo>
                  <a:lnTo>
                    <a:pt x="58" y="522"/>
                  </a:lnTo>
                  <a:lnTo>
                    <a:pt x="50" y="521"/>
                  </a:lnTo>
                  <a:lnTo>
                    <a:pt x="46" y="518"/>
                  </a:lnTo>
                  <a:lnTo>
                    <a:pt x="40" y="515"/>
                  </a:lnTo>
                  <a:lnTo>
                    <a:pt x="36" y="510"/>
                  </a:lnTo>
                  <a:lnTo>
                    <a:pt x="33" y="506"/>
                  </a:lnTo>
                  <a:lnTo>
                    <a:pt x="28" y="504"/>
                  </a:lnTo>
                  <a:lnTo>
                    <a:pt x="20" y="503"/>
                  </a:lnTo>
                  <a:lnTo>
                    <a:pt x="11" y="498"/>
                  </a:lnTo>
                  <a:lnTo>
                    <a:pt x="6" y="497"/>
                  </a:lnTo>
                  <a:lnTo>
                    <a:pt x="3" y="493"/>
                  </a:lnTo>
                  <a:lnTo>
                    <a:pt x="0" y="488"/>
                  </a:lnTo>
                  <a:lnTo>
                    <a:pt x="0" y="487"/>
                  </a:lnTo>
                  <a:lnTo>
                    <a:pt x="0" y="481"/>
                  </a:lnTo>
                  <a:lnTo>
                    <a:pt x="2" y="475"/>
                  </a:lnTo>
                  <a:lnTo>
                    <a:pt x="3" y="472"/>
                  </a:lnTo>
                  <a:lnTo>
                    <a:pt x="9" y="466"/>
                  </a:lnTo>
                  <a:lnTo>
                    <a:pt x="14" y="463"/>
                  </a:lnTo>
                  <a:lnTo>
                    <a:pt x="17" y="457"/>
                  </a:lnTo>
                  <a:lnTo>
                    <a:pt x="20" y="451"/>
                  </a:lnTo>
                  <a:lnTo>
                    <a:pt x="23" y="444"/>
                  </a:lnTo>
                  <a:lnTo>
                    <a:pt x="24" y="440"/>
                  </a:lnTo>
                  <a:lnTo>
                    <a:pt x="27" y="437"/>
                  </a:lnTo>
                  <a:lnTo>
                    <a:pt x="31" y="437"/>
                  </a:lnTo>
                  <a:lnTo>
                    <a:pt x="36" y="435"/>
                  </a:lnTo>
                  <a:lnTo>
                    <a:pt x="42" y="434"/>
                  </a:lnTo>
                  <a:lnTo>
                    <a:pt x="46" y="432"/>
                  </a:lnTo>
                  <a:lnTo>
                    <a:pt x="50" y="431"/>
                  </a:lnTo>
                  <a:lnTo>
                    <a:pt x="59" y="429"/>
                  </a:lnTo>
                  <a:lnTo>
                    <a:pt x="65" y="431"/>
                  </a:lnTo>
                  <a:lnTo>
                    <a:pt x="70" y="432"/>
                  </a:lnTo>
                  <a:lnTo>
                    <a:pt x="74" y="434"/>
                  </a:lnTo>
                  <a:lnTo>
                    <a:pt x="80" y="435"/>
                  </a:lnTo>
                  <a:lnTo>
                    <a:pt x="84" y="437"/>
                  </a:lnTo>
                  <a:lnTo>
                    <a:pt x="93" y="437"/>
                  </a:lnTo>
                  <a:lnTo>
                    <a:pt x="100" y="435"/>
                  </a:lnTo>
                  <a:lnTo>
                    <a:pt x="105" y="432"/>
                  </a:lnTo>
                  <a:lnTo>
                    <a:pt x="111" y="431"/>
                  </a:lnTo>
                  <a:lnTo>
                    <a:pt x="115" y="428"/>
                  </a:lnTo>
                  <a:lnTo>
                    <a:pt x="121" y="425"/>
                  </a:lnTo>
                  <a:lnTo>
                    <a:pt x="127" y="421"/>
                  </a:lnTo>
                  <a:lnTo>
                    <a:pt x="131" y="418"/>
                  </a:lnTo>
                  <a:lnTo>
                    <a:pt x="131" y="416"/>
                  </a:lnTo>
                  <a:lnTo>
                    <a:pt x="130" y="413"/>
                  </a:lnTo>
                  <a:lnTo>
                    <a:pt x="130" y="412"/>
                  </a:lnTo>
                  <a:lnTo>
                    <a:pt x="128" y="407"/>
                  </a:lnTo>
                  <a:lnTo>
                    <a:pt x="127" y="403"/>
                  </a:lnTo>
                  <a:lnTo>
                    <a:pt x="125" y="397"/>
                  </a:lnTo>
                  <a:lnTo>
                    <a:pt x="124" y="394"/>
                  </a:lnTo>
                  <a:lnTo>
                    <a:pt x="125" y="391"/>
                  </a:lnTo>
                  <a:lnTo>
                    <a:pt x="128" y="390"/>
                  </a:lnTo>
                  <a:lnTo>
                    <a:pt x="131" y="387"/>
                  </a:lnTo>
                  <a:lnTo>
                    <a:pt x="133" y="385"/>
                  </a:lnTo>
                  <a:lnTo>
                    <a:pt x="133" y="381"/>
                  </a:lnTo>
                  <a:lnTo>
                    <a:pt x="133" y="377"/>
                  </a:lnTo>
                  <a:lnTo>
                    <a:pt x="134" y="374"/>
                  </a:lnTo>
                  <a:lnTo>
                    <a:pt x="137" y="368"/>
                  </a:lnTo>
                  <a:lnTo>
                    <a:pt x="139" y="363"/>
                  </a:lnTo>
                  <a:lnTo>
                    <a:pt x="137" y="360"/>
                  </a:lnTo>
                  <a:lnTo>
                    <a:pt x="136" y="359"/>
                  </a:lnTo>
                  <a:lnTo>
                    <a:pt x="134" y="356"/>
                  </a:lnTo>
                  <a:lnTo>
                    <a:pt x="136" y="352"/>
                  </a:lnTo>
                  <a:lnTo>
                    <a:pt x="136" y="347"/>
                  </a:lnTo>
                  <a:lnTo>
                    <a:pt x="136" y="341"/>
                  </a:lnTo>
                  <a:lnTo>
                    <a:pt x="136" y="337"/>
                  </a:lnTo>
                  <a:lnTo>
                    <a:pt x="134" y="329"/>
                  </a:lnTo>
                  <a:lnTo>
                    <a:pt x="131" y="318"/>
                  </a:lnTo>
                  <a:lnTo>
                    <a:pt x="128" y="312"/>
                  </a:lnTo>
                  <a:lnTo>
                    <a:pt x="124" y="307"/>
                  </a:lnTo>
                  <a:lnTo>
                    <a:pt x="125" y="303"/>
                  </a:lnTo>
                  <a:lnTo>
                    <a:pt x="125" y="300"/>
                  </a:lnTo>
                  <a:lnTo>
                    <a:pt x="131" y="297"/>
                  </a:lnTo>
                  <a:lnTo>
                    <a:pt x="134" y="296"/>
                  </a:lnTo>
                  <a:lnTo>
                    <a:pt x="136" y="294"/>
                  </a:lnTo>
                  <a:lnTo>
                    <a:pt x="136" y="291"/>
                  </a:lnTo>
                  <a:lnTo>
                    <a:pt x="137" y="287"/>
                  </a:lnTo>
                  <a:lnTo>
                    <a:pt x="139" y="282"/>
                  </a:lnTo>
                  <a:lnTo>
                    <a:pt x="137" y="278"/>
                  </a:lnTo>
                  <a:lnTo>
                    <a:pt x="134" y="274"/>
                  </a:lnTo>
                  <a:lnTo>
                    <a:pt x="130" y="266"/>
                  </a:lnTo>
                  <a:lnTo>
                    <a:pt x="125" y="265"/>
                  </a:lnTo>
                  <a:lnTo>
                    <a:pt x="122" y="262"/>
                  </a:lnTo>
                  <a:lnTo>
                    <a:pt x="120" y="259"/>
                  </a:lnTo>
                  <a:lnTo>
                    <a:pt x="118" y="256"/>
                  </a:lnTo>
                  <a:lnTo>
                    <a:pt x="117" y="250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15" y="235"/>
                  </a:lnTo>
                  <a:lnTo>
                    <a:pt x="117" y="231"/>
                  </a:lnTo>
                  <a:lnTo>
                    <a:pt x="121" y="225"/>
                  </a:lnTo>
                  <a:lnTo>
                    <a:pt x="125" y="224"/>
                  </a:lnTo>
                  <a:lnTo>
                    <a:pt x="130" y="225"/>
                  </a:lnTo>
                  <a:lnTo>
                    <a:pt x="133" y="227"/>
                  </a:lnTo>
                  <a:lnTo>
                    <a:pt x="139" y="230"/>
                  </a:lnTo>
                  <a:lnTo>
                    <a:pt x="140" y="232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7" y="234"/>
                  </a:lnTo>
                  <a:lnTo>
                    <a:pt x="147" y="232"/>
                  </a:lnTo>
                  <a:lnTo>
                    <a:pt x="149" y="231"/>
                  </a:lnTo>
                  <a:lnTo>
                    <a:pt x="149" y="228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5" y="227"/>
                  </a:lnTo>
                  <a:lnTo>
                    <a:pt x="158" y="227"/>
                  </a:lnTo>
                  <a:lnTo>
                    <a:pt x="161" y="225"/>
                  </a:lnTo>
                  <a:lnTo>
                    <a:pt x="165" y="227"/>
                  </a:lnTo>
                  <a:lnTo>
                    <a:pt x="168" y="230"/>
                  </a:lnTo>
                  <a:lnTo>
                    <a:pt x="171" y="234"/>
                  </a:lnTo>
                  <a:lnTo>
                    <a:pt x="175" y="240"/>
                  </a:lnTo>
                  <a:lnTo>
                    <a:pt x="177" y="244"/>
                  </a:lnTo>
                  <a:lnTo>
                    <a:pt x="181" y="247"/>
                  </a:lnTo>
                  <a:lnTo>
                    <a:pt x="184" y="249"/>
                  </a:lnTo>
                  <a:lnTo>
                    <a:pt x="187" y="246"/>
                  </a:lnTo>
                  <a:lnTo>
                    <a:pt x="189" y="243"/>
                  </a:lnTo>
                  <a:lnTo>
                    <a:pt x="192" y="240"/>
                  </a:lnTo>
                  <a:lnTo>
                    <a:pt x="195" y="238"/>
                  </a:lnTo>
                  <a:lnTo>
                    <a:pt x="197" y="237"/>
                  </a:lnTo>
                  <a:lnTo>
                    <a:pt x="202" y="238"/>
                  </a:lnTo>
                  <a:lnTo>
                    <a:pt x="202" y="241"/>
                  </a:lnTo>
                  <a:lnTo>
                    <a:pt x="200" y="243"/>
                  </a:lnTo>
                  <a:lnTo>
                    <a:pt x="200" y="244"/>
                  </a:lnTo>
                  <a:lnTo>
                    <a:pt x="199" y="247"/>
                  </a:lnTo>
                  <a:lnTo>
                    <a:pt x="199" y="250"/>
                  </a:lnTo>
                  <a:lnTo>
                    <a:pt x="203" y="252"/>
                  </a:lnTo>
                  <a:lnTo>
                    <a:pt x="205" y="253"/>
                  </a:lnTo>
                  <a:lnTo>
                    <a:pt x="209" y="253"/>
                  </a:lnTo>
                  <a:lnTo>
                    <a:pt x="214" y="253"/>
                  </a:lnTo>
                  <a:lnTo>
                    <a:pt x="217" y="253"/>
                  </a:lnTo>
                  <a:lnTo>
                    <a:pt x="217" y="256"/>
                  </a:lnTo>
                  <a:lnTo>
                    <a:pt x="218" y="257"/>
                  </a:lnTo>
                  <a:lnTo>
                    <a:pt x="218" y="260"/>
                  </a:lnTo>
                  <a:lnTo>
                    <a:pt x="219" y="262"/>
                  </a:lnTo>
                  <a:lnTo>
                    <a:pt x="222" y="265"/>
                  </a:lnTo>
                  <a:lnTo>
                    <a:pt x="224" y="266"/>
                  </a:lnTo>
                  <a:lnTo>
                    <a:pt x="224" y="266"/>
                  </a:lnTo>
                  <a:lnTo>
                    <a:pt x="227" y="266"/>
                  </a:lnTo>
                  <a:lnTo>
                    <a:pt x="230" y="263"/>
                  </a:lnTo>
                  <a:lnTo>
                    <a:pt x="233" y="260"/>
                  </a:lnTo>
                  <a:lnTo>
                    <a:pt x="234" y="256"/>
                  </a:lnTo>
                  <a:lnTo>
                    <a:pt x="236" y="252"/>
                  </a:lnTo>
                  <a:lnTo>
                    <a:pt x="231" y="243"/>
                  </a:lnTo>
                  <a:lnTo>
                    <a:pt x="228" y="243"/>
                  </a:lnTo>
                  <a:lnTo>
                    <a:pt x="225" y="240"/>
                  </a:lnTo>
                  <a:lnTo>
                    <a:pt x="224" y="235"/>
                  </a:lnTo>
                  <a:lnTo>
                    <a:pt x="227" y="232"/>
                  </a:lnTo>
                  <a:lnTo>
                    <a:pt x="230" y="231"/>
                  </a:lnTo>
                  <a:lnTo>
                    <a:pt x="234" y="228"/>
                  </a:lnTo>
                  <a:lnTo>
                    <a:pt x="236" y="225"/>
                  </a:lnTo>
                  <a:lnTo>
                    <a:pt x="236" y="219"/>
                  </a:lnTo>
                  <a:lnTo>
                    <a:pt x="236" y="215"/>
                  </a:lnTo>
                  <a:lnTo>
                    <a:pt x="236" y="207"/>
                  </a:lnTo>
                  <a:lnTo>
                    <a:pt x="237" y="205"/>
                  </a:lnTo>
                  <a:lnTo>
                    <a:pt x="236" y="200"/>
                  </a:lnTo>
                  <a:lnTo>
                    <a:pt x="234" y="197"/>
                  </a:lnTo>
                  <a:lnTo>
                    <a:pt x="233" y="196"/>
                  </a:lnTo>
                  <a:lnTo>
                    <a:pt x="233" y="193"/>
                  </a:lnTo>
                  <a:lnTo>
                    <a:pt x="234" y="190"/>
                  </a:lnTo>
                  <a:lnTo>
                    <a:pt x="236" y="187"/>
                  </a:lnTo>
                  <a:lnTo>
                    <a:pt x="237" y="184"/>
                  </a:lnTo>
                  <a:lnTo>
                    <a:pt x="236" y="180"/>
                  </a:lnTo>
                  <a:lnTo>
                    <a:pt x="234" y="177"/>
                  </a:lnTo>
                  <a:lnTo>
                    <a:pt x="236" y="174"/>
                  </a:lnTo>
                  <a:lnTo>
                    <a:pt x="236" y="171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4" y="159"/>
                  </a:lnTo>
                  <a:lnTo>
                    <a:pt x="233" y="156"/>
                  </a:lnTo>
                  <a:lnTo>
                    <a:pt x="230" y="155"/>
                  </a:lnTo>
                  <a:lnTo>
                    <a:pt x="227" y="155"/>
                  </a:lnTo>
                  <a:lnTo>
                    <a:pt x="225" y="153"/>
                  </a:lnTo>
                  <a:lnTo>
                    <a:pt x="222" y="149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21" y="137"/>
                  </a:lnTo>
                  <a:lnTo>
                    <a:pt x="219" y="137"/>
                  </a:lnTo>
                  <a:lnTo>
                    <a:pt x="215" y="138"/>
                  </a:lnTo>
                  <a:lnTo>
                    <a:pt x="214" y="135"/>
                  </a:lnTo>
                  <a:lnTo>
                    <a:pt x="215" y="133"/>
                  </a:lnTo>
                  <a:lnTo>
                    <a:pt x="215" y="128"/>
                  </a:lnTo>
                  <a:lnTo>
                    <a:pt x="217" y="124"/>
                  </a:lnTo>
                  <a:lnTo>
                    <a:pt x="218" y="119"/>
                  </a:lnTo>
                  <a:lnTo>
                    <a:pt x="214" y="115"/>
                  </a:lnTo>
                  <a:lnTo>
                    <a:pt x="211" y="112"/>
                  </a:lnTo>
                  <a:lnTo>
                    <a:pt x="211" y="106"/>
                  </a:lnTo>
                  <a:lnTo>
                    <a:pt x="211" y="102"/>
                  </a:lnTo>
                  <a:lnTo>
                    <a:pt x="212" y="99"/>
                  </a:lnTo>
                  <a:lnTo>
                    <a:pt x="212" y="93"/>
                  </a:lnTo>
                  <a:lnTo>
                    <a:pt x="212" y="87"/>
                  </a:lnTo>
                  <a:lnTo>
                    <a:pt x="208" y="77"/>
                  </a:lnTo>
                  <a:lnTo>
                    <a:pt x="203" y="72"/>
                  </a:lnTo>
                  <a:lnTo>
                    <a:pt x="202" y="68"/>
                  </a:lnTo>
                  <a:lnTo>
                    <a:pt x="200" y="63"/>
                  </a:lnTo>
                  <a:lnTo>
                    <a:pt x="200" y="59"/>
                  </a:lnTo>
                  <a:lnTo>
                    <a:pt x="199" y="56"/>
                  </a:lnTo>
                  <a:lnTo>
                    <a:pt x="197" y="53"/>
                  </a:lnTo>
                  <a:lnTo>
                    <a:pt x="193" y="50"/>
                  </a:lnTo>
                  <a:lnTo>
                    <a:pt x="189" y="49"/>
                  </a:lnTo>
                  <a:lnTo>
                    <a:pt x="186" y="49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4" y="37"/>
                  </a:lnTo>
                  <a:lnTo>
                    <a:pt x="183" y="31"/>
                  </a:lnTo>
                  <a:lnTo>
                    <a:pt x="183" y="27"/>
                  </a:lnTo>
                  <a:lnTo>
                    <a:pt x="183" y="25"/>
                  </a:lnTo>
                  <a:lnTo>
                    <a:pt x="184" y="22"/>
                  </a:lnTo>
                  <a:lnTo>
                    <a:pt x="184" y="19"/>
                  </a:lnTo>
                  <a:lnTo>
                    <a:pt x="183" y="18"/>
                  </a:lnTo>
                  <a:lnTo>
                    <a:pt x="181" y="15"/>
                  </a:lnTo>
                  <a:lnTo>
                    <a:pt x="180" y="13"/>
                  </a:lnTo>
                  <a:lnTo>
                    <a:pt x="180" y="9"/>
                  </a:lnTo>
                  <a:lnTo>
                    <a:pt x="183" y="8"/>
                  </a:lnTo>
                  <a:lnTo>
                    <a:pt x="187" y="6"/>
                  </a:lnTo>
                  <a:lnTo>
                    <a:pt x="192" y="5"/>
                  </a:lnTo>
                  <a:lnTo>
                    <a:pt x="196" y="2"/>
                  </a:lnTo>
                  <a:lnTo>
                    <a:pt x="199" y="0"/>
                  </a:lnTo>
                  <a:lnTo>
                    <a:pt x="200" y="2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8" y="9"/>
                  </a:lnTo>
                  <a:lnTo>
                    <a:pt x="209" y="13"/>
                  </a:lnTo>
                  <a:lnTo>
                    <a:pt x="212" y="16"/>
                  </a:lnTo>
                  <a:lnTo>
                    <a:pt x="215" y="18"/>
                  </a:lnTo>
                  <a:lnTo>
                    <a:pt x="218" y="19"/>
                  </a:lnTo>
                  <a:lnTo>
                    <a:pt x="221" y="21"/>
                  </a:lnTo>
                  <a:lnTo>
                    <a:pt x="224" y="18"/>
                  </a:lnTo>
                  <a:lnTo>
                    <a:pt x="227" y="18"/>
                  </a:lnTo>
                  <a:lnTo>
                    <a:pt x="228" y="21"/>
                  </a:lnTo>
                  <a:lnTo>
                    <a:pt x="233" y="24"/>
                  </a:lnTo>
                  <a:lnTo>
                    <a:pt x="236" y="25"/>
                  </a:lnTo>
                  <a:lnTo>
                    <a:pt x="240" y="28"/>
                  </a:lnTo>
                  <a:lnTo>
                    <a:pt x="246" y="31"/>
                  </a:lnTo>
                  <a:lnTo>
                    <a:pt x="252" y="31"/>
                  </a:lnTo>
                  <a:lnTo>
                    <a:pt x="255" y="34"/>
                  </a:lnTo>
                  <a:lnTo>
                    <a:pt x="258" y="37"/>
                  </a:lnTo>
                  <a:lnTo>
                    <a:pt x="261" y="40"/>
                  </a:lnTo>
                  <a:lnTo>
                    <a:pt x="261" y="44"/>
                  </a:lnTo>
                  <a:lnTo>
                    <a:pt x="264" y="46"/>
                  </a:lnTo>
                  <a:lnTo>
                    <a:pt x="267" y="46"/>
                  </a:lnTo>
                  <a:lnTo>
                    <a:pt x="272" y="44"/>
                  </a:lnTo>
                  <a:lnTo>
                    <a:pt x="274" y="46"/>
                  </a:lnTo>
                  <a:lnTo>
                    <a:pt x="277" y="47"/>
                  </a:lnTo>
                  <a:lnTo>
                    <a:pt x="280" y="49"/>
                  </a:lnTo>
                  <a:lnTo>
                    <a:pt x="283" y="50"/>
                  </a:lnTo>
                  <a:lnTo>
                    <a:pt x="289" y="49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3" y="40"/>
                  </a:lnTo>
                  <a:lnTo>
                    <a:pt x="296" y="37"/>
                  </a:lnTo>
                  <a:lnTo>
                    <a:pt x="300" y="34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0" y="25"/>
                  </a:lnTo>
                  <a:lnTo>
                    <a:pt x="300" y="22"/>
                  </a:lnTo>
                  <a:lnTo>
                    <a:pt x="303" y="21"/>
                  </a:lnTo>
                  <a:lnTo>
                    <a:pt x="305" y="22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9" y="31"/>
                  </a:lnTo>
                  <a:lnTo>
                    <a:pt x="311" y="33"/>
                  </a:lnTo>
                  <a:lnTo>
                    <a:pt x="312" y="37"/>
                  </a:lnTo>
                  <a:lnTo>
                    <a:pt x="312" y="41"/>
                  </a:lnTo>
                  <a:lnTo>
                    <a:pt x="314" y="44"/>
                  </a:lnTo>
                  <a:lnTo>
                    <a:pt x="317" y="47"/>
                  </a:lnTo>
                  <a:lnTo>
                    <a:pt x="321" y="50"/>
                  </a:lnTo>
                  <a:lnTo>
                    <a:pt x="325" y="53"/>
                  </a:lnTo>
                  <a:lnTo>
                    <a:pt x="328" y="58"/>
                  </a:lnTo>
                  <a:lnTo>
                    <a:pt x="327" y="59"/>
                  </a:lnTo>
                  <a:lnTo>
                    <a:pt x="322" y="61"/>
                  </a:lnTo>
                  <a:lnTo>
                    <a:pt x="321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8" y="65"/>
                  </a:lnTo>
                  <a:lnTo>
                    <a:pt x="319" y="66"/>
                  </a:lnTo>
                  <a:lnTo>
                    <a:pt x="324" y="72"/>
                  </a:lnTo>
                  <a:lnTo>
                    <a:pt x="327" y="80"/>
                  </a:lnTo>
                  <a:lnTo>
                    <a:pt x="328" y="83"/>
                  </a:lnTo>
                  <a:lnTo>
                    <a:pt x="334" y="86"/>
                  </a:lnTo>
                  <a:lnTo>
                    <a:pt x="340" y="88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9" y="91"/>
                  </a:lnTo>
                  <a:lnTo>
                    <a:pt x="368" y="94"/>
                  </a:lnTo>
                  <a:lnTo>
                    <a:pt x="374" y="97"/>
                  </a:lnTo>
                  <a:lnTo>
                    <a:pt x="381" y="96"/>
                  </a:lnTo>
                  <a:lnTo>
                    <a:pt x="391" y="97"/>
                  </a:lnTo>
                  <a:lnTo>
                    <a:pt x="396" y="96"/>
                  </a:lnTo>
                  <a:lnTo>
                    <a:pt x="397" y="94"/>
                  </a:lnTo>
                  <a:lnTo>
                    <a:pt x="399" y="91"/>
                  </a:lnTo>
                  <a:lnTo>
                    <a:pt x="400" y="91"/>
                  </a:lnTo>
                  <a:lnTo>
                    <a:pt x="403" y="88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4" y="90"/>
                  </a:lnTo>
                  <a:lnTo>
                    <a:pt x="416" y="94"/>
                  </a:lnTo>
                  <a:lnTo>
                    <a:pt x="421" y="99"/>
                  </a:lnTo>
                  <a:lnTo>
                    <a:pt x="421" y="100"/>
                  </a:lnTo>
                  <a:lnTo>
                    <a:pt x="422" y="103"/>
                  </a:lnTo>
                  <a:lnTo>
                    <a:pt x="424" y="105"/>
                  </a:lnTo>
                  <a:lnTo>
                    <a:pt x="430" y="106"/>
                  </a:lnTo>
                  <a:lnTo>
                    <a:pt x="434" y="108"/>
                  </a:lnTo>
                  <a:lnTo>
                    <a:pt x="436" y="110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0" y="1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50" name="Freeform 45"/>
            <p:cNvSpPr>
              <a:spLocks/>
            </p:cNvSpPr>
            <p:nvPr/>
          </p:nvSpPr>
          <p:spPr bwMode="auto">
            <a:xfrm>
              <a:off x="1205" y="2673"/>
              <a:ext cx="573" cy="450"/>
            </a:xfrm>
            <a:custGeom>
              <a:avLst/>
              <a:gdLst>
                <a:gd name="T0" fmla="*/ 291 w 573"/>
                <a:gd name="T1" fmla="*/ 404 h 450"/>
                <a:gd name="T2" fmla="*/ 269 w 573"/>
                <a:gd name="T3" fmla="*/ 385 h 450"/>
                <a:gd name="T4" fmla="*/ 282 w 573"/>
                <a:gd name="T5" fmla="*/ 359 h 450"/>
                <a:gd name="T6" fmla="*/ 266 w 573"/>
                <a:gd name="T7" fmla="*/ 348 h 450"/>
                <a:gd name="T8" fmla="*/ 248 w 573"/>
                <a:gd name="T9" fmla="*/ 334 h 450"/>
                <a:gd name="T10" fmla="*/ 232 w 573"/>
                <a:gd name="T11" fmla="*/ 329 h 450"/>
                <a:gd name="T12" fmla="*/ 225 w 573"/>
                <a:gd name="T13" fmla="*/ 320 h 450"/>
                <a:gd name="T14" fmla="*/ 206 w 573"/>
                <a:gd name="T15" fmla="*/ 316 h 450"/>
                <a:gd name="T16" fmla="*/ 175 w 573"/>
                <a:gd name="T17" fmla="*/ 307 h 450"/>
                <a:gd name="T18" fmla="*/ 147 w 573"/>
                <a:gd name="T19" fmla="*/ 300 h 450"/>
                <a:gd name="T20" fmla="*/ 126 w 573"/>
                <a:gd name="T21" fmla="*/ 294 h 450"/>
                <a:gd name="T22" fmla="*/ 95 w 573"/>
                <a:gd name="T23" fmla="*/ 309 h 450"/>
                <a:gd name="T24" fmla="*/ 56 w 573"/>
                <a:gd name="T25" fmla="*/ 290 h 450"/>
                <a:gd name="T26" fmla="*/ 29 w 573"/>
                <a:gd name="T27" fmla="*/ 273 h 450"/>
                <a:gd name="T28" fmla="*/ 9 w 573"/>
                <a:gd name="T29" fmla="*/ 256 h 450"/>
                <a:gd name="T30" fmla="*/ 7 w 573"/>
                <a:gd name="T31" fmla="*/ 226 h 450"/>
                <a:gd name="T32" fmla="*/ 20 w 573"/>
                <a:gd name="T33" fmla="*/ 206 h 450"/>
                <a:gd name="T34" fmla="*/ 34 w 573"/>
                <a:gd name="T35" fmla="*/ 179 h 450"/>
                <a:gd name="T36" fmla="*/ 69 w 573"/>
                <a:gd name="T37" fmla="*/ 160 h 450"/>
                <a:gd name="T38" fmla="*/ 73 w 573"/>
                <a:gd name="T39" fmla="*/ 128 h 450"/>
                <a:gd name="T40" fmla="*/ 81 w 573"/>
                <a:gd name="T41" fmla="*/ 96 h 450"/>
                <a:gd name="T42" fmla="*/ 100 w 573"/>
                <a:gd name="T43" fmla="*/ 93 h 450"/>
                <a:gd name="T44" fmla="*/ 128 w 573"/>
                <a:gd name="T45" fmla="*/ 78 h 450"/>
                <a:gd name="T46" fmla="*/ 166 w 573"/>
                <a:gd name="T47" fmla="*/ 71 h 450"/>
                <a:gd name="T48" fmla="*/ 198 w 573"/>
                <a:gd name="T49" fmla="*/ 63 h 450"/>
                <a:gd name="T50" fmla="*/ 217 w 573"/>
                <a:gd name="T51" fmla="*/ 40 h 450"/>
                <a:gd name="T52" fmla="*/ 242 w 573"/>
                <a:gd name="T53" fmla="*/ 15 h 450"/>
                <a:gd name="T54" fmla="*/ 270 w 573"/>
                <a:gd name="T55" fmla="*/ 12 h 450"/>
                <a:gd name="T56" fmla="*/ 300 w 573"/>
                <a:gd name="T57" fmla="*/ 3 h 450"/>
                <a:gd name="T58" fmla="*/ 316 w 573"/>
                <a:gd name="T59" fmla="*/ 10 h 450"/>
                <a:gd name="T60" fmla="*/ 331 w 573"/>
                <a:gd name="T61" fmla="*/ 41 h 450"/>
                <a:gd name="T62" fmla="*/ 353 w 573"/>
                <a:gd name="T63" fmla="*/ 57 h 450"/>
                <a:gd name="T64" fmla="*/ 372 w 573"/>
                <a:gd name="T65" fmla="*/ 76 h 450"/>
                <a:gd name="T66" fmla="*/ 391 w 573"/>
                <a:gd name="T67" fmla="*/ 90 h 450"/>
                <a:gd name="T68" fmla="*/ 413 w 573"/>
                <a:gd name="T69" fmla="*/ 91 h 450"/>
                <a:gd name="T70" fmla="*/ 432 w 573"/>
                <a:gd name="T71" fmla="*/ 71 h 450"/>
                <a:gd name="T72" fmla="*/ 460 w 573"/>
                <a:gd name="T73" fmla="*/ 54 h 450"/>
                <a:gd name="T74" fmla="*/ 494 w 573"/>
                <a:gd name="T75" fmla="*/ 41 h 450"/>
                <a:gd name="T76" fmla="*/ 517 w 573"/>
                <a:gd name="T77" fmla="*/ 37 h 450"/>
                <a:gd name="T78" fmla="*/ 526 w 573"/>
                <a:gd name="T79" fmla="*/ 63 h 450"/>
                <a:gd name="T80" fmla="*/ 552 w 573"/>
                <a:gd name="T81" fmla="*/ 62 h 450"/>
                <a:gd name="T82" fmla="*/ 573 w 573"/>
                <a:gd name="T83" fmla="*/ 76 h 450"/>
                <a:gd name="T84" fmla="*/ 555 w 573"/>
                <a:gd name="T85" fmla="*/ 97 h 450"/>
                <a:gd name="T86" fmla="*/ 560 w 573"/>
                <a:gd name="T87" fmla="*/ 132 h 450"/>
                <a:gd name="T88" fmla="*/ 548 w 573"/>
                <a:gd name="T89" fmla="*/ 153 h 450"/>
                <a:gd name="T90" fmla="*/ 544 w 573"/>
                <a:gd name="T91" fmla="*/ 184 h 450"/>
                <a:gd name="T92" fmla="*/ 557 w 573"/>
                <a:gd name="T93" fmla="*/ 200 h 450"/>
                <a:gd name="T94" fmla="*/ 554 w 573"/>
                <a:gd name="T95" fmla="*/ 225 h 450"/>
                <a:gd name="T96" fmla="*/ 544 w 573"/>
                <a:gd name="T97" fmla="*/ 263 h 450"/>
                <a:gd name="T98" fmla="*/ 544 w 573"/>
                <a:gd name="T99" fmla="*/ 319 h 450"/>
                <a:gd name="T100" fmla="*/ 519 w 573"/>
                <a:gd name="T101" fmla="*/ 337 h 450"/>
                <a:gd name="T102" fmla="*/ 511 w 573"/>
                <a:gd name="T103" fmla="*/ 354 h 450"/>
                <a:gd name="T104" fmla="*/ 523 w 573"/>
                <a:gd name="T105" fmla="*/ 363 h 450"/>
                <a:gd name="T106" fmla="*/ 508 w 573"/>
                <a:gd name="T107" fmla="*/ 384 h 450"/>
                <a:gd name="T108" fmla="*/ 480 w 573"/>
                <a:gd name="T109" fmla="*/ 401 h 450"/>
                <a:gd name="T110" fmla="*/ 450 w 573"/>
                <a:gd name="T111" fmla="*/ 428 h 450"/>
                <a:gd name="T112" fmla="*/ 442 w 573"/>
                <a:gd name="T113" fmla="*/ 445 h 450"/>
                <a:gd name="T114" fmla="*/ 408 w 573"/>
                <a:gd name="T115" fmla="*/ 439 h 450"/>
                <a:gd name="T116" fmla="*/ 367 w 573"/>
                <a:gd name="T117" fmla="*/ 426 h 450"/>
                <a:gd name="T118" fmla="*/ 328 w 573"/>
                <a:gd name="T119" fmla="*/ 435 h 450"/>
                <a:gd name="T120" fmla="*/ 303 w 573"/>
                <a:gd name="T121" fmla="*/ 429 h 45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3"/>
                <a:gd name="T184" fmla="*/ 0 h 450"/>
                <a:gd name="T185" fmla="*/ 573 w 573"/>
                <a:gd name="T186" fmla="*/ 450 h 45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3" h="450">
                  <a:moveTo>
                    <a:pt x="297" y="431"/>
                  </a:moveTo>
                  <a:lnTo>
                    <a:pt x="297" y="428"/>
                  </a:lnTo>
                  <a:lnTo>
                    <a:pt x="297" y="425"/>
                  </a:lnTo>
                  <a:lnTo>
                    <a:pt x="298" y="417"/>
                  </a:lnTo>
                  <a:lnTo>
                    <a:pt x="295" y="413"/>
                  </a:lnTo>
                  <a:lnTo>
                    <a:pt x="294" y="410"/>
                  </a:lnTo>
                  <a:lnTo>
                    <a:pt x="292" y="407"/>
                  </a:lnTo>
                  <a:lnTo>
                    <a:pt x="291" y="404"/>
                  </a:lnTo>
                  <a:lnTo>
                    <a:pt x="288" y="403"/>
                  </a:lnTo>
                  <a:lnTo>
                    <a:pt x="285" y="404"/>
                  </a:lnTo>
                  <a:lnTo>
                    <a:pt x="282" y="406"/>
                  </a:lnTo>
                  <a:lnTo>
                    <a:pt x="279" y="404"/>
                  </a:lnTo>
                  <a:lnTo>
                    <a:pt x="275" y="400"/>
                  </a:lnTo>
                  <a:lnTo>
                    <a:pt x="273" y="395"/>
                  </a:lnTo>
                  <a:lnTo>
                    <a:pt x="270" y="391"/>
                  </a:lnTo>
                  <a:lnTo>
                    <a:pt x="269" y="385"/>
                  </a:lnTo>
                  <a:lnTo>
                    <a:pt x="269" y="384"/>
                  </a:lnTo>
                  <a:lnTo>
                    <a:pt x="270" y="379"/>
                  </a:lnTo>
                  <a:lnTo>
                    <a:pt x="272" y="375"/>
                  </a:lnTo>
                  <a:lnTo>
                    <a:pt x="275" y="370"/>
                  </a:lnTo>
                  <a:lnTo>
                    <a:pt x="276" y="366"/>
                  </a:lnTo>
                  <a:lnTo>
                    <a:pt x="278" y="363"/>
                  </a:lnTo>
                  <a:lnTo>
                    <a:pt x="281" y="362"/>
                  </a:lnTo>
                  <a:lnTo>
                    <a:pt x="282" y="359"/>
                  </a:lnTo>
                  <a:lnTo>
                    <a:pt x="281" y="356"/>
                  </a:lnTo>
                  <a:lnTo>
                    <a:pt x="279" y="354"/>
                  </a:lnTo>
                  <a:lnTo>
                    <a:pt x="278" y="353"/>
                  </a:lnTo>
                  <a:lnTo>
                    <a:pt x="275" y="350"/>
                  </a:lnTo>
                  <a:lnTo>
                    <a:pt x="273" y="347"/>
                  </a:lnTo>
                  <a:lnTo>
                    <a:pt x="270" y="345"/>
                  </a:lnTo>
                  <a:lnTo>
                    <a:pt x="269" y="347"/>
                  </a:lnTo>
                  <a:lnTo>
                    <a:pt x="266" y="348"/>
                  </a:lnTo>
                  <a:lnTo>
                    <a:pt x="263" y="348"/>
                  </a:lnTo>
                  <a:lnTo>
                    <a:pt x="258" y="350"/>
                  </a:lnTo>
                  <a:lnTo>
                    <a:pt x="254" y="348"/>
                  </a:lnTo>
                  <a:lnTo>
                    <a:pt x="253" y="347"/>
                  </a:lnTo>
                  <a:lnTo>
                    <a:pt x="251" y="342"/>
                  </a:lnTo>
                  <a:lnTo>
                    <a:pt x="251" y="339"/>
                  </a:lnTo>
                  <a:lnTo>
                    <a:pt x="250" y="337"/>
                  </a:lnTo>
                  <a:lnTo>
                    <a:pt x="248" y="334"/>
                  </a:lnTo>
                  <a:lnTo>
                    <a:pt x="247" y="334"/>
                  </a:lnTo>
                  <a:lnTo>
                    <a:pt x="244" y="335"/>
                  </a:lnTo>
                  <a:lnTo>
                    <a:pt x="241" y="337"/>
                  </a:lnTo>
                  <a:lnTo>
                    <a:pt x="236" y="337"/>
                  </a:lnTo>
                  <a:lnTo>
                    <a:pt x="234" y="335"/>
                  </a:lnTo>
                  <a:lnTo>
                    <a:pt x="232" y="334"/>
                  </a:lnTo>
                  <a:lnTo>
                    <a:pt x="232" y="332"/>
                  </a:lnTo>
                  <a:lnTo>
                    <a:pt x="232" y="329"/>
                  </a:lnTo>
                  <a:lnTo>
                    <a:pt x="234" y="328"/>
                  </a:lnTo>
                  <a:lnTo>
                    <a:pt x="234" y="325"/>
                  </a:lnTo>
                  <a:lnTo>
                    <a:pt x="234" y="322"/>
                  </a:lnTo>
                  <a:lnTo>
                    <a:pt x="234" y="320"/>
                  </a:lnTo>
                  <a:lnTo>
                    <a:pt x="232" y="320"/>
                  </a:lnTo>
                  <a:lnTo>
                    <a:pt x="229" y="320"/>
                  </a:lnTo>
                  <a:lnTo>
                    <a:pt x="225" y="320"/>
                  </a:lnTo>
                  <a:lnTo>
                    <a:pt x="223" y="319"/>
                  </a:lnTo>
                  <a:lnTo>
                    <a:pt x="220" y="319"/>
                  </a:lnTo>
                  <a:lnTo>
                    <a:pt x="219" y="319"/>
                  </a:lnTo>
                  <a:lnTo>
                    <a:pt x="217" y="320"/>
                  </a:lnTo>
                  <a:lnTo>
                    <a:pt x="216" y="322"/>
                  </a:lnTo>
                  <a:lnTo>
                    <a:pt x="213" y="320"/>
                  </a:lnTo>
                  <a:lnTo>
                    <a:pt x="209" y="319"/>
                  </a:lnTo>
                  <a:lnTo>
                    <a:pt x="206" y="316"/>
                  </a:lnTo>
                  <a:lnTo>
                    <a:pt x="206" y="312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7" y="312"/>
                  </a:lnTo>
                  <a:lnTo>
                    <a:pt x="189" y="312"/>
                  </a:lnTo>
                  <a:lnTo>
                    <a:pt x="185" y="312"/>
                  </a:lnTo>
                  <a:lnTo>
                    <a:pt x="181" y="310"/>
                  </a:lnTo>
                  <a:lnTo>
                    <a:pt x="175" y="307"/>
                  </a:lnTo>
                  <a:lnTo>
                    <a:pt x="170" y="304"/>
                  </a:lnTo>
                  <a:lnTo>
                    <a:pt x="167" y="303"/>
                  </a:lnTo>
                  <a:lnTo>
                    <a:pt x="163" y="301"/>
                  </a:lnTo>
                  <a:lnTo>
                    <a:pt x="160" y="301"/>
                  </a:lnTo>
                  <a:lnTo>
                    <a:pt x="157" y="303"/>
                  </a:lnTo>
                  <a:lnTo>
                    <a:pt x="153" y="303"/>
                  </a:lnTo>
                  <a:lnTo>
                    <a:pt x="150" y="301"/>
                  </a:lnTo>
                  <a:lnTo>
                    <a:pt x="147" y="300"/>
                  </a:lnTo>
                  <a:lnTo>
                    <a:pt x="139" y="301"/>
                  </a:lnTo>
                  <a:lnTo>
                    <a:pt x="135" y="301"/>
                  </a:lnTo>
                  <a:lnTo>
                    <a:pt x="131" y="300"/>
                  </a:lnTo>
                  <a:lnTo>
                    <a:pt x="129" y="297"/>
                  </a:lnTo>
                  <a:lnTo>
                    <a:pt x="129" y="294"/>
                  </a:lnTo>
                  <a:lnTo>
                    <a:pt x="129" y="291"/>
                  </a:lnTo>
                  <a:lnTo>
                    <a:pt x="126" y="291"/>
                  </a:lnTo>
                  <a:lnTo>
                    <a:pt x="126" y="294"/>
                  </a:lnTo>
                  <a:lnTo>
                    <a:pt x="123" y="295"/>
                  </a:lnTo>
                  <a:lnTo>
                    <a:pt x="120" y="295"/>
                  </a:lnTo>
                  <a:lnTo>
                    <a:pt x="117" y="297"/>
                  </a:lnTo>
                  <a:lnTo>
                    <a:pt x="114" y="301"/>
                  </a:lnTo>
                  <a:lnTo>
                    <a:pt x="109" y="304"/>
                  </a:lnTo>
                  <a:lnTo>
                    <a:pt x="106" y="306"/>
                  </a:lnTo>
                  <a:lnTo>
                    <a:pt x="101" y="307"/>
                  </a:lnTo>
                  <a:lnTo>
                    <a:pt x="95" y="309"/>
                  </a:lnTo>
                  <a:lnTo>
                    <a:pt x="88" y="309"/>
                  </a:lnTo>
                  <a:lnTo>
                    <a:pt x="82" y="307"/>
                  </a:lnTo>
                  <a:lnTo>
                    <a:pt x="76" y="306"/>
                  </a:lnTo>
                  <a:lnTo>
                    <a:pt x="72" y="303"/>
                  </a:lnTo>
                  <a:lnTo>
                    <a:pt x="67" y="295"/>
                  </a:lnTo>
                  <a:lnTo>
                    <a:pt x="64" y="291"/>
                  </a:lnTo>
                  <a:lnTo>
                    <a:pt x="60" y="290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1" y="290"/>
                  </a:lnTo>
                  <a:lnTo>
                    <a:pt x="45" y="288"/>
                  </a:lnTo>
                  <a:lnTo>
                    <a:pt x="41" y="287"/>
                  </a:lnTo>
                  <a:lnTo>
                    <a:pt x="37" y="284"/>
                  </a:lnTo>
                  <a:lnTo>
                    <a:pt x="32" y="279"/>
                  </a:lnTo>
                  <a:lnTo>
                    <a:pt x="31" y="275"/>
                  </a:lnTo>
                  <a:lnTo>
                    <a:pt x="29" y="273"/>
                  </a:lnTo>
                  <a:lnTo>
                    <a:pt x="25" y="272"/>
                  </a:lnTo>
                  <a:lnTo>
                    <a:pt x="17" y="270"/>
                  </a:lnTo>
                  <a:lnTo>
                    <a:pt x="13" y="270"/>
                  </a:lnTo>
                  <a:lnTo>
                    <a:pt x="9" y="270"/>
                  </a:lnTo>
                  <a:lnTo>
                    <a:pt x="6" y="269"/>
                  </a:lnTo>
                  <a:lnTo>
                    <a:pt x="7" y="265"/>
                  </a:lnTo>
                  <a:lnTo>
                    <a:pt x="9" y="260"/>
                  </a:lnTo>
                  <a:lnTo>
                    <a:pt x="9" y="256"/>
                  </a:lnTo>
                  <a:lnTo>
                    <a:pt x="6" y="253"/>
                  </a:lnTo>
                  <a:lnTo>
                    <a:pt x="3" y="248"/>
                  </a:lnTo>
                  <a:lnTo>
                    <a:pt x="3" y="244"/>
                  </a:lnTo>
                  <a:lnTo>
                    <a:pt x="1" y="240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6" y="228"/>
                  </a:lnTo>
                  <a:lnTo>
                    <a:pt x="7" y="226"/>
                  </a:lnTo>
                  <a:lnTo>
                    <a:pt x="9" y="225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12" y="219"/>
                  </a:lnTo>
                  <a:lnTo>
                    <a:pt x="16" y="219"/>
                  </a:lnTo>
                  <a:lnTo>
                    <a:pt x="19" y="213"/>
                  </a:lnTo>
                  <a:lnTo>
                    <a:pt x="19" y="209"/>
                  </a:lnTo>
                  <a:lnTo>
                    <a:pt x="20" y="206"/>
                  </a:lnTo>
                  <a:lnTo>
                    <a:pt x="22" y="203"/>
                  </a:lnTo>
                  <a:lnTo>
                    <a:pt x="20" y="200"/>
                  </a:lnTo>
                  <a:lnTo>
                    <a:pt x="22" y="195"/>
                  </a:lnTo>
                  <a:lnTo>
                    <a:pt x="22" y="191"/>
                  </a:lnTo>
                  <a:lnTo>
                    <a:pt x="23" y="187"/>
                  </a:lnTo>
                  <a:lnTo>
                    <a:pt x="25" y="184"/>
                  </a:lnTo>
                  <a:lnTo>
                    <a:pt x="28" y="182"/>
                  </a:lnTo>
                  <a:lnTo>
                    <a:pt x="34" y="179"/>
                  </a:lnTo>
                  <a:lnTo>
                    <a:pt x="38" y="176"/>
                  </a:lnTo>
                  <a:lnTo>
                    <a:pt x="41" y="172"/>
                  </a:lnTo>
                  <a:lnTo>
                    <a:pt x="45" y="169"/>
                  </a:lnTo>
                  <a:lnTo>
                    <a:pt x="53" y="168"/>
                  </a:lnTo>
                  <a:lnTo>
                    <a:pt x="56" y="166"/>
                  </a:lnTo>
                  <a:lnTo>
                    <a:pt x="62" y="163"/>
                  </a:lnTo>
                  <a:lnTo>
                    <a:pt x="66" y="162"/>
                  </a:lnTo>
                  <a:lnTo>
                    <a:pt x="69" y="160"/>
                  </a:lnTo>
                  <a:lnTo>
                    <a:pt x="73" y="156"/>
                  </a:lnTo>
                  <a:lnTo>
                    <a:pt x="75" y="150"/>
                  </a:lnTo>
                  <a:lnTo>
                    <a:pt x="76" y="147"/>
                  </a:lnTo>
                  <a:lnTo>
                    <a:pt x="76" y="144"/>
                  </a:lnTo>
                  <a:lnTo>
                    <a:pt x="76" y="138"/>
                  </a:lnTo>
                  <a:lnTo>
                    <a:pt x="75" y="135"/>
                  </a:lnTo>
                  <a:lnTo>
                    <a:pt x="73" y="131"/>
                  </a:lnTo>
                  <a:lnTo>
                    <a:pt x="73" y="128"/>
                  </a:lnTo>
                  <a:lnTo>
                    <a:pt x="72" y="122"/>
                  </a:lnTo>
                  <a:lnTo>
                    <a:pt x="70" y="116"/>
                  </a:lnTo>
                  <a:lnTo>
                    <a:pt x="70" y="113"/>
                  </a:lnTo>
                  <a:lnTo>
                    <a:pt x="72" y="110"/>
                  </a:lnTo>
                  <a:lnTo>
                    <a:pt x="75" y="106"/>
                  </a:lnTo>
                  <a:lnTo>
                    <a:pt x="76" y="103"/>
                  </a:lnTo>
                  <a:lnTo>
                    <a:pt x="79" y="100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5" y="93"/>
                  </a:lnTo>
                  <a:lnTo>
                    <a:pt x="88" y="96"/>
                  </a:lnTo>
                  <a:lnTo>
                    <a:pt x="89" y="96"/>
                  </a:lnTo>
                  <a:lnTo>
                    <a:pt x="91" y="98"/>
                  </a:lnTo>
                  <a:lnTo>
                    <a:pt x="92" y="97"/>
                  </a:lnTo>
                  <a:lnTo>
                    <a:pt x="95" y="96"/>
                  </a:lnTo>
                  <a:lnTo>
                    <a:pt x="100" y="93"/>
                  </a:lnTo>
                  <a:lnTo>
                    <a:pt x="104" y="90"/>
                  </a:lnTo>
                  <a:lnTo>
                    <a:pt x="109" y="88"/>
                  </a:lnTo>
                  <a:lnTo>
                    <a:pt x="113" y="88"/>
                  </a:lnTo>
                  <a:lnTo>
                    <a:pt x="116" y="87"/>
                  </a:lnTo>
                  <a:lnTo>
                    <a:pt x="119" y="84"/>
                  </a:lnTo>
                  <a:lnTo>
                    <a:pt x="122" y="79"/>
                  </a:lnTo>
                  <a:lnTo>
                    <a:pt x="125" y="78"/>
                  </a:lnTo>
                  <a:lnTo>
                    <a:pt x="128" y="78"/>
                  </a:lnTo>
                  <a:lnTo>
                    <a:pt x="131" y="78"/>
                  </a:lnTo>
                  <a:lnTo>
                    <a:pt x="135" y="78"/>
                  </a:lnTo>
                  <a:lnTo>
                    <a:pt x="139" y="75"/>
                  </a:lnTo>
                  <a:lnTo>
                    <a:pt x="142" y="73"/>
                  </a:lnTo>
                  <a:lnTo>
                    <a:pt x="148" y="73"/>
                  </a:lnTo>
                  <a:lnTo>
                    <a:pt x="153" y="73"/>
                  </a:lnTo>
                  <a:lnTo>
                    <a:pt x="161" y="72"/>
                  </a:lnTo>
                  <a:lnTo>
                    <a:pt x="166" y="71"/>
                  </a:lnTo>
                  <a:lnTo>
                    <a:pt x="172" y="66"/>
                  </a:lnTo>
                  <a:lnTo>
                    <a:pt x="178" y="65"/>
                  </a:lnTo>
                  <a:lnTo>
                    <a:pt x="185" y="60"/>
                  </a:lnTo>
                  <a:lnTo>
                    <a:pt x="191" y="57"/>
                  </a:lnTo>
                  <a:lnTo>
                    <a:pt x="194" y="59"/>
                  </a:lnTo>
                  <a:lnTo>
                    <a:pt x="195" y="62"/>
                  </a:lnTo>
                  <a:lnTo>
                    <a:pt x="197" y="63"/>
                  </a:lnTo>
                  <a:lnTo>
                    <a:pt x="198" y="63"/>
                  </a:lnTo>
                  <a:lnTo>
                    <a:pt x="201" y="60"/>
                  </a:lnTo>
                  <a:lnTo>
                    <a:pt x="201" y="56"/>
                  </a:lnTo>
                  <a:lnTo>
                    <a:pt x="203" y="53"/>
                  </a:lnTo>
                  <a:lnTo>
                    <a:pt x="204" y="46"/>
                  </a:lnTo>
                  <a:lnTo>
                    <a:pt x="207" y="43"/>
                  </a:lnTo>
                  <a:lnTo>
                    <a:pt x="209" y="40"/>
                  </a:lnTo>
                  <a:lnTo>
                    <a:pt x="214" y="38"/>
                  </a:lnTo>
                  <a:lnTo>
                    <a:pt x="217" y="40"/>
                  </a:lnTo>
                  <a:lnTo>
                    <a:pt x="222" y="40"/>
                  </a:lnTo>
                  <a:lnTo>
                    <a:pt x="226" y="37"/>
                  </a:lnTo>
                  <a:lnTo>
                    <a:pt x="229" y="34"/>
                  </a:lnTo>
                  <a:lnTo>
                    <a:pt x="231" y="29"/>
                  </a:lnTo>
                  <a:lnTo>
                    <a:pt x="232" y="26"/>
                  </a:lnTo>
                  <a:lnTo>
                    <a:pt x="235" y="21"/>
                  </a:lnTo>
                  <a:lnTo>
                    <a:pt x="238" y="18"/>
                  </a:lnTo>
                  <a:lnTo>
                    <a:pt x="242" y="15"/>
                  </a:lnTo>
                  <a:lnTo>
                    <a:pt x="248" y="13"/>
                  </a:lnTo>
                  <a:lnTo>
                    <a:pt x="253" y="9"/>
                  </a:lnTo>
                  <a:lnTo>
                    <a:pt x="257" y="6"/>
                  </a:lnTo>
                  <a:lnTo>
                    <a:pt x="261" y="1"/>
                  </a:lnTo>
                  <a:lnTo>
                    <a:pt x="267" y="0"/>
                  </a:lnTo>
                  <a:lnTo>
                    <a:pt x="269" y="6"/>
                  </a:lnTo>
                  <a:lnTo>
                    <a:pt x="270" y="9"/>
                  </a:lnTo>
                  <a:lnTo>
                    <a:pt x="270" y="12"/>
                  </a:lnTo>
                  <a:lnTo>
                    <a:pt x="275" y="15"/>
                  </a:lnTo>
                  <a:lnTo>
                    <a:pt x="281" y="16"/>
                  </a:lnTo>
                  <a:lnTo>
                    <a:pt x="283" y="13"/>
                  </a:lnTo>
                  <a:lnTo>
                    <a:pt x="286" y="12"/>
                  </a:lnTo>
                  <a:lnTo>
                    <a:pt x="292" y="12"/>
                  </a:lnTo>
                  <a:lnTo>
                    <a:pt x="295" y="10"/>
                  </a:lnTo>
                  <a:lnTo>
                    <a:pt x="297" y="7"/>
                  </a:lnTo>
                  <a:lnTo>
                    <a:pt x="300" y="3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16" y="3"/>
                  </a:lnTo>
                  <a:lnTo>
                    <a:pt x="316" y="7"/>
                  </a:lnTo>
                  <a:lnTo>
                    <a:pt x="316" y="10"/>
                  </a:lnTo>
                  <a:lnTo>
                    <a:pt x="316" y="16"/>
                  </a:lnTo>
                  <a:lnTo>
                    <a:pt x="317" y="19"/>
                  </a:lnTo>
                  <a:lnTo>
                    <a:pt x="320" y="22"/>
                  </a:lnTo>
                  <a:lnTo>
                    <a:pt x="323" y="23"/>
                  </a:lnTo>
                  <a:lnTo>
                    <a:pt x="325" y="26"/>
                  </a:lnTo>
                  <a:lnTo>
                    <a:pt x="326" y="31"/>
                  </a:lnTo>
                  <a:lnTo>
                    <a:pt x="329" y="37"/>
                  </a:lnTo>
                  <a:lnTo>
                    <a:pt x="331" y="41"/>
                  </a:lnTo>
                  <a:lnTo>
                    <a:pt x="335" y="44"/>
                  </a:lnTo>
                  <a:lnTo>
                    <a:pt x="338" y="46"/>
                  </a:lnTo>
                  <a:lnTo>
                    <a:pt x="341" y="47"/>
                  </a:lnTo>
                  <a:lnTo>
                    <a:pt x="345" y="47"/>
                  </a:lnTo>
                  <a:lnTo>
                    <a:pt x="348" y="50"/>
                  </a:lnTo>
                  <a:lnTo>
                    <a:pt x="351" y="53"/>
                  </a:lnTo>
                  <a:lnTo>
                    <a:pt x="351" y="56"/>
                  </a:lnTo>
                  <a:lnTo>
                    <a:pt x="353" y="57"/>
                  </a:lnTo>
                  <a:lnTo>
                    <a:pt x="356" y="59"/>
                  </a:lnTo>
                  <a:lnTo>
                    <a:pt x="360" y="60"/>
                  </a:lnTo>
                  <a:lnTo>
                    <a:pt x="363" y="62"/>
                  </a:lnTo>
                  <a:lnTo>
                    <a:pt x="366" y="66"/>
                  </a:lnTo>
                  <a:lnTo>
                    <a:pt x="369" y="69"/>
                  </a:lnTo>
                  <a:lnTo>
                    <a:pt x="369" y="72"/>
                  </a:lnTo>
                  <a:lnTo>
                    <a:pt x="370" y="78"/>
                  </a:lnTo>
                  <a:lnTo>
                    <a:pt x="372" y="76"/>
                  </a:lnTo>
                  <a:lnTo>
                    <a:pt x="375" y="76"/>
                  </a:lnTo>
                  <a:lnTo>
                    <a:pt x="376" y="78"/>
                  </a:lnTo>
                  <a:lnTo>
                    <a:pt x="378" y="81"/>
                  </a:lnTo>
                  <a:lnTo>
                    <a:pt x="380" y="84"/>
                  </a:lnTo>
                  <a:lnTo>
                    <a:pt x="383" y="87"/>
                  </a:lnTo>
                  <a:lnTo>
                    <a:pt x="386" y="88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2" y="85"/>
                  </a:lnTo>
                  <a:lnTo>
                    <a:pt x="394" y="82"/>
                  </a:lnTo>
                  <a:lnTo>
                    <a:pt x="400" y="82"/>
                  </a:lnTo>
                  <a:lnTo>
                    <a:pt x="404" y="82"/>
                  </a:lnTo>
                  <a:lnTo>
                    <a:pt x="405" y="84"/>
                  </a:lnTo>
                  <a:lnTo>
                    <a:pt x="407" y="88"/>
                  </a:lnTo>
                  <a:lnTo>
                    <a:pt x="410" y="90"/>
                  </a:lnTo>
                  <a:lnTo>
                    <a:pt x="413" y="91"/>
                  </a:lnTo>
                  <a:lnTo>
                    <a:pt x="419" y="90"/>
                  </a:lnTo>
                  <a:lnTo>
                    <a:pt x="420" y="85"/>
                  </a:lnTo>
                  <a:lnTo>
                    <a:pt x="420" y="81"/>
                  </a:lnTo>
                  <a:lnTo>
                    <a:pt x="422" y="76"/>
                  </a:lnTo>
                  <a:lnTo>
                    <a:pt x="423" y="73"/>
                  </a:lnTo>
                  <a:lnTo>
                    <a:pt x="426" y="72"/>
                  </a:lnTo>
                  <a:lnTo>
                    <a:pt x="428" y="71"/>
                  </a:lnTo>
                  <a:lnTo>
                    <a:pt x="432" y="71"/>
                  </a:lnTo>
                  <a:lnTo>
                    <a:pt x="438" y="72"/>
                  </a:lnTo>
                  <a:lnTo>
                    <a:pt x="441" y="71"/>
                  </a:lnTo>
                  <a:lnTo>
                    <a:pt x="444" y="66"/>
                  </a:lnTo>
                  <a:lnTo>
                    <a:pt x="445" y="60"/>
                  </a:lnTo>
                  <a:lnTo>
                    <a:pt x="448" y="56"/>
                  </a:lnTo>
                  <a:lnTo>
                    <a:pt x="450" y="56"/>
                  </a:lnTo>
                  <a:lnTo>
                    <a:pt x="453" y="56"/>
                  </a:lnTo>
                  <a:lnTo>
                    <a:pt x="460" y="54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6" y="51"/>
                  </a:lnTo>
                  <a:lnTo>
                    <a:pt x="479" y="48"/>
                  </a:lnTo>
                  <a:lnTo>
                    <a:pt x="482" y="46"/>
                  </a:lnTo>
                  <a:lnTo>
                    <a:pt x="486" y="43"/>
                  </a:lnTo>
                  <a:lnTo>
                    <a:pt x="489" y="41"/>
                  </a:lnTo>
                  <a:lnTo>
                    <a:pt x="494" y="41"/>
                  </a:lnTo>
                  <a:lnTo>
                    <a:pt x="497" y="43"/>
                  </a:lnTo>
                  <a:lnTo>
                    <a:pt x="498" y="43"/>
                  </a:lnTo>
                  <a:lnTo>
                    <a:pt x="501" y="43"/>
                  </a:lnTo>
                  <a:lnTo>
                    <a:pt x="507" y="38"/>
                  </a:lnTo>
                  <a:lnTo>
                    <a:pt x="510" y="37"/>
                  </a:lnTo>
                  <a:lnTo>
                    <a:pt x="513" y="34"/>
                  </a:lnTo>
                  <a:lnTo>
                    <a:pt x="516" y="34"/>
                  </a:lnTo>
                  <a:lnTo>
                    <a:pt x="517" y="37"/>
                  </a:lnTo>
                  <a:lnTo>
                    <a:pt x="520" y="38"/>
                  </a:lnTo>
                  <a:lnTo>
                    <a:pt x="522" y="41"/>
                  </a:lnTo>
                  <a:lnTo>
                    <a:pt x="526" y="43"/>
                  </a:lnTo>
                  <a:lnTo>
                    <a:pt x="527" y="46"/>
                  </a:lnTo>
                  <a:lnTo>
                    <a:pt x="527" y="50"/>
                  </a:lnTo>
                  <a:lnTo>
                    <a:pt x="526" y="54"/>
                  </a:lnTo>
                  <a:lnTo>
                    <a:pt x="525" y="59"/>
                  </a:lnTo>
                  <a:lnTo>
                    <a:pt x="526" y="63"/>
                  </a:lnTo>
                  <a:lnTo>
                    <a:pt x="527" y="68"/>
                  </a:lnTo>
                  <a:lnTo>
                    <a:pt x="532" y="69"/>
                  </a:lnTo>
                  <a:lnTo>
                    <a:pt x="535" y="71"/>
                  </a:lnTo>
                  <a:lnTo>
                    <a:pt x="541" y="71"/>
                  </a:lnTo>
                  <a:lnTo>
                    <a:pt x="545" y="69"/>
                  </a:lnTo>
                  <a:lnTo>
                    <a:pt x="548" y="66"/>
                  </a:lnTo>
                  <a:lnTo>
                    <a:pt x="550" y="63"/>
                  </a:lnTo>
                  <a:lnTo>
                    <a:pt x="552" y="62"/>
                  </a:lnTo>
                  <a:lnTo>
                    <a:pt x="555" y="63"/>
                  </a:lnTo>
                  <a:lnTo>
                    <a:pt x="557" y="65"/>
                  </a:lnTo>
                  <a:lnTo>
                    <a:pt x="563" y="65"/>
                  </a:lnTo>
                  <a:lnTo>
                    <a:pt x="566" y="66"/>
                  </a:lnTo>
                  <a:lnTo>
                    <a:pt x="569" y="68"/>
                  </a:lnTo>
                  <a:lnTo>
                    <a:pt x="570" y="69"/>
                  </a:lnTo>
                  <a:lnTo>
                    <a:pt x="572" y="73"/>
                  </a:lnTo>
                  <a:lnTo>
                    <a:pt x="573" y="76"/>
                  </a:lnTo>
                  <a:lnTo>
                    <a:pt x="573" y="78"/>
                  </a:lnTo>
                  <a:lnTo>
                    <a:pt x="570" y="78"/>
                  </a:lnTo>
                  <a:lnTo>
                    <a:pt x="566" y="78"/>
                  </a:lnTo>
                  <a:lnTo>
                    <a:pt x="563" y="79"/>
                  </a:lnTo>
                  <a:lnTo>
                    <a:pt x="561" y="82"/>
                  </a:lnTo>
                  <a:lnTo>
                    <a:pt x="558" y="85"/>
                  </a:lnTo>
                  <a:lnTo>
                    <a:pt x="557" y="91"/>
                  </a:lnTo>
                  <a:lnTo>
                    <a:pt x="555" y="97"/>
                  </a:lnTo>
                  <a:lnTo>
                    <a:pt x="555" y="103"/>
                  </a:lnTo>
                  <a:lnTo>
                    <a:pt x="558" y="106"/>
                  </a:lnTo>
                  <a:lnTo>
                    <a:pt x="561" y="113"/>
                  </a:lnTo>
                  <a:lnTo>
                    <a:pt x="561" y="116"/>
                  </a:lnTo>
                  <a:lnTo>
                    <a:pt x="563" y="122"/>
                  </a:lnTo>
                  <a:lnTo>
                    <a:pt x="563" y="128"/>
                  </a:lnTo>
                  <a:lnTo>
                    <a:pt x="561" y="131"/>
                  </a:lnTo>
                  <a:lnTo>
                    <a:pt x="560" y="132"/>
                  </a:lnTo>
                  <a:lnTo>
                    <a:pt x="557" y="132"/>
                  </a:lnTo>
                  <a:lnTo>
                    <a:pt x="555" y="132"/>
                  </a:lnTo>
                  <a:lnTo>
                    <a:pt x="554" y="135"/>
                  </a:lnTo>
                  <a:lnTo>
                    <a:pt x="552" y="141"/>
                  </a:lnTo>
                  <a:lnTo>
                    <a:pt x="551" y="144"/>
                  </a:lnTo>
                  <a:lnTo>
                    <a:pt x="550" y="148"/>
                  </a:lnTo>
                  <a:lnTo>
                    <a:pt x="548" y="153"/>
                  </a:lnTo>
                  <a:lnTo>
                    <a:pt x="547" y="157"/>
                  </a:lnTo>
                  <a:lnTo>
                    <a:pt x="545" y="162"/>
                  </a:lnTo>
                  <a:lnTo>
                    <a:pt x="544" y="168"/>
                  </a:lnTo>
                  <a:lnTo>
                    <a:pt x="544" y="172"/>
                  </a:lnTo>
                  <a:lnTo>
                    <a:pt x="541" y="176"/>
                  </a:lnTo>
                  <a:lnTo>
                    <a:pt x="539" y="182"/>
                  </a:lnTo>
                  <a:lnTo>
                    <a:pt x="541" y="184"/>
                  </a:lnTo>
                  <a:lnTo>
                    <a:pt x="544" y="184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1" y="184"/>
                  </a:lnTo>
                  <a:lnTo>
                    <a:pt x="554" y="185"/>
                  </a:lnTo>
                  <a:lnTo>
                    <a:pt x="555" y="188"/>
                  </a:lnTo>
                  <a:lnTo>
                    <a:pt x="555" y="191"/>
                  </a:lnTo>
                  <a:lnTo>
                    <a:pt x="555" y="195"/>
                  </a:lnTo>
                  <a:lnTo>
                    <a:pt x="557" y="200"/>
                  </a:lnTo>
                  <a:lnTo>
                    <a:pt x="560" y="203"/>
                  </a:lnTo>
                  <a:lnTo>
                    <a:pt x="564" y="204"/>
                  </a:lnTo>
                  <a:lnTo>
                    <a:pt x="566" y="204"/>
                  </a:lnTo>
                  <a:lnTo>
                    <a:pt x="563" y="207"/>
                  </a:lnTo>
                  <a:lnTo>
                    <a:pt x="560" y="210"/>
                  </a:lnTo>
                  <a:lnTo>
                    <a:pt x="558" y="216"/>
                  </a:lnTo>
                  <a:lnTo>
                    <a:pt x="557" y="219"/>
                  </a:lnTo>
                  <a:lnTo>
                    <a:pt x="554" y="225"/>
                  </a:lnTo>
                  <a:lnTo>
                    <a:pt x="554" y="231"/>
                  </a:lnTo>
                  <a:lnTo>
                    <a:pt x="552" y="237"/>
                  </a:lnTo>
                  <a:lnTo>
                    <a:pt x="552" y="241"/>
                  </a:lnTo>
                  <a:lnTo>
                    <a:pt x="551" y="245"/>
                  </a:lnTo>
                  <a:lnTo>
                    <a:pt x="551" y="254"/>
                  </a:lnTo>
                  <a:lnTo>
                    <a:pt x="550" y="259"/>
                  </a:lnTo>
                  <a:lnTo>
                    <a:pt x="547" y="260"/>
                  </a:lnTo>
                  <a:lnTo>
                    <a:pt x="544" y="263"/>
                  </a:lnTo>
                  <a:lnTo>
                    <a:pt x="545" y="269"/>
                  </a:lnTo>
                  <a:lnTo>
                    <a:pt x="548" y="273"/>
                  </a:lnTo>
                  <a:lnTo>
                    <a:pt x="550" y="278"/>
                  </a:lnTo>
                  <a:lnTo>
                    <a:pt x="548" y="281"/>
                  </a:lnTo>
                  <a:lnTo>
                    <a:pt x="547" y="288"/>
                  </a:lnTo>
                  <a:lnTo>
                    <a:pt x="545" y="298"/>
                  </a:lnTo>
                  <a:lnTo>
                    <a:pt x="544" y="309"/>
                  </a:lnTo>
                  <a:lnTo>
                    <a:pt x="544" y="319"/>
                  </a:lnTo>
                  <a:lnTo>
                    <a:pt x="542" y="325"/>
                  </a:lnTo>
                  <a:lnTo>
                    <a:pt x="541" y="332"/>
                  </a:lnTo>
                  <a:lnTo>
                    <a:pt x="536" y="335"/>
                  </a:lnTo>
                  <a:lnTo>
                    <a:pt x="532" y="335"/>
                  </a:lnTo>
                  <a:lnTo>
                    <a:pt x="527" y="334"/>
                  </a:lnTo>
                  <a:lnTo>
                    <a:pt x="523" y="332"/>
                  </a:lnTo>
                  <a:lnTo>
                    <a:pt x="520" y="334"/>
                  </a:lnTo>
                  <a:lnTo>
                    <a:pt x="519" y="337"/>
                  </a:lnTo>
                  <a:lnTo>
                    <a:pt x="519" y="339"/>
                  </a:lnTo>
                  <a:lnTo>
                    <a:pt x="514" y="339"/>
                  </a:lnTo>
                  <a:lnTo>
                    <a:pt x="510" y="341"/>
                  </a:lnTo>
                  <a:lnTo>
                    <a:pt x="505" y="344"/>
                  </a:lnTo>
                  <a:lnTo>
                    <a:pt x="507" y="344"/>
                  </a:lnTo>
                  <a:lnTo>
                    <a:pt x="508" y="348"/>
                  </a:lnTo>
                  <a:lnTo>
                    <a:pt x="510" y="351"/>
                  </a:lnTo>
                  <a:lnTo>
                    <a:pt x="511" y="354"/>
                  </a:lnTo>
                  <a:lnTo>
                    <a:pt x="513" y="359"/>
                  </a:lnTo>
                  <a:lnTo>
                    <a:pt x="516" y="360"/>
                  </a:lnTo>
                  <a:lnTo>
                    <a:pt x="517" y="359"/>
                  </a:lnTo>
                  <a:lnTo>
                    <a:pt x="519" y="357"/>
                  </a:lnTo>
                  <a:lnTo>
                    <a:pt x="520" y="357"/>
                  </a:lnTo>
                  <a:lnTo>
                    <a:pt x="523" y="359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6"/>
                  </a:lnTo>
                  <a:lnTo>
                    <a:pt x="525" y="367"/>
                  </a:lnTo>
                  <a:lnTo>
                    <a:pt x="527" y="370"/>
                  </a:lnTo>
                  <a:lnTo>
                    <a:pt x="523" y="373"/>
                  </a:lnTo>
                  <a:lnTo>
                    <a:pt x="517" y="378"/>
                  </a:lnTo>
                  <a:lnTo>
                    <a:pt x="516" y="381"/>
                  </a:lnTo>
                  <a:lnTo>
                    <a:pt x="513" y="382"/>
                  </a:lnTo>
                  <a:lnTo>
                    <a:pt x="508" y="384"/>
                  </a:lnTo>
                  <a:lnTo>
                    <a:pt x="504" y="385"/>
                  </a:lnTo>
                  <a:lnTo>
                    <a:pt x="501" y="387"/>
                  </a:lnTo>
                  <a:lnTo>
                    <a:pt x="497" y="384"/>
                  </a:lnTo>
                  <a:lnTo>
                    <a:pt x="492" y="382"/>
                  </a:lnTo>
                  <a:lnTo>
                    <a:pt x="489" y="384"/>
                  </a:lnTo>
                  <a:lnTo>
                    <a:pt x="485" y="391"/>
                  </a:lnTo>
                  <a:lnTo>
                    <a:pt x="483" y="397"/>
                  </a:lnTo>
                  <a:lnTo>
                    <a:pt x="480" y="401"/>
                  </a:lnTo>
                  <a:lnTo>
                    <a:pt x="477" y="406"/>
                  </a:lnTo>
                  <a:lnTo>
                    <a:pt x="472" y="409"/>
                  </a:lnTo>
                  <a:lnTo>
                    <a:pt x="464" y="412"/>
                  </a:lnTo>
                  <a:lnTo>
                    <a:pt x="463" y="417"/>
                  </a:lnTo>
                  <a:lnTo>
                    <a:pt x="460" y="420"/>
                  </a:lnTo>
                  <a:lnTo>
                    <a:pt x="457" y="423"/>
                  </a:lnTo>
                  <a:lnTo>
                    <a:pt x="454" y="425"/>
                  </a:lnTo>
                  <a:lnTo>
                    <a:pt x="450" y="428"/>
                  </a:lnTo>
                  <a:lnTo>
                    <a:pt x="445" y="429"/>
                  </a:lnTo>
                  <a:lnTo>
                    <a:pt x="441" y="431"/>
                  </a:lnTo>
                  <a:lnTo>
                    <a:pt x="438" y="432"/>
                  </a:lnTo>
                  <a:lnTo>
                    <a:pt x="438" y="436"/>
                  </a:lnTo>
                  <a:lnTo>
                    <a:pt x="439" y="438"/>
                  </a:lnTo>
                  <a:lnTo>
                    <a:pt x="441" y="441"/>
                  </a:lnTo>
                  <a:lnTo>
                    <a:pt x="442" y="442"/>
                  </a:lnTo>
                  <a:lnTo>
                    <a:pt x="442" y="445"/>
                  </a:lnTo>
                  <a:lnTo>
                    <a:pt x="441" y="448"/>
                  </a:lnTo>
                  <a:lnTo>
                    <a:pt x="441" y="450"/>
                  </a:lnTo>
                  <a:lnTo>
                    <a:pt x="438" y="448"/>
                  </a:lnTo>
                  <a:lnTo>
                    <a:pt x="432" y="448"/>
                  </a:lnTo>
                  <a:lnTo>
                    <a:pt x="425" y="447"/>
                  </a:lnTo>
                  <a:lnTo>
                    <a:pt x="419" y="444"/>
                  </a:lnTo>
                  <a:lnTo>
                    <a:pt x="414" y="442"/>
                  </a:lnTo>
                  <a:lnTo>
                    <a:pt x="408" y="439"/>
                  </a:lnTo>
                  <a:lnTo>
                    <a:pt x="404" y="436"/>
                  </a:lnTo>
                  <a:lnTo>
                    <a:pt x="394" y="434"/>
                  </a:lnTo>
                  <a:lnTo>
                    <a:pt x="391" y="432"/>
                  </a:lnTo>
                  <a:lnTo>
                    <a:pt x="386" y="432"/>
                  </a:lnTo>
                  <a:lnTo>
                    <a:pt x="382" y="429"/>
                  </a:lnTo>
                  <a:lnTo>
                    <a:pt x="378" y="426"/>
                  </a:lnTo>
                  <a:lnTo>
                    <a:pt x="373" y="426"/>
                  </a:lnTo>
                  <a:lnTo>
                    <a:pt x="367" y="426"/>
                  </a:lnTo>
                  <a:lnTo>
                    <a:pt x="364" y="429"/>
                  </a:lnTo>
                  <a:lnTo>
                    <a:pt x="358" y="432"/>
                  </a:lnTo>
                  <a:lnTo>
                    <a:pt x="353" y="432"/>
                  </a:lnTo>
                  <a:lnTo>
                    <a:pt x="348" y="432"/>
                  </a:lnTo>
                  <a:lnTo>
                    <a:pt x="344" y="432"/>
                  </a:lnTo>
                  <a:lnTo>
                    <a:pt x="339" y="431"/>
                  </a:lnTo>
                  <a:lnTo>
                    <a:pt x="332" y="432"/>
                  </a:lnTo>
                  <a:lnTo>
                    <a:pt x="328" y="435"/>
                  </a:lnTo>
                  <a:lnTo>
                    <a:pt x="323" y="438"/>
                  </a:lnTo>
                  <a:lnTo>
                    <a:pt x="317" y="442"/>
                  </a:lnTo>
                  <a:lnTo>
                    <a:pt x="316" y="439"/>
                  </a:lnTo>
                  <a:lnTo>
                    <a:pt x="314" y="435"/>
                  </a:lnTo>
                  <a:lnTo>
                    <a:pt x="311" y="432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3" y="429"/>
                  </a:lnTo>
                  <a:lnTo>
                    <a:pt x="301" y="431"/>
                  </a:lnTo>
                  <a:lnTo>
                    <a:pt x="297" y="431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46"/>
            <p:cNvSpPr>
              <a:spLocks/>
            </p:cNvSpPr>
            <p:nvPr/>
          </p:nvSpPr>
          <p:spPr bwMode="auto">
            <a:xfrm>
              <a:off x="1050" y="2942"/>
              <a:ext cx="650" cy="591"/>
            </a:xfrm>
            <a:custGeom>
              <a:avLst/>
              <a:gdLst/>
              <a:ahLst/>
              <a:cxnLst>
                <a:cxn ang="0">
                  <a:pos x="555" y="389"/>
                </a:cxn>
                <a:cxn ang="0">
                  <a:pos x="527" y="400"/>
                </a:cxn>
                <a:cxn ang="0">
                  <a:pos x="550" y="441"/>
                </a:cxn>
                <a:cxn ang="0">
                  <a:pos x="547" y="483"/>
                </a:cxn>
                <a:cxn ang="0">
                  <a:pos x="547" y="528"/>
                </a:cxn>
                <a:cxn ang="0">
                  <a:pos x="541" y="561"/>
                </a:cxn>
                <a:cxn ang="0">
                  <a:pos x="513" y="589"/>
                </a:cxn>
                <a:cxn ang="0">
                  <a:pos x="455" y="588"/>
                </a:cxn>
                <a:cxn ang="0">
                  <a:pos x="433" y="569"/>
                </a:cxn>
                <a:cxn ang="0">
                  <a:pos x="416" y="542"/>
                </a:cxn>
                <a:cxn ang="0">
                  <a:pos x="428" y="483"/>
                </a:cxn>
                <a:cxn ang="0">
                  <a:pos x="402" y="442"/>
                </a:cxn>
                <a:cxn ang="0">
                  <a:pos x="369" y="389"/>
                </a:cxn>
                <a:cxn ang="0">
                  <a:pos x="333" y="335"/>
                </a:cxn>
                <a:cxn ang="0">
                  <a:pos x="293" y="307"/>
                </a:cxn>
                <a:cxn ang="0">
                  <a:pos x="246" y="312"/>
                </a:cxn>
                <a:cxn ang="0">
                  <a:pos x="183" y="334"/>
                </a:cxn>
                <a:cxn ang="0">
                  <a:pos x="131" y="360"/>
                </a:cxn>
                <a:cxn ang="0">
                  <a:pos x="108" y="403"/>
                </a:cxn>
                <a:cxn ang="0">
                  <a:pos x="87" y="442"/>
                </a:cxn>
                <a:cxn ang="0">
                  <a:pos x="61" y="422"/>
                </a:cxn>
                <a:cxn ang="0">
                  <a:pos x="15" y="410"/>
                </a:cxn>
                <a:cxn ang="0">
                  <a:pos x="8" y="347"/>
                </a:cxn>
                <a:cxn ang="0">
                  <a:pos x="20" y="303"/>
                </a:cxn>
                <a:cxn ang="0">
                  <a:pos x="42" y="259"/>
                </a:cxn>
                <a:cxn ang="0">
                  <a:pos x="67" y="232"/>
                </a:cxn>
                <a:cxn ang="0">
                  <a:pos x="77" y="198"/>
                </a:cxn>
                <a:cxn ang="0">
                  <a:pos x="92" y="166"/>
                </a:cxn>
                <a:cxn ang="0">
                  <a:pos x="87" y="135"/>
                </a:cxn>
                <a:cxn ang="0">
                  <a:pos x="70" y="97"/>
                </a:cxn>
                <a:cxn ang="0">
                  <a:pos x="92" y="82"/>
                </a:cxn>
                <a:cxn ang="0">
                  <a:pos x="118" y="65"/>
                </a:cxn>
                <a:cxn ang="0">
                  <a:pos x="137" y="25"/>
                </a:cxn>
                <a:cxn ang="0">
                  <a:pos x="147" y="7"/>
                </a:cxn>
                <a:cxn ang="0">
                  <a:pos x="184" y="4"/>
                </a:cxn>
                <a:cxn ang="0">
                  <a:pos x="219" y="22"/>
                </a:cxn>
                <a:cxn ang="0">
                  <a:pos x="269" y="32"/>
                </a:cxn>
                <a:cxn ang="0">
                  <a:pos x="290" y="32"/>
                </a:cxn>
                <a:cxn ang="0">
                  <a:pos x="330" y="38"/>
                </a:cxn>
                <a:cxn ang="0">
                  <a:pos x="368" y="51"/>
                </a:cxn>
                <a:cxn ang="0">
                  <a:pos x="389" y="53"/>
                </a:cxn>
                <a:cxn ang="0">
                  <a:pos x="399" y="66"/>
                </a:cxn>
                <a:cxn ang="0">
                  <a:pos x="421" y="79"/>
                </a:cxn>
                <a:cxn ang="0">
                  <a:pos x="433" y="94"/>
                </a:cxn>
                <a:cxn ang="0">
                  <a:pos x="434" y="135"/>
                </a:cxn>
                <a:cxn ang="0">
                  <a:pos x="452" y="159"/>
                </a:cxn>
                <a:cxn ang="0">
                  <a:pos x="478" y="169"/>
                </a:cxn>
                <a:cxn ang="0">
                  <a:pos x="528" y="157"/>
                </a:cxn>
                <a:cxn ang="0">
                  <a:pos x="580" y="178"/>
                </a:cxn>
                <a:cxn ang="0">
                  <a:pos x="606" y="204"/>
                </a:cxn>
                <a:cxn ang="0">
                  <a:pos x="625" y="253"/>
                </a:cxn>
                <a:cxn ang="0">
                  <a:pos x="628" y="292"/>
                </a:cxn>
                <a:cxn ang="0">
                  <a:pos x="647" y="313"/>
                </a:cxn>
                <a:cxn ang="0">
                  <a:pos x="646" y="347"/>
                </a:cxn>
                <a:cxn ang="0">
                  <a:pos x="643" y="385"/>
                </a:cxn>
                <a:cxn ang="0">
                  <a:pos x="640" y="420"/>
                </a:cxn>
                <a:cxn ang="0">
                  <a:pos x="618" y="407"/>
                </a:cxn>
                <a:cxn ang="0">
                  <a:pos x="605" y="394"/>
                </a:cxn>
                <a:cxn ang="0">
                  <a:pos x="574" y="379"/>
                </a:cxn>
              </a:cxnLst>
              <a:rect l="0" t="0" r="r" b="b"/>
              <a:pathLst>
                <a:path w="650" h="591">
                  <a:moveTo>
                    <a:pt x="565" y="379"/>
                  </a:moveTo>
                  <a:lnTo>
                    <a:pt x="563" y="379"/>
                  </a:lnTo>
                  <a:lnTo>
                    <a:pt x="562" y="382"/>
                  </a:lnTo>
                  <a:lnTo>
                    <a:pt x="562" y="385"/>
                  </a:lnTo>
                  <a:lnTo>
                    <a:pt x="560" y="386"/>
                  </a:lnTo>
                  <a:lnTo>
                    <a:pt x="560" y="388"/>
                  </a:lnTo>
                  <a:lnTo>
                    <a:pt x="560" y="389"/>
                  </a:lnTo>
                  <a:lnTo>
                    <a:pt x="559" y="389"/>
                  </a:lnTo>
                  <a:lnTo>
                    <a:pt x="556" y="389"/>
                  </a:lnTo>
                  <a:lnTo>
                    <a:pt x="555" y="389"/>
                  </a:lnTo>
                  <a:lnTo>
                    <a:pt x="553" y="386"/>
                  </a:lnTo>
                  <a:lnTo>
                    <a:pt x="552" y="384"/>
                  </a:lnTo>
                  <a:lnTo>
                    <a:pt x="546" y="381"/>
                  </a:lnTo>
                  <a:lnTo>
                    <a:pt x="543" y="379"/>
                  </a:lnTo>
                  <a:lnTo>
                    <a:pt x="538" y="378"/>
                  </a:lnTo>
                  <a:lnTo>
                    <a:pt x="534" y="379"/>
                  </a:lnTo>
                  <a:lnTo>
                    <a:pt x="530" y="385"/>
                  </a:lnTo>
                  <a:lnTo>
                    <a:pt x="528" y="389"/>
                  </a:lnTo>
                  <a:lnTo>
                    <a:pt x="527" y="394"/>
                  </a:lnTo>
                  <a:lnTo>
                    <a:pt x="527" y="400"/>
                  </a:lnTo>
                  <a:lnTo>
                    <a:pt x="530" y="404"/>
                  </a:lnTo>
                  <a:lnTo>
                    <a:pt x="531" y="410"/>
                  </a:lnTo>
                  <a:lnTo>
                    <a:pt x="533" y="413"/>
                  </a:lnTo>
                  <a:lnTo>
                    <a:pt x="535" y="416"/>
                  </a:lnTo>
                  <a:lnTo>
                    <a:pt x="538" y="419"/>
                  </a:lnTo>
                  <a:lnTo>
                    <a:pt x="543" y="420"/>
                  </a:lnTo>
                  <a:lnTo>
                    <a:pt x="547" y="428"/>
                  </a:lnTo>
                  <a:lnTo>
                    <a:pt x="550" y="432"/>
                  </a:lnTo>
                  <a:lnTo>
                    <a:pt x="552" y="436"/>
                  </a:lnTo>
                  <a:lnTo>
                    <a:pt x="550" y="441"/>
                  </a:lnTo>
                  <a:lnTo>
                    <a:pt x="549" y="445"/>
                  </a:lnTo>
                  <a:lnTo>
                    <a:pt x="549" y="448"/>
                  </a:lnTo>
                  <a:lnTo>
                    <a:pt x="547" y="450"/>
                  </a:lnTo>
                  <a:lnTo>
                    <a:pt x="544" y="451"/>
                  </a:lnTo>
                  <a:lnTo>
                    <a:pt x="538" y="454"/>
                  </a:lnTo>
                  <a:lnTo>
                    <a:pt x="538" y="457"/>
                  </a:lnTo>
                  <a:lnTo>
                    <a:pt x="537" y="461"/>
                  </a:lnTo>
                  <a:lnTo>
                    <a:pt x="541" y="466"/>
                  </a:lnTo>
                  <a:lnTo>
                    <a:pt x="544" y="472"/>
                  </a:lnTo>
                  <a:lnTo>
                    <a:pt x="547" y="483"/>
                  </a:lnTo>
                  <a:lnTo>
                    <a:pt x="549" y="491"/>
                  </a:lnTo>
                  <a:lnTo>
                    <a:pt x="549" y="495"/>
                  </a:lnTo>
                  <a:lnTo>
                    <a:pt x="549" y="501"/>
                  </a:lnTo>
                  <a:lnTo>
                    <a:pt x="549" y="506"/>
                  </a:lnTo>
                  <a:lnTo>
                    <a:pt x="547" y="510"/>
                  </a:lnTo>
                  <a:lnTo>
                    <a:pt x="549" y="513"/>
                  </a:lnTo>
                  <a:lnTo>
                    <a:pt x="550" y="514"/>
                  </a:lnTo>
                  <a:lnTo>
                    <a:pt x="552" y="517"/>
                  </a:lnTo>
                  <a:lnTo>
                    <a:pt x="550" y="522"/>
                  </a:lnTo>
                  <a:lnTo>
                    <a:pt x="547" y="528"/>
                  </a:lnTo>
                  <a:lnTo>
                    <a:pt x="546" y="531"/>
                  </a:lnTo>
                  <a:lnTo>
                    <a:pt x="546" y="535"/>
                  </a:lnTo>
                  <a:lnTo>
                    <a:pt x="546" y="539"/>
                  </a:lnTo>
                  <a:lnTo>
                    <a:pt x="544" y="541"/>
                  </a:lnTo>
                  <a:lnTo>
                    <a:pt x="541" y="544"/>
                  </a:lnTo>
                  <a:lnTo>
                    <a:pt x="538" y="545"/>
                  </a:lnTo>
                  <a:lnTo>
                    <a:pt x="537" y="548"/>
                  </a:lnTo>
                  <a:lnTo>
                    <a:pt x="538" y="551"/>
                  </a:lnTo>
                  <a:lnTo>
                    <a:pt x="540" y="557"/>
                  </a:lnTo>
                  <a:lnTo>
                    <a:pt x="541" y="561"/>
                  </a:lnTo>
                  <a:lnTo>
                    <a:pt x="543" y="566"/>
                  </a:lnTo>
                  <a:lnTo>
                    <a:pt x="543" y="567"/>
                  </a:lnTo>
                  <a:lnTo>
                    <a:pt x="544" y="570"/>
                  </a:lnTo>
                  <a:lnTo>
                    <a:pt x="544" y="572"/>
                  </a:lnTo>
                  <a:lnTo>
                    <a:pt x="540" y="575"/>
                  </a:lnTo>
                  <a:lnTo>
                    <a:pt x="534" y="579"/>
                  </a:lnTo>
                  <a:lnTo>
                    <a:pt x="528" y="582"/>
                  </a:lnTo>
                  <a:lnTo>
                    <a:pt x="524" y="585"/>
                  </a:lnTo>
                  <a:lnTo>
                    <a:pt x="518" y="586"/>
                  </a:lnTo>
                  <a:lnTo>
                    <a:pt x="513" y="589"/>
                  </a:lnTo>
                  <a:lnTo>
                    <a:pt x="506" y="591"/>
                  </a:lnTo>
                  <a:lnTo>
                    <a:pt x="497" y="591"/>
                  </a:lnTo>
                  <a:lnTo>
                    <a:pt x="493" y="589"/>
                  </a:lnTo>
                  <a:lnTo>
                    <a:pt x="487" y="588"/>
                  </a:lnTo>
                  <a:lnTo>
                    <a:pt x="483" y="586"/>
                  </a:lnTo>
                  <a:lnTo>
                    <a:pt x="478" y="585"/>
                  </a:lnTo>
                  <a:lnTo>
                    <a:pt x="472" y="583"/>
                  </a:lnTo>
                  <a:lnTo>
                    <a:pt x="463" y="585"/>
                  </a:lnTo>
                  <a:lnTo>
                    <a:pt x="459" y="586"/>
                  </a:lnTo>
                  <a:lnTo>
                    <a:pt x="455" y="588"/>
                  </a:lnTo>
                  <a:lnTo>
                    <a:pt x="449" y="589"/>
                  </a:lnTo>
                  <a:lnTo>
                    <a:pt x="444" y="591"/>
                  </a:lnTo>
                  <a:lnTo>
                    <a:pt x="440" y="591"/>
                  </a:lnTo>
                  <a:lnTo>
                    <a:pt x="440" y="589"/>
                  </a:lnTo>
                  <a:lnTo>
                    <a:pt x="441" y="586"/>
                  </a:lnTo>
                  <a:lnTo>
                    <a:pt x="443" y="580"/>
                  </a:lnTo>
                  <a:lnTo>
                    <a:pt x="441" y="578"/>
                  </a:lnTo>
                  <a:lnTo>
                    <a:pt x="438" y="575"/>
                  </a:lnTo>
                  <a:lnTo>
                    <a:pt x="434" y="572"/>
                  </a:lnTo>
                  <a:lnTo>
                    <a:pt x="433" y="569"/>
                  </a:lnTo>
                  <a:lnTo>
                    <a:pt x="433" y="564"/>
                  </a:lnTo>
                  <a:lnTo>
                    <a:pt x="431" y="560"/>
                  </a:lnTo>
                  <a:lnTo>
                    <a:pt x="430" y="557"/>
                  </a:lnTo>
                  <a:lnTo>
                    <a:pt x="428" y="557"/>
                  </a:lnTo>
                  <a:lnTo>
                    <a:pt x="424" y="553"/>
                  </a:lnTo>
                  <a:lnTo>
                    <a:pt x="424" y="551"/>
                  </a:lnTo>
                  <a:lnTo>
                    <a:pt x="424" y="548"/>
                  </a:lnTo>
                  <a:lnTo>
                    <a:pt x="422" y="547"/>
                  </a:lnTo>
                  <a:lnTo>
                    <a:pt x="419" y="545"/>
                  </a:lnTo>
                  <a:lnTo>
                    <a:pt x="416" y="542"/>
                  </a:lnTo>
                  <a:lnTo>
                    <a:pt x="415" y="539"/>
                  </a:lnTo>
                  <a:lnTo>
                    <a:pt x="418" y="536"/>
                  </a:lnTo>
                  <a:lnTo>
                    <a:pt x="424" y="532"/>
                  </a:lnTo>
                  <a:lnTo>
                    <a:pt x="425" y="526"/>
                  </a:lnTo>
                  <a:lnTo>
                    <a:pt x="431" y="516"/>
                  </a:lnTo>
                  <a:lnTo>
                    <a:pt x="431" y="511"/>
                  </a:lnTo>
                  <a:lnTo>
                    <a:pt x="431" y="503"/>
                  </a:lnTo>
                  <a:lnTo>
                    <a:pt x="430" y="497"/>
                  </a:lnTo>
                  <a:lnTo>
                    <a:pt x="428" y="491"/>
                  </a:lnTo>
                  <a:lnTo>
                    <a:pt x="428" y="483"/>
                  </a:lnTo>
                  <a:lnTo>
                    <a:pt x="428" y="479"/>
                  </a:lnTo>
                  <a:lnTo>
                    <a:pt x="430" y="475"/>
                  </a:lnTo>
                  <a:lnTo>
                    <a:pt x="431" y="470"/>
                  </a:lnTo>
                  <a:lnTo>
                    <a:pt x="431" y="464"/>
                  </a:lnTo>
                  <a:lnTo>
                    <a:pt x="427" y="457"/>
                  </a:lnTo>
                  <a:lnTo>
                    <a:pt x="424" y="453"/>
                  </a:lnTo>
                  <a:lnTo>
                    <a:pt x="416" y="450"/>
                  </a:lnTo>
                  <a:lnTo>
                    <a:pt x="412" y="447"/>
                  </a:lnTo>
                  <a:lnTo>
                    <a:pt x="406" y="445"/>
                  </a:lnTo>
                  <a:lnTo>
                    <a:pt x="402" y="442"/>
                  </a:lnTo>
                  <a:lnTo>
                    <a:pt x="397" y="438"/>
                  </a:lnTo>
                  <a:lnTo>
                    <a:pt x="393" y="432"/>
                  </a:lnTo>
                  <a:lnTo>
                    <a:pt x="390" y="426"/>
                  </a:lnTo>
                  <a:lnTo>
                    <a:pt x="386" y="414"/>
                  </a:lnTo>
                  <a:lnTo>
                    <a:pt x="381" y="410"/>
                  </a:lnTo>
                  <a:lnTo>
                    <a:pt x="380" y="406"/>
                  </a:lnTo>
                  <a:lnTo>
                    <a:pt x="378" y="403"/>
                  </a:lnTo>
                  <a:lnTo>
                    <a:pt x="375" y="401"/>
                  </a:lnTo>
                  <a:lnTo>
                    <a:pt x="372" y="394"/>
                  </a:lnTo>
                  <a:lnTo>
                    <a:pt x="369" y="389"/>
                  </a:lnTo>
                  <a:lnTo>
                    <a:pt x="366" y="384"/>
                  </a:lnTo>
                  <a:lnTo>
                    <a:pt x="364" y="378"/>
                  </a:lnTo>
                  <a:lnTo>
                    <a:pt x="361" y="373"/>
                  </a:lnTo>
                  <a:lnTo>
                    <a:pt x="358" y="367"/>
                  </a:lnTo>
                  <a:lnTo>
                    <a:pt x="355" y="361"/>
                  </a:lnTo>
                  <a:lnTo>
                    <a:pt x="352" y="354"/>
                  </a:lnTo>
                  <a:lnTo>
                    <a:pt x="349" y="350"/>
                  </a:lnTo>
                  <a:lnTo>
                    <a:pt x="346" y="342"/>
                  </a:lnTo>
                  <a:lnTo>
                    <a:pt x="337" y="338"/>
                  </a:lnTo>
                  <a:lnTo>
                    <a:pt x="333" y="335"/>
                  </a:lnTo>
                  <a:lnTo>
                    <a:pt x="327" y="331"/>
                  </a:lnTo>
                  <a:lnTo>
                    <a:pt x="319" y="326"/>
                  </a:lnTo>
                  <a:lnTo>
                    <a:pt x="316" y="323"/>
                  </a:lnTo>
                  <a:lnTo>
                    <a:pt x="312" y="322"/>
                  </a:lnTo>
                  <a:lnTo>
                    <a:pt x="308" y="320"/>
                  </a:lnTo>
                  <a:lnTo>
                    <a:pt x="303" y="319"/>
                  </a:lnTo>
                  <a:lnTo>
                    <a:pt x="300" y="316"/>
                  </a:lnTo>
                  <a:lnTo>
                    <a:pt x="299" y="313"/>
                  </a:lnTo>
                  <a:lnTo>
                    <a:pt x="294" y="310"/>
                  </a:lnTo>
                  <a:lnTo>
                    <a:pt x="293" y="307"/>
                  </a:lnTo>
                  <a:lnTo>
                    <a:pt x="290" y="307"/>
                  </a:lnTo>
                  <a:lnTo>
                    <a:pt x="286" y="307"/>
                  </a:lnTo>
                  <a:lnTo>
                    <a:pt x="281" y="306"/>
                  </a:lnTo>
                  <a:lnTo>
                    <a:pt x="277" y="304"/>
                  </a:lnTo>
                  <a:lnTo>
                    <a:pt x="274" y="306"/>
                  </a:lnTo>
                  <a:lnTo>
                    <a:pt x="268" y="306"/>
                  </a:lnTo>
                  <a:lnTo>
                    <a:pt x="264" y="306"/>
                  </a:lnTo>
                  <a:lnTo>
                    <a:pt x="256" y="309"/>
                  </a:lnTo>
                  <a:lnTo>
                    <a:pt x="250" y="310"/>
                  </a:lnTo>
                  <a:lnTo>
                    <a:pt x="246" y="312"/>
                  </a:lnTo>
                  <a:lnTo>
                    <a:pt x="237" y="313"/>
                  </a:lnTo>
                  <a:lnTo>
                    <a:pt x="231" y="316"/>
                  </a:lnTo>
                  <a:lnTo>
                    <a:pt x="228" y="317"/>
                  </a:lnTo>
                  <a:lnTo>
                    <a:pt x="224" y="322"/>
                  </a:lnTo>
                  <a:lnTo>
                    <a:pt x="218" y="322"/>
                  </a:lnTo>
                  <a:lnTo>
                    <a:pt x="215" y="323"/>
                  </a:lnTo>
                  <a:lnTo>
                    <a:pt x="209" y="325"/>
                  </a:lnTo>
                  <a:lnTo>
                    <a:pt x="197" y="328"/>
                  </a:lnTo>
                  <a:lnTo>
                    <a:pt x="190" y="331"/>
                  </a:lnTo>
                  <a:lnTo>
                    <a:pt x="183" y="334"/>
                  </a:lnTo>
                  <a:lnTo>
                    <a:pt x="178" y="335"/>
                  </a:lnTo>
                  <a:lnTo>
                    <a:pt x="174" y="338"/>
                  </a:lnTo>
                  <a:lnTo>
                    <a:pt x="165" y="339"/>
                  </a:lnTo>
                  <a:lnTo>
                    <a:pt x="161" y="342"/>
                  </a:lnTo>
                  <a:lnTo>
                    <a:pt x="158" y="344"/>
                  </a:lnTo>
                  <a:lnTo>
                    <a:pt x="153" y="348"/>
                  </a:lnTo>
                  <a:lnTo>
                    <a:pt x="147" y="351"/>
                  </a:lnTo>
                  <a:lnTo>
                    <a:pt x="142" y="354"/>
                  </a:lnTo>
                  <a:lnTo>
                    <a:pt x="137" y="357"/>
                  </a:lnTo>
                  <a:lnTo>
                    <a:pt x="131" y="360"/>
                  </a:lnTo>
                  <a:lnTo>
                    <a:pt x="127" y="363"/>
                  </a:lnTo>
                  <a:lnTo>
                    <a:pt x="121" y="364"/>
                  </a:lnTo>
                  <a:lnTo>
                    <a:pt x="117" y="370"/>
                  </a:lnTo>
                  <a:lnTo>
                    <a:pt x="117" y="373"/>
                  </a:lnTo>
                  <a:lnTo>
                    <a:pt x="117" y="375"/>
                  </a:lnTo>
                  <a:lnTo>
                    <a:pt x="117" y="376"/>
                  </a:lnTo>
                  <a:lnTo>
                    <a:pt x="112" y="381"/>
                  </a:lnTo>
                  <a:lnTo>
                    <a:pt x="109" y="389"/>
                  </a:lnTo>
                  <a:lnTo>
                    <a:pt x="109" y="397"/>
                  </a:lnTo>
                  <a:lnTo>
                    <a:pt x="108" y="403"/>
                  </a:lnTo>
                  <a:lnTo>
                    <a:pt x="106" y="407"/>
                  </a:lnTo>
                  <a:lnTo>
                    <a:pt x="106" y="411"/>
                  </a:lnTo>
                  <a:lnTo>
                    <a:pt x="109" y="417"/>
                  </a:lnTo>
                  <a:lnTo>
                    <a:pt x="111" y="422"/>
                  </a:lnTo>
                  <a:lnTo>
                    <a:pt x="111" y="426"/>
                  </a:lnTo>
                  <a:lnTo>
                    <a:pt x="108" y="432"/>
                  </a:lnTo>
                  <a:lnTo>
                    <a:pt x="105" y="436"/>
                  </a:lnTo>
                  <a:lnTo>
                    <a:pt x="99" y="439"/>
                  </a:lnTo>
                  <a:lnTo>
                    <a:pt x="92" y="442"/>
                  </a:lnTo>
                  <a:lnTo>
                    <a:pt x="87" y="442"/>
                  </a:lnTo>
                  <a:lnTo>
                    <a:pt x="81" y="444"/>
                  </a:lnTo>
                  <a:lnTo>
                    <a:pt x="77" y="442"/>
                  </a:lnTo>
                  <a:lnTo>
                    <a:pt x="74" y="442"/>
                  </a:lnTo>
                  <a:lnTo>
                    <a:pt x="70" y="441"/>
                  </a:lnTo>
                  <a:lnTo>
                    <a:pt x="70" y="438"/>
                  </a:lnTo>
                  <a:lnTo>
                    <a:pt x="68" y="434"/>
                  </a:lnTo>
                  <a:lnTo>
                    <a:pt x="67" y="429"/>
                  </a:lnTo>
                  <a:lnTo>
                    <a:pt x="65" y="428"/>
                  </a:lnTo>
                  <a:lnTo>
                    <a:pt x="64" y="425"/>
                  </a:lnTo>
                  <a:lnTo>
                    <a:pt x="61" y="422"/>
                  </a:lnTo>
                  <a:lnTo>
                    <a:pt x="56" y="420"/>
                  </a:lnTo>
                  <a:lnTo>
                    <a:pt x="50" y="420"/>
                  </a:lnTo>
                  <a:lnTo>
                    <a:pt x="46" y="420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27" y="420"/>
                  </a:lnTo>
                  <a:lnTo>
                    <a:pt x="21" y="417"/>
                  </a:lnTo>
                  <a:lnTo>
                    <a:pt x="17" y="413"/>
                  </a:lnTo>
                  <a:lnTo>
                    <a:pt x="15" y="410"/>
                  </a:lnTo>
                  <a:lnTo>
                    <a:pt x="11" y="407"/>
                  </a:lnTo>
                  <a:lnTo>
                    <a:pt x="8" y="404"/>
                  </a:lnTo>
                  <a:lnTo>
                    <a:pt x="6" y="401"/>
                  </a:lnTo>
                  <a:lnTo>
                    <a:pt x="5" y="394"/>
                  </a:lnTo>
                  <a:lnTo>
                    <a:pt x="5" y="386"/>
                  </a:lnTo>
                  <a:lnTo>
                    <a:pt x="2" y="378"/>
                  </a:lnTo>
                  <a:lnTo>
                    <a:pt x="0" y="373"/>
                  </a:lnTo>
                  <a:lnTo>
                    <a:pt x="0" y="366"/>
                  </a:lnTo>
                  <a:lnTo>
                    <a:pt x="5" y="357"/>
                  </a:lnTo>
                  <a:lnTo>
                    <a:pt x="8" y="347"/>
                  </a:lnTo>
                  <a:lnTo>
                    <a:pt x="11" y="342"/>
                  </a:lnTo>
                  <a:lnTo>
                    <a:pt x="9" y="339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2" y="323"/>
                  </a:lnTo>
                  <a:lnTo>
                    <a:pt x="12" y="317"/>
                  </a:lnTo>
                  <a:lnTo>
                    <a:pt x="14" y="312"/>
                  </a:lnTo>
                  <a:lnTo>
                    <a:pt x="15" y="307"/>
                  </a:lnTo>
                  <a:lnTo>
                    <a:pt x="17" y="304"/>
                  </a:lnTo>
                  <a:lnTo>
                    <a:pt x="20" y="303"/>
                  </a:lnTo>
                  <a:lnTo>
                    <a:pt x="21" y="300"/>
                  </a:lnTo>
                  <a:lnTo>
                    <a:pt x="23" y="297"/>
                  </a:lnTo>
                  <a:lnTo>
                    <a:pt x="25" y="295"/>
                  </a:lnTo>
                  <a:lnTo>
                    <a:pt x="28" y="289"/>
                  </a:lnTo>
                  <a:lnTo>
                    <a:pt x="31" y="284"/>
                  </a:lnTo>
                  <a:lnTo>
                    <a:pt x="33" y="282"/>
                  </a:lnTo>
                  <a:lnTo>
                    <a:pt x="34" y="276"/>
                  </a:lnTo>
                  <a:lnTo>
                    <a:pt x="36" y="270"/>
                  </a:lnTo>
                  <a:lnTo>
                    <a:pt x="39" y="264"/>
                  </a:lnTo>
                  <a:lnTo>
                    <a:pt x="42" y="259"/>
                  </a:lnTo>
                  <a:lnTo>
                    <a:pt x="45" y="256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50" y="244"/>
                  </a:lnTo>
                  <a:lnTo>
                    <a:pt x="53" y="241"/>
                  </a:lnTo>
                  <a:lnTo>
                    <a:pt x="56" y="238"/>
                  </a:lnTo>
                  <a:lnTo>
                    <a:pt x="61" y="237"/>
                  </a:lnTo>
                  <a:lnTo>
                    <a:pt x="62" y="237"/>
                  </a:lnTo>
                  <a:lnTo>
                    <a:pt x="65" y="235"/>
                  </a:lnTo>
                  <a:lnTo>
                    <a:pt x="67" y="232"/>
                  </a:lnTo>
                  <a:lnTo>
                    <a:pt x="68" y="229"/>
                  </a:lnTo>
                  <a:lnTo>
                    <a:pt x="68" y="226"/>
                  </a:lnTo>
                  <a:lnTo>
                    <a:pt x="68" y="225"/>
                  </a:lnTo>
                  <a:lnTo>
                    <a:pt x="70" y="219"/>
                  </a:lnTo>
                  <a:lnTo>
                    <a:pt x="74" y="216"/>
                  </a:lnTo>
                  <a:lnTo>
                    <a:pt x="77" y="213"/>
                  </a:lnTo>
                  <a:lnTo>
                    <a:pt x="78" y="210"/>
                  </a:lnTo>
                  <a:lnTo>
                    <a:pt x="78" y="206"/>
                  </a:lnTo>
                  <a:lnTo>
                    <a:pt x="77" y="203"/>
                  </a:lnTo>
                  <a:lnTo>
                    <a:pt x="77" y="198"/>
                  </a:lnTo>
                  <a:lnTo>
                    <a:pt x="75" y="195"/>
                  </a:lnTo>
                  <a:lnTo>
                    <a:pt x="77" y="192"/>
                  </a:lnTo>
                  <a:lnTo>
                    <a:pt x="77" y="188"/>
                  </a:lnTo>
                  <a:lnTo>
                    <a:pt x="80" y="185"/>
                  </a:lnTo>
                  <a:lnTo>
                    <a:pt x="84" y="181"/>
                  </a:lnTo>
                  <a:lnTo>
                    <a:pt x="87" y="179"/>
                  </a:lnTo>
                  <a:lnTo>
                    <a:pt x="89" y="178"/>
                  </a:lnTo>
                  <a:lnTo>
                    <a:pt x="93" y="172"/>
                  </a:lnTo>
                  <a:lnTo>
                    <a:pt x="93" y="169"/>
                  </a:lnTo>
                  <a:lnTo>
                    <a:pt x="92" y="166"/>
                  </a:lnTo>
                  <a:lnTo>
                    <a:pt x="92" y="163"/>
                  </a:lnTo>
                  <a:lnTo>
                    <a:pt x="92" y="160"/>
                  </a:lnTo>
                  <a:lnTo>
                    <a:pt x="93" y="157"/>
                  </a:lnTo>
                  <a:lnTo>
                    <a:pt x="93" y="154"/>
                  </a:lnTo>
                  <a:lnTo>
                    <a:pt x="92" y="150"/>
                  </a:lnTo>
                  <a:lnTo>
                    <a:pt x="89" y="147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38"/>
                  </a:lnTo>
                  <a:lnTo>
                    <a:pt x="87" y="135"/>
                  </a:lnTo>
                  <a:lnTo>
                    <a:pt x="87" y="131"/>
                  </a:lnTo>
                  <a:lnTo>
                    <a:pt x="89" y="126"/>
                  </a:lnTo>
                  <a:lnTo>
                    <a:pt x="87" y="122"/>
                  </a:lnTo>
                  <a:lnTo>
                    <a:pt x="87" y="118"/>
                  </a:lnTo>
                  <a:lnTo>
                    <a:pt x="84" y="113"/>
                  </a:lnTo>
                  <a:lnTo>
                    <a:pt x="80" y="110"/>
                  </a:lnTo>
                  <a:lnTo>
                    <a:pt x="77" y="109"/>
                  </a:lnTo>
                  <a:lnTo>
                    <a:pt x="74" y="104"/>
                  </a:lnTo>
                  <a:lnTo>
                    <a:pt x="71" y="101"/>
                  </a:lnTo>
                  <a:lnTo>
                    <a:pt x="70" y="97"/>
                  </a:lnTo>
                  <a:lnTo>
                    <a:pt x="68" y="94"/>
                  </a:lnTo>
                  <a:lnTo>
                    <a:pt x="68" y="93"/>
                  </a:lnTo>
                  <a:lnTo>
                    <a:pt x="68" y="90"/>
                  </a:lnTo>
                  <a:lnTo>
                    <a:pt x="70" y="88"/>
                  </a:lnTo>
                  <a:lnTo>
                    <a:pt x="73" y="87"/>
                  </a:lnTo>
                  <a:lnTo>
                    <a:pt x="78" y="87"/>
                  </a:lnTo>
                  <a:lnTo>
                    <a:pt x="81" y="85"/>
                  </a:lnTo>
                  <a:lnTo>
                    <a:pt x="86" y="84"/>
                  </a:lnTo>
                  <a:lnTo>
                    <a:pt x="89" y="84"/>
                  </a:lnTo>
                  <a:lnTo>
                    <a:pt x="92" y="82"/>
                  </a:lnTo>
                  <a:lnTo>
                    <a:pt x="95" y="82"/>
                  </a:lnTo>
                  <a:lnTo>
                    <a:pt x="96" y="81"/>
                  </a:lnTo>
                  <a:lnTo>
                    <a:pt x="99" y="78"/>
                  </a:lnTo>
                  <a:lnTo>
                    <a:pt x="99" y="75"/>
                  </a:lnTo>
                  <a:lnTo>
                    <a:pt x="102" y="73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5" y="70"/>
                  </a:lnTo>
                  <a:lnTo>
                    <a:pt x="118" y="65"/>
                  </a:lnTo>
                  <a:lnTo>
                    <a:pt x="120" y="60"/>
                  </a:lnTo>
                  <a:lnTo>
                    <a:pt x="122" y="54"/>
                  </a:lnTo>
                  <a:lnTo>
                    <a:pt x="125" y="48"/>
                  </a:lnTo>
                  <a:lnTo>
                    <a:pt x="128" y="43"/>
                  </a:lnTo>
                  <a:lnTo>
                    <a:pt x="128" y="37"/>
                  </a:lnTo>
                  <a:lnTo>
                    <a:pt x="130" y="32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4" y="25"/>
                  </a:lnTo>
                  <a:lnTo>
                    <a:pt x="137" y="25"/>
                  </a:lnTo>
                  <a:lnTo>
                    <a:pt x="139" y="22"/>
                  </a:lnTo>
                  <a:lnTo>
                    <a:pt x="140" y="19"/>
                  </a:lnTo>
                  <a:lnTo>
                    <a:pt x="143" y="19"/>
                  </a:lnTo>
                  <a:lnTo>
                    <a:pt x="145" y="21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6" y="13"/>
                  </a:lnTo>
                  <a:lnTo>
                    <a:pt x="146" y="12"/>
                  </a:lnTo>
                  <a:lnTo>
                    <a:pt x="146" y="10"/>
                  </a:lnTo>
                  <a:lnTo>
                    <a:pt x="147" y="7"/>
                  </a:lnTo>
                  <a:lnTo>
                    <a:pt x="149" y="4"/>
                  </a:lnTo>
                  <a:lnTo>
                    <a:pt x="153" y="3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68" y="1"/>
                  </a:lnTo>
                  <a:lnTo>
                    <a:pt x="172" y="1"/>
                  </a:lnTo>
                  <a:lnTo>
                    <a:pt x="180" y="3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87" y="10"/>
                  </a:lnTo>
                  <a:lnTo>
                    <a:pt x="192" y="15"/>
                  </a:lnTo>
                  <a:lnTo>
                    <a:pt x="196" y="18"/>
                  </a:lnTo>
                  <a:lnTo>
                    <a:pt x="200" y="19"/>
                  </a:lnTo>
                  <a:lnTo>
                    <a:pt x="206" y="21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5" y="21"/>
                  </a:lnTo>
                  <a:lnTo>
                    <a:pt x="219" y="22"/>
                  </a:lnTo>
                  <a:lnTo>
                    <a:pt x="222" y="26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7" y="38"/>
                  </a:lnTo>
                  <a:lnTo>
                    <a:pt x="243" y="40"/>
                  </a:lnTo>
                  <a:lnTo>
                    <a:pt x="250" y="40"/>
                  </a:lnTo>
                  <a:lnTo>
                    <a:pt x="256" y="38"/>
                  </a:lnTo>
                  <a:lnTo>
                    <a:pt x="261" y="37"/>
                  </a:lnTo>
                  <a:lnTo>
                    <a:pt x="264" y="35"/>
                  </a:lnTo>
                  <a:lnTo>
                    <a:pt x="269" y="32"/>
                  </a:lnTo>
                  <a:lnTo>
                    <a:pt x="272" y="28"/>
                  </a:lnTo>
                  <a:lnTo>
                    <a:pt x="275" y="26"/>
                  </a:lnTo>
                  <a:lnTo>
                    <a:pt x="278" y="26"/>
                  </a:lnTo>
                  <a:lnTo>
                    <a:pt x="281" y="25"/>
                  </a:lnTo>
                  <a:lnTo>
                    <a:pt x="281" y="22"/>
                  </a:lnTo>
                  <a:lnTo>
                    <a:pt x="284" y="22"/>
                  </a:lnTo>
                  <a:lnTo>
                    <a:pt x="284" y="25"/>
                  </a:lnTo>
                  <a:lnTo>
                    <a:pt x="284" y="28"/>
                  </a:lnTo>
                  <a:lnTo>
                    <a:pt x="286" y="31"/>
                  </a:lnTo>
                  <a:lnTo>
                    <a:pt x="290" y="32"/>
                  </a:lnTo>
                  <a:lnTo>
                    <a:pt x="294" y="32"/>
                  </a:lnTo>
                  <a:lnTo>
                    <a:pt x="302" y="31"/>
                  </a:lnTo>
                  <a:lnTo>
                    <a:pt x="305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5" y="32"/>
                  </a:lnTo>
                  <a:lnTo>
                    <a:pt x="318" y="32"/>
                  </a:lnTo>
                  <a:lnTo>
                    <a:pt x="322" y="34"/>
                  </a:lnTo>
                  <a:lnTo>
                    <a:pt x="325" y="35"/>
                  </a:lnTo>
                  <a:lnTo>
                    <a:pt x="330" y="38"/>
                  </a:lnTo>
                  <a:lnTo>
                    <a:pt x="336" y="41"/>
                  </a:lnTo>
                  <a:lnTo>
                    <a:pt x="340" y="43"/>
                  </a:lnTo>
                  <a:lnTo>
                    <a:pt x="344" y="43"/>
                  </a:lnTo>
                  <a:lnTo>
                    <a:pt x="352" y="43"/>
                  </a:lnTo>
                  <a:lnTo>
                    <a:pt x="356" y="41"/>
                  </a:lnTo>
                  <a:lnTo>
                    <a:pt x="359" y="41"/>
                  </a:lnTo>
                  <a:lnTo>
                    <a:pt x="361" y="43"/>
                  </a:lnTo>
                  <a:lnTo>
                    <a:pt x="361" y="47"/>
                  </a:lnTo>
                  <a:lnTo>
                    <a:pt x="364" y="50"/>
                  </a:lnTo>
                  <a:lnTo>
                    <a:pt x="368" y="51"/>
                  </a:lnTo>
                  <a:lnTo>
                    <a:pt x="371" y="53"/>
                  </a:lnTo>
                  <a:lnTo>
                    <a:pt x="372" y="51"/>
                  </a:lnTo>
                  <a:lnTo>
                    <a:pt x="374" y="50"/>
                  </a:lnTo>
                  <a:lnTo>
                    <a:pt x="375" y="50"/>
                  </a:lnTo>
                  <a:lnTo>
                    <a:pt x="378" y="50"/>
                  </a:lnTo>
                  <a:lnTo>
                    <a:pt x="380" y="51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89" y="53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89" y="59"/>
                  </a:lnTo>
                  <a:lnTo>
                    <a:pt x="387" y="60"/>
                  </a:lnTo>
                  <a:lnTo>
                    <a:pt x="387" y="63"/>
                  </a:lnTo>
                  <a:lnTo>
                    <a:pt x="387" y="65"/>
                  </a:lnTo>
                  <a:lnTo>
                    <a:pt x="389" y="66"/>
                  </a:lnTo>
                  <a:lnTo>
                    <a:pt x="391" y="68"/>
                  </a:lnTo>
                  <a:lnTo>
                    <a:pt x="396" y="68"/>
                  </a:lnTo>
                  <a:lnTo>
                    <a:pt x="399" y="66"/>
                  </a:lnTo>
                  <a:lnTo>
                    <a:pt x="402" y="65"/>
                  </a:lnTo>
                  <a:lnTo>
                    <a:pt x="403" y="65"/>
                  </a:lnTo>
                  <a:lnTo>
                    <a:pt x="405" y="68"/>
                  </a:lnTo>
                  <a:lnTo>
                    <a:pt x="406" y="70"/>
                  </a:lnTo>
                  <a:lnTo>
                    <a:pt x="406" y="73"/>
                  </a:lnTo>
                  <a:lnTo>
                    <a:pt x="408" y="78"/>
                  </a:lnTo>
                  <a:lnTo>
                    <a:pt x="409" y="79"/>
                  </a:lnTo>
                  <a:lnTo>
                    <a:pt x="413" y="81"/>
                  </a:lnTo>
                  <a:lnTo>
                    <a:pt x="418" y="79"/>
                  </a:lnTo>
                  <a:lnTo>
                    <a:pt x="421" y="79"/>
                  </a:lnTo>
                  <a:lnTo>
                    <a:pt x="424" y="78"/>
                  </a:lnTo>
                  <a:lnTo>
                    <a:pt x="425" y="76"/>
                  </a:lnTo>
                  <a:lnTo>
                    <a:pt x="428" y="78"/>
                  </a:lnTo>
                  <a:lnTo>
                    <a:pt x="430" y="81"/>
                  </a:lnTo>
                  <a:lnTo>
                    <a:pt x="433" y="84"/>
                  </a:lnTo>
                  <a:lnTo>
                    <a:pt x="434" y="85"/>
                  </a:lnTo>
                  <a:lnTo>
                    <a:pt x="436" y="87"/>
                  </a:lnTo>
                  <a:lnTo>
                    <a:pt x="437" y="90"/>
                  </a:lnTo>
                  <a:lnTo>
                    <a:pt x="436" y="93"/>
                  </a:lnTo>
                  <a:lnTo>
                    <a:pt x="433" y="94"/>
                  </a:lnTo>
                  <a:lnTo>
                    <a:pt x="431" y="97"/>
                  </a:lnTo>
                  <a:lnTo>
                    <a:pt x="430" y="101"/>
                  </a:lnTo>
                  <a:lnTo>
                    <a:pt x="427" y="106"/>
                  </a:lnTo>
                  <a:lnTo>
                    <a:pt x="425" y="110"/>
                  </a:lnTo>
                  <a:lnTo>
                    <a:pt x="424" y="115"/>
                  </a:lnTo>
                  <a:lnTo>
                    <a:pt x="424" y="116"/>
                  </a:lnTo>
                  <a:lnTo>
                    <a:pt x="425" y="122"/>
                  </a:lnTo>
                  <a:lnTo>
                    <a:pt x="428" y="126"/>
                  </a:lnTo>
                  <a:lnTo>
                    <a:pt x="430" y="131"/>
                  </a:lnTo>
                  <a:lnTo>
                    <a:pt x="434" y="135"/>
                  </a:lnTo>
                  <a:lnTo>
                    <a:pt x="437" y="137"/>
                  </a:lnTo>
                  <a:lnTo>
                    <a:pt x="440" y="135"/>
                  </a:lnTo>
                  <a:lnTo>
                    <a:pt x="443" y="134"/>
                  </a:lnTo>
                  <a:lnTo>
                    <a:pt x="446" y="135"/>
                  </a:lnTo>
                  <a:lnTo>
                    <a:pt x="447" y="138"/>
                  </a:lnTo>
                  <a:lnTo>
                    <a:pt x="449" y="141"/>
                  </a:lnTo>
                  <a:lnTo>
                    <a:pt x="450" y="144"/>
                  </a:lnTo>
                  <a:lnTo>
                    <a:pt x="453" y="148"/>
                  </a:lnTo>
                  <a:lnTo>
                    <a:pt x="452" y="156"/>
                  </a:lnTo>
                  <a:lnTo>
                    <a:pt x="452" y="159"/>
                  </a:lnTo>
                  <a:lnTo>
                    <a:pt x="452" y="162"/>
                  </a:lnTo>
                  <a:lnTo>
                    <a:pt x="456" y="162"/>
                  </a:lnTo>
                  <a:lnTo>
                    <a:pt x="458" y="160"/>
                  </a:lnTo>
                  <a:lnTo>
                    <a:pt x="461" y="160"/>
                  </a:lnTo>
                  <a:lnTo>
                    <a:pt x="463" y="162"/>
                  </a:lnTo>
                  <a:lnTo>
                    <a:pt x="466" y="163"/>
                  </a:lnTo>
                  <a:lnTo>
                    <a:pt x="469" y="166"/>
                  </a:lnTo>
                  <a:lnTo>
                    <a:pt x="471" y="170"/>
                  </a:lnTo>
                  <a:lnTo>
                    <a:pt x="472" y="173"/>
                  </a:lnTo>
                  <a:lnTo>
                    <a:pt x="478" y="169"/>
                  </a:lnTo>
                  <a:lnTo>
                    <a:pt x="483" y="166"/>
                  </a:lnTo>
                  <a:lnTo>
                    <a:pt x="487" y="163"/>
                  </a:lnTo>
                  <a:lnTo>
                    <a:pt x="494" y="162"/>
                  </a:lnTo>
                  <a:lnTo>
                    <a:pt x="499" y="163"/>
                  </a:lnTo>
                  <a:lnTo>
                    <a:pt x="503" y="163"/>
                  </a:lnTo>
                  <a:lnTo>
                    <a:pt x="508" y="163"/>
                  </a:lnTo>
                  <a:lnTo>
                    <a:pt x="513" y="163"/>
                  </a:lnTo>
                  <a:lnTo>
                    <a:pt x="519" y="160"/>
                  </a:lnTo>
                  <a:lnTo>
                    <a:pt x="522" y="157"/>
                  </a:lnTo>
                  <a:lnTo>
                    <a:pt x="528" y="157"/>
                  </a:lnTo>
                  <a:lnTo>
                    <a:pt x="533" y="157"/>
                  </a:lnTo>
                  <a:lnTo>
                    <a:pt x="537" y="160"/>
                  </a:lnTo>
                  <a:lnTo>
                    <a:pt x="541" y="163"/>
                  </a:lnTo>
                  <a:lnTo>
                    <a:pt x="546" y="163"/>
                  </a:lnTo>
                  <a:lnTo>
                    <a:pt x="549" y="165"/>
                  </a:lnTo>
                  <a:lnTo>
                    <a:pt x="559" y="167"/>
                  </a:lnTo>
                  <a:lnTo>
                    <a:pt x="563" y="170"/>
                  </a:lnTo>
                  <a:lnTo>
                    <a:pt x="569" y="173"/>
                  </a:lnTo>
                  <a:lnTo>
                    <a:pt x="574" y="175"/>
                  </a:lnTo>
                  <a:lnTo>
                    <a:pt x="580" y="178"/>
                  </a:lnTo>
                  <a:lnTo>
                    <a:pt x="587" y="179"/>
                  </a:lnTo>
                  <a:lnTo>
                    <a:pt x="593" y="179"/>
                  </a:lnTo>
                  <a:lnTo>
                    <a:pt x="596" y="181"/>
                  </a:lnTo>
                  <a:lnTo>
                    <a:pt x="596" y="185"/>
                  </a:lnTo>
                  <a:lnTo>
                    <a:pt x="597" y="191"/>
                  </a:lnTo>
                  <a:lnTo>
                    <a:pt x="597" y="197"/>
                  </a:lnTo>
                  <a:lnTo>
                    <a:pt x="597" y="200"/>
                  </a:lnTo>
                  <a:lnTo>
                    <a:pt x="599" y="203"/>
                  </a:lnTo>
                  <a:lnTo>
                    <a:pt x="602" y="203"/>
                  </a:lnTo>
                  <a:lnTo>
                    <a:pt x="606" y="204"/>
                  </a:lnTo>
                  <a:lnTo>
                    <a:pt x="610" y="207"/>
                  </a:lnTo>
                  <a:lnTo>
                    <a:pt x="612" y="210"/>
                  </a:lnTo>
                  <a:lnTo>
                    <a:pt x="613" y="213"/>
                  </a:lnTo>
                  <a:lnTo>
                    <a:pt x="613" y="217"/>
                  </a:lnTo>
                  <a:lnTo>
                    <a:pt x="615" y="222"/>
                  </a:lnTo>
                  <a:lnTo>
                    <a:pt x="616" y="226"/>
                  </a:lnTo>
                  <a:lnTo>
                    <a:pt x="621" y="231"/>
                  </a:lnTo>
                  <a:lnTo>
                    <a:pt x="625" y="241"/>
                  </a:lnTo>
                  <a:lnTo>
                    <a:pt x="625" y="247"/>
                  </a:lnTo>
                  <a:lnTo>
                    <a:pt x="625" y="253"/>
                  </a:lnTo>
                  <a:lnTo>
                    <a:pt x="624" y="256"/>
                  </a:lnTo>
                  <a:lnTo>
                    <a:pt x="624" y="260"/>
                  </a:lnTo>
                  <a:lnTo>
                    <a:pt x="624" y="266"/>
                  </a:lnTo>
                  <a:lnTo>
                    <a:pt x="627" y="269"/>
                  </a:lnTo>
                  <a:lnTo>
                    <a:pt x="631" y="273"/>
                  </a:lnTo>
                  <a:lnTo>
                    <a:pt x="630" y="278"/>
                  </a:lnTo>
                  <a:lnTo>
                    <a:pt x="628" y="282"/>
                  </a:lnTo>
                  <a:lnTo>
                    <a:pt x="628" y="287"/>
                  </a:lnTo>
                  <a:lnTo>
                    <a:pt x="627" y="289"/>
                  </a:lnTo>
                  <a:lnTo>
                    <a:pt x="628" y="292"/>
                  </a:lnTo>
                  <a:lnTo>
                    <a:pt x="632" y="291"/>
                  </a:lnTo>
                  <a:lnTo>
                    <a:pt x="634" y="291"/>
                  </a:lnTo>
                  <a:lnTo>
                    <a:pt x="635" y="294"/>
                  </a:lnTo>
                  <a:lnTo>
                    <a:pt x="635" y="298"/>
                  </a:lnTo>
                  <a:lnTo>
                    <a:pt x="635" y="303"/>
                  </a:lnTo>
                  <a:lnTo>
                    <a:pt x="638" y="307"/>
                  </a:lnTo>
                  <a:lnTo>
                    <a:pt x="640" y="309"/>
                  </a:lnTo>
                  <a:lnTo>
                    <a:pt x="643" y="309"/>
                  </a:lnTo>
                  <a:lnTo>
                    <a:pt x="646" y="310"/>
                  </a:lnTo>
                  <a:lnTo>
                    <a:pt x="647" y="313"/>
                  </a:lnTo>
                  <a:lnTo>
                    <a:pt x="647" y="316"/>
                  </a:lnTo>
                  <a:lnTo>
                    <a:pt x="646" y="319"/>
                  </a:lnTo>
                  <a:lnTo>
                    <a:pt x="649" y="325"/>
                  </a:lnTo>
                  <a:lnTo>
                    <a:pt x="649" y="328"/>
                  </a:lnTo>
                  <a:lnTo>
                    <a:pt x="647" y="331"/>
                  </a:lnTo>
                  <a:lnTo>
                    <a:pt x="649" y="334"/>
                  </a:lnTo>
                  <a:lnTo>
                    <a:pt x="650" y="338"/>
                  </a:lnTo>
                  <a:lnTo>
                    <a:pt x="649" y="341"/>
                  </a:lnTo>
                  <a:lnTo>
                    <a:pt x="647" y="344"/>
                  </a:lnTo>
                  <a:lnTo>
                    <a:pt x="646" y="347"/>
                  </a:lnTo>
                  <a:lnTo>
                    <a:pt x="646" y="350"/>
                  </a:lnTo>
                  <a:lnTo>
                    <a:pt x="647" y="351"/>
                  </a:lnTo>
                  <a:lnTo>
                    <a:pt x="649" y="354"/>
                  </a:lnTo>
                  <a:lnTo>
                    <a:pt x="650" y="359"/>
                  </a:lnTo>
                  <a:lnTo>
                    <a:pt x="649" y="361"/>
                  </a:lnTo>
                  <a:lnTo>
                    <a:pt x="649" y="369"/>
                  </a:lnTo>
                  <a:lnTo>
                    <a:pt x="649" y="373"/>
                  </a:lnTo>
                  <a:lnTo>
                    <a:pt x="649" y="379"/>
                  </a:lnTo>
                  <a:lnTo>
                    <a:pt x="647" y="382"/>
                  </a:lnTo>
                  <a:lnTo>
                    <a:pt x="643" y="385"/>
                  </a:lnTo>
                  <a:lnTo>
                    <a:pt x="640" y="386"/>
                  </a:lnTo>
                  <a:lnTo>
                    <a:pt x="637" y="389"/>
                  </a:lnTo>
                  <a:lnTo>
                    <a:pt x="638" y="394"/>
                  </a:lnTo>
                  <a:lnTo>
                    <a:pt x="641" y="397"/>
                  </a:lnTo>
                  <a:lnTo>
                    <a:pt x="644" y="397"/>
                  </a:lnTo>
                  <a:lnTo>
                    <a:pt x="649" y="406"/>
                  </a:lnTo>
                  <a:lnTo>
                    <a:pt x="647" y="410"/>
                  </a:lnTo>
                  <a:lnTo>
                    <a:pt x="646" y="414"/>
                  </a:lnTo>
                  <a:lnTo>
                    <a:pt x="643" y="417"/>
                  </a:lnTo>
                  <a:lnTo>
                    <a:pt x="640" y="420"/>
                  </a:lnTo>
                  <a:lnTo>
                    <a:pt x="637" y="420"/>
                  </a:lnTo>
                  <a:lnTo>
                    <a:pt x="635" y="419"/>
                  </a:lnTo>
                  <a:lnTo>
                    <a:pt x="632" y="416"/>
                  </a:lnTo>
                  <a:lnTo>
                    <a:pt x="631" y="414"/>
                  </a:lnTo>
                  <a:lnTo>
                    <a:pt x="631" y="411"/>
                  </a:lnTo>
                  <a:lnTo>
                    <a:pt x="630" y="410"/>
                  </a:lnTo>
                  <a:lnTo>
                    <a:pt x="630" y="407"/>
                  </a:lnTo>
                  <a:lnTo>
                    <a:pt x="627" y="407"/>
                  </a:lnTo>
                  <a:lnTo>
                    <a:pt x="622" y="407"/>
                  </a:lnTo>
                  <a:lnTo>
                    <a:pt x="618" y="407"/>
                  </a:lnTo>
                  <a:lnTo>
                    <a:pt x="616" y="406"/>
                  </a:lnTo>
                  <a:lnTo>
                    <a:pt x="612" y="404"/>
                  </a:lnTo>
                  <a:lnTo>
                    <a:pt x="612" y="401"/>
                  </a:lnTo>
                  <a:lnTo>
                    <a:pt x="613" y="398"/>
                  </a:lnTo>
                  <a:lnTo>
                    <a:pt x="613" y="397"/>
                  </a:lnTo>
                  <a:lnTo>
                    <a:pt x="615" y="395"/>
                  </a:lnTo>
                  <a:lnTo>
                    <a:pt x="615" y="392"/>
                  </a:lnTo>
                  <a:lnTo>
                    <a:pt x="610" y="391"/>
                  </a:lnTo>
                  <a:lnTo>
                    <a:pt x="608" y="392"/>
                  </a:lnTo>
                  <a:lnTo>
                    <a:pt x="605" y="394"/>
                  </a:lnTo>
                  <a:lnTo>
                    <a:pt x="602" y="397"/>
                  </a:lnTo>
                  <a:lnTo>
                    <a:pt x="600" y="400"/>
                  </a:lnTo>
                  <a:lnTo>
                    <a:pt x="597" y="403"/>
                  </a:lnTo>
                  <a:lnTo>
                    <a:pt x="594" y="401"/>
                  </a:lnTo>
                  <a:lnTo>
                    <a:pt x="590" y="398"/>
                  </a:lnTo>
                  <a:lnTo>
                    <a:pt x="588" y="394"/>
                  </a:lnTo>
                  <a:lnTo>
                    <a:pt x="584" y="388"/>
                  </a:lnTo>
                  <a:lnTo>
                    <a:pt x="581" y="384"/>
                  </a:lnTo>
                  <a:lnTo>
                    <a:pt x="578" y="381"/>
                  </a:lnTo>
                  <a:lnTo>
                    <a:pt x="574" y="379"/>
                  </a:lnTo>
                  <a:lnTo>
                    <a:pt x="571" y="381"/>
                  </a:lnTo>
                  <a:lnTo>
                    <a:pt x="568" y="381"/>
                  </a:lnTo>
                  <a:lnTo>
                    <a:pt x="565" y="379"/>
                  </a:lnTo>
                  <a:lnTo>
                    <a:pt x="565" y="37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" name="Freeform 47"/>
            <p:cNvSpPr>
              <a:spLocks/>
            </p:cNvSpPr>
            <p:nvPr/>
          </p:nvSpPr>
          <p:spPr bwMode="auto">
            <a:xfrm>
              <a:off x="1662" y="2541"/>
              <a:ext cx="450" cy="668"/>
            </a:xfrm>
            <a:custGeom>
              <a:avLst/>
              <a:gdLst/>
              <a:ahLst/>
              <a:cxnLst>
                <a:cxn ang="0">
                  <a:pos x="316" y="476"/>
                </a:cxn>
                <a:cxn ang="0">
                  <a:pos x="282" y="551"/>
                </a:cxn>
                <a:cxn ang="0">
                  <a:pos x="266" y="595"/>
                </a:cxn>
                <a:cxn ang="0">
                  <a:pos x="250" y="636"/>
                </a:cxn>
                <a:cxn ang="0">
                  <a:pos x="231" y="661"/>
                </a:cxn>
                <a:cxn ang="0">
                  <a:pos x="212" y="642"/>
                </a:cxn>
                <a:cxn ang="0">
                  <a:pos x="192" y="652"/>
                </a:cxn>
                <a:cxn ang="0">
                  <a:pos x="141" y="643"/>
                </a:cxn>
                <a:cxn ang="0">
                  <a:pos x="118" y="617"/>
                </a:cxn>
                <a:cxn ang="0">
                  <a:pos x="126" y="608"/>
                </a:cxn>
                <a:cxn ang="0">
                  <a:pos x="110" y="586"/>
                </a:cxn>
                <a:cxn ang="0">
                  <a:pos x="101" y="583"/>
                </a:cxn>
                <a:cxn ang="0">
                  <a:pos x="90" y="604"/>
                </a:cxn>
                <a:cxn ang="0">
                  <a:pos x="65" y="601"/>
                </a:cxn>
                <a:cxn ang="0">
                  <a:pos x="41" y="583"/>
                </a:cxn>
                <a:cxn ang="0">
                  <a:pos x="19" y="574"/>
                </a:cxn>
                <a:cxn ang="0">
                  <a:pos x="1" y="557"/>
                </a:cxn>
                <a:cxn ang="0">
                  <a:pos x="23" y="533"/>
                </a:cxn>
                <a:cxn ang="0">
                  <a:pos x="47" y="517"/>
                </a:cxn>
                <a:cxn ang="0">
                  <a:pos x="68" y="499"/>
                </a:cxn>
                <a:cxn ang="0">
                  <a:pos x="60" y="491"/>
                </a:cxn>
                <a:cxn ang="0">
                  <a:pos x="48" y="476"/>
                </a:cxn>
                <a:cxn ang="0">
                  <a:pos x="70" y="466"/>
                </a:cxn>
                <a:cxn ang="0">
                  <a:pos x="88" y="430"/>
                </a:cxn>
                <a:cxn ang="0">
                  <a:pos x="90" y="392"/>
                </a:cxn>
                <a:cxn ang="0">
                  <a:pos x="97" y="357"/>
                </a:cxn>
                <a:cxn ang="0">
                  <a:pos x="103" y="335"/>
                </a:cxn>
                <a:cxn ang="0">
                  <a:pos x="93" y="316"/>
                </a:cxn>
                <a:cxn ang="0">
                  <a:pos x="87" y="300"/>
                </a:cxn>
                <a:cxn ang="0">
                  <a:pos x="95" y="273"/>
                </a:cxn>
                <a:cxn ang="0">
                  <a:pos x="106" y="254"/>
                </a:cxn>
                <a:cxn ang="0">
                  <a:pos x="101" y="217"/>
                </a:cxn>
                <a:cxn ang="0">
                  <a:pos x="115" y="205"/>
                </a:cxn>
                <a:cxn ang="0">
                  <a:pos x="115" y="188"/>
                </a:cxn>
                <a:cxn ang="0">
                  <a:pos x="118" y="155"/>
                </a:cxn>
                <a:cxn ang="0">
                  <a:pos x="135" y="147"/>
                </a:cxn>
                <a:cxn ang="0">
                  <a:pos x="157" y="125"/>
                </a:cxn>
                <a:cxn ang="0">
                  <a:pos x="162" y="85"/>
                </a:cxn>
                <a:cxn ang="0">
                  <a:pos x="178" y="75"/>
                </a:cxn>
                <a:cxn ang="0">
                  <a:pos x="190" y="75"/>
                </a:cxn>
                <a:cxn ang="0">
                  <a:pos x="204" y="60"/>
                </a:cxn>
                <a:cxn ang="0">
                  <a:pos x="250" y="56"/>
                </a:cxn>
                <a:cxn ang="0">
                  <a:pos x="279" y="53"/>
                </a:cxn>
                <a:cxn ang="0">
                  <a:pos x="298" y="35"/>
                </a:cxn>
                <a:cxn ang="0">
                  <a:pos x="312" y="1"/>
                </a:cxn>
                <a:cxn ang="0">
                  <a:pos x="350" y="14"/>
                </a:cxn>
                <a:cxn ang="0">
                  <a:pos x="388" y="26"/>
                </a:cxn>
                <a:cxn ang="0">
                  <a:pos x="411" y="36"/>
                </a:cxn>
                <a:cxn ang="0">
                  <a:pos x="441" y="44"/>
                </a:cxn>
                <a:cxn ang="0">
                  <a:pos x="441" y="75"/>
                </a:cxn>
                <a:cxn ang="0">
                  <a:pos x="422" y="135"/>
                </a:cxn>
                <a:cxn ang="0">
                  <a:pos x="413" y="176"/>
                </a:cxn>
                <a:cxn ang="0">
                  <a:pos x="391" y="257"/>
                </a:cxn>
                <a:cxn ang="0">
                  <a:pos x="376" y="295"/>
                </a:cxn>
                <a:cxn ang="0">
                  <a:pos x="350" y="383"/>
                </a:cxn>
                <a:cxn ang="0">
                  <a:pos x="335" y="426"/>
                </a:cxn>
              </a:cxnLst>
              <a:rect l="0" t="0" r="r" b="b"/>
              <a:pathLst>
                <a:path w="450" h="668">
                  <a:moveTo>
                    <a:pt x="335" y="426"/>
                  </a:moveTo>
                  <a:lnTo>
                    <a:pt x="334" y="430"/>
                  </a:lnTo>
                  <a:lnTo>
                    <a:pt x="332" y="438"/>
                  </a:lnTo>
                  <a:lnTo>
                    <a:pt x="325" y="452"/>
                  </a:lnTo>
                  <a:lnTo>
                    <a:pt x="325" y="454"/>
                  </a:lnTo>
                  <a:lnTo>
                    <a:pt x="317" y="469"/>
                  </a:lnTo>
                  <a:lnTo>
                    <a:pt x="316" y="476"/>
                  </a:lnTo>
                  <a:lnTo>
                    <a:pt x="313" y="483"/>
                  </a:lnTo>
                  <a:lnTo>
                    <a:pt x="310" y="489"/>
                  </a:lnTo>
                  <a:lnTo>
                    <a:pt x="304" y="502"/>
                  </a:lnTo>
                  <a:lnTo>
                    <a:pt x="304" y="505"/>
                  </a:lnTo>
                  <a:lnTo>
                    <a:pt x="295" y="523"/>
                  </a:lnTo>
                  <a:lnTo>
                    <a:pt x="291" y="533"/>
                  </a:lnTo>
                  <a:lnTo>
                    <a:pt x="282" y="551"/>
                  </a:lnTo>
                  <a:lnTo>
                    <a:pt x="282" y="555"/>
                  </a:lnTo>
                  <a:lnTo>
                    <a:pt x="282" y="557"/>
                  </a:lnTo>
                  <a:lnTo>
                    <a:pt x="278" y="564"/>
                  </a:lnTo>
                  <a:lnTo>
                    <a:pt x="276" y="567"/>
                  </a:lnTo>
                  <a:lnTo>
                    <a:pt x="270" y="580"/>
                  </a:lnTo>
                  <a:lnTo>
                    <a:pt x="270" y="586"/>
                  </a:lnTo>
                  <a:lnTo>
                    <a:pt x="266" y="595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59" y="613"/>
                  </a:lnTo>
                  <a:lnTo>
                    <a:pt x="256" y="621"/>
                  </a:lnTo>
                  <a:lnTo>
                    <a:pt x="253" y="627"/>
                  </a:lnTo>
                  <a:lnTo>
                    <a:pt x="251" y="633"/>
                  </a:lnTo>
                  <a:lnTo>
                    <a:pt x="250" y="636"/>
                  </a:lnTo>
                  <a:lnTo>
                    <a:pt x="248" y="642"/>
                  </a:lnTo>
                  <a:lnTo>
                    <a:pt x="244" y="652"/>
                  </a:lnTo>
                  <a:lnTo>
                    <a:pt x="241" y="668"/>
                  </a:lnTo>
                  <a:lnTo>
                    <a:pt x="241" y="667"/>
                  </a:lnTo>
                  <a:lnTo>
                    <a:pt x="237" y="665"/>
                  </a:lnTo>
                  <a:lnTo>
                    <a:pt x="235" y="663"/>
                  </a:lnTo>
                  <a:lnTo>
                    <a:pt x="231" y="661"/>
                  </a:lnTo>
                  <a:lnTo>
                    <a:pt x="225" y="660"/>
                  </a:lnTo>
                  <a:lnTo>
                    <a:pt x="223" y="658"/>
                  </a:lnTo>
                  <a:lnTo>
                    <a:pt x="222" y="655"/>
                  </a:lnTo>
                  <a:lnTo>
                    <a:pt x="222" y="654"/>
                  </a:lnTo>
                  <a:lnTo>
                    <a:pt x="217" y="649"/>
                  </a:lnTo>
                  <a:lnTo>
                    <a:pt x="215" y="645"/>
                  </a:lnTo>
                  <a:lnTo>
                    <a:pt x="212" y="642"/>
                  </a:lnTo>
                  <a:lnTo>
                    <a:pt x="207" y="642"/>
                  </a:lnTo>
                  <a:lnTo>
                    <a:pt x="204" y="643"/>
                  </a:lnTo>
                  <a:lnTo>
                    <a:pt x="201" y="646"/>
                  </a:lnTo>
                  <a:lnTo>
                    <a:pt x="200" y="646"/>
                  </a:lnTo>
                  <a:lnTo>
                    <a:pt x="198" y="649"/>
                  </a:lnTo>
                  <a:lnTo>
                    <a:pt x="197" y="651"/>
                  </a:lnTo>
                  <a:lnTo>
                    <a:pt x="192" y="652"/>
                  </a:lnTo>
                  <a:lnTo>
                    <a:pt x="182" y="651"/>
                  </a:lnTo>
                  <a:lnTo>
                    <a:pt x="175" y="652"/>
                  </a:lnTo>
                  <a:lnTo>
                    <a:pt x="169" y="649"/>
                  </a:lnTo>
                  <a:lnTo>
                    <a:pt x="160" y="646"/>
                  </a:lnTo>
                  <a:lnTo>
                    <a:pt x="151" y="645"/>
                  </a:lnTo>
                  <a:lnTo>
                    <a:pt x="145" y="643"/>
                  </a:lnTo>
                  <a:lnTo>
                    <a:pt x="141" y="643"/>
                  </a:lnTo>
                  <a:lnTo>
                    <a:pt x="135" y="641"/>
                  </a:lnTo>
                  <a:lnTo>
                    <a:pt x="129" y="638"/>
                  </a:lnTo>
                  <a:lnTo>
                    <a:pt x="128" y="635"/>
                  </a:lnTo>
                  <a:lnTo>
                    <a:pt x="125" y="627"/>
                  </a:lnTo>
                  <a:lnTo>
                    <a:pt x="120" y="621"/>
                  </a:lnTo>
                  <a:lnTo>
                    <a:pt x="119" y="620"/>
                  </a:lnTo>
                  <a:lnTo>
                    <a:pt x="118" y="617"/>
                  </a:lnTo>
                  <a:lnTo>
                    <a:pt x="118" y="616"/>
                  </a:lnTo>
                  <a:lnTo>
                    <a:pt x="118" y="614"/>
                  </a:lnTo>
                  <a:lnTo>
                    <a:pt x="122" y="614"/>
                  </a:lnTo>
                  <a:lnTo>
                    <a:pt x="123" y="616"/>
                  </a:lnTo>
                  <a:lnTo>
                    <a:pt x="128" y="614"/>
                  </a:lnTo>
                  <a:lnTo>
                    <a:pt x="129" y="613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8" y="602"/>
                  </a:lnTo>
                  <a:lnTo>
                    <a:pt x="115" y="599"/>
                  </a:lnTo>
                  <a:lnTo>
                    <a:pt x="113" y="596"/>
                  </a:lnTo>
                  <a:lnTo>
                    <a:pt x="113" y="592"/>
                  </a:lnTo>
                  <a:lnTo>
                    <a:pt x="112" y="588"/>
                  </a:lnTo>
                  <a:lnTo>
                    <a:pt x="110" y="586"/>
                  </a:lnTo>
                  <a:lnTo>
                    <a:pt x="107" y="585"/>
                  </a:lnTo>
                  <a:lnTo>
                    <a:pt x="107" y="582"/>
                  </a:lnTo>
                  <a:lnTo>
                    <a:pt x="106" y="577"/>
                  </a:lnTo>
                  <a:lnTo>
                    <a:pt x="104" y="576"/>
                  </a:lnTo>
                  <a:lnTo>
                    <a:pt x="101" y="577"/>
                  </a:lnTo>
                  <a:lnTo>
                    <a:pt x="101" y="580"/>
                  </a:lnTo>
                  <a:lnTo>
                    <a:pt x="101" y="583"/>
                  </a:lnTo>
                  <a:lnTo>
                    <a:pt x="101" y="586"/>
                  </a:lnTo>
                  <a:lnTo>
                    <a:pt x="101" y="589"/>
                  </a:lnTo>
                  <a:lnTo>
                    <a:pt x="97" y="592"/>
                  </a:lnTo>
                  <a:lnTo>
                    <a:pt x="94" y="595"/>
                  </a:lnTo>
                  <a:lnTo>
                    <a:pt x="91" y="599"/>
                  </a:lnTo>
                  <a:lnTo>
                    <a:pt x="91" y="601"/>
                  </a:lnTo>
                  <a:lnTo>
                    <a:pt x="90" y="604"/>
                  </a:lnTo>
                  <a:lnTo>
                    <a:pt x="84" y="605"/>
                  </a:lnTo>
                  <a:lnTo>
                    <a:pt x="81" y="604"/>
                  </a:lnTo>
                  <a:lnTo>
                    <a:pt x="78" y="602"/>
                  </a:lnTo>
                  <a:lnTo>
                    <a:pt x="75" y="601"/>
                  </a:lnTo>
                  <a:lnTo>
                    <a:pt x="73" y="599"/>
                  </a:lnTo>
                  <a:lnTo>
                    <a:pt x="68" y="601"/>
                  </a:lnTo>
                  <a:lnTo>
                    <a:pt x="65" y="601"/>
                  </a:lnTo>
                  <a:lnTo>
                    <a:pt x="62" y="599"/>
                  </a:lnTo>
                  <a:lnTo>
                    <a:pt x="62" y="595"/>
                  </a:lnTo>
                  <a:lnTo>
                    <a:pt x="59" y="592"/>
                  </a:lnTo>
                  <a:lnTo>
                    <a:pt x="56" y="589"/>
                  </a:lnTo>
                  <a:lnTo>
                    <a:pt x="53" y="586"/>
                  </a:lnTo>
                  <a:lnTo>
                    <a:pt x="47" y="586"/>
                  </a:lnTo>
                  <a:lnTo>
                    <a:pt x="41" y="583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29" y="576"/>
                  </a:lnTo>
                  <a:lnTo>
                    <a:pt x="28" y="573"/>
                  </a:lnTo>
                  <a:lnTo>
                    <a:pt x="25" y="573"/>
                  </a:lnTo>
                  <a:lnTo>
                    <a:pt x="22" y="576"/>
                  </a:lnTo>
                  <a:lnTo>
                    <a:pt x="19" y="574"/>
                  </a:lnTo>
                  <a:lnTo>
                    <a:pt x="16" y="573"/>
                  </a:lnTo>
                  <a:lnTo>
                    <a:pt x="13" y="571"/>
                  </a:lnTo>
                  <a:lnTo>
                    <a:pt x="10" y="568"/>
                  </a:lnTo>
                  <a:lnTo>
                    <a:pt x="9" y="564"/>
                  </a:lnTo>
                  <a:lnTo>
                    <a:pt x="9" y="563"/>
                  </a:lnTo>
                  <a:lnTo>
                    <a:pt x="6" y="560"/>
                  </a:lnTo>
                  <a:lnTo>
                    <a:pt x="1" y="557"/>
                  </a:lnTo>
                  <a:lnTo>
                    <a:pt x="0" y="555"/>
                  </a:lnTo>
                  <a:lnTo>
                    <a:pt x="3" y="552"/>
                  </a:lnTo>
                  <a:lnTo>
                    <a:pt x="6" y="549"/>
                  </a:lnTo>
                  <a:lnTo>
                    <a:pt x="7" y="544"/>
                  </a:lnTo>
                  <a:lnTo>
                    <a:pt x="15" y="541"/>
                  </a:lnTo>
                  <a:lnTo>
                    <a:pt x="20" y="538"/>
                  </a:lnTo>
                  <a:lnTo>
                    <a:pt x="23" y="533"/>
                  </a:lnTo>
                  <a:lnTo>
                    <a:pt x="26" y="529"/>
                  </a:lnTo>
                  <a:lnTo>
                    <a:pt x="28" y="523"/>
                  </a:lnTo>
                  <a:lnTo>
                    <a:pt x="32" y="516"/>
                  </a:lnTo>
                  <a:lnTo>
                    <a:pt x="35" y="514"/>
                  </a:lnTo>
                  <a:lnTo>
                    <a:pt x="40" y="516"/>
                  </a:lnTo>
                  <a:lnTo>
                    <a:pt x="44" y="519"/>
                  </a:lnTo>
                  <a:lnTo>
                    <a:pt x="47" y="517"/>
                  </a:lnTo>
                  <a:lnTo>
                    <a:pt x="51" y="516"/>
                  </a:lnTo>
                  <a:lnTo>
                    <a:pt x="56" y="514"/>
                  </a:lnTo>
                  <a:lnTo>
                    <a:pt x="59" y="513"/>
                  </a:lnTo>
                  <a:lnTo>
                    <a:pt x="60" y="510"/>
                  </a:lnTo>
                  <a:lnTo>
                    <a:pt x="66" y="505"/>
                  </a:lnTo>
                  <a:lnTo>
                    <a:pt x="70" y="502"/>
                  </a:lnTo>
                  <a:lnTo>
                    <a:pt x="68" y="499"/>
                  </a:lnTo>
                  <a:lnTo>
                    <a:pt x="66" y="498"/>
                  </a:lnTo>
                  <a:lnTo>
                    <a:pt x="66" y="495"/>
                  </a:lnTo>
                  <a:lnTo>
                    <a:pt x="66" y="494"/>
                  </a:lnTo>
                  <a:lnTo>
                    <a:pt x="66" y="491"/>
                  </a:lnTo>
                  <a:lnTo>
                    <a:pt x="63" y="489"/>
                  </a:lnTo>
                  <a:lnTo>
                    <a:pt x="62" y="489"/>
                  </a:lnTo>
                  <a:lnTo>
                    <a:pt x="60" y="491"/>
                  </a:lnTo>
                  <a:lnTo>
                    <a:pt x="59" y="492"/>
                  </a:lnTo>
                  <a:lnTo>
                    <a:pt x="56" y="491"/>
                  </a:lnTo>
                  <a:lnTo>
                    <a:pt x="54" y="486"/>
                  </a:lnTo>
                  <a:lnTo>
                    <a:pt x="53" y="483"/>
                  </a:lnTo>
                  <a:lnTo>
                    <a:pt x="51" y="480"/>
                  </a:lnTo>
                  <a:lnTo>
                    <a:pt x="50" y="476"/>
                  </a:lnTo>
                  <a:lnTo>
                    <a:pt x="48" y="476"/>
                  </a:lnTo>
                  <a:lnTo>
                    <a:pt x="53" y="473"/>
                  </a:lnTo>
                  <a:lnTo>
                    <a:pt x="57" y="471"/>
                  </a:lnTo>
                  <a:lnTo>
                    <a:pt x="62" y="471"/>
                  </a:lnTo>
                  <a:lnTo>
                    <a:pt x="62" y="469"/>
                  </a:lnTo>
                  <a:lnTo>
                    <a:pt x="63" y="466"/>
                  </a:lnTo>
                  <a:lnTo>
                    <a:pt x="66" y="464"/>
                  </a:lnTo>
                  <a:lnTo>
                    <a:pt x="70" y="466"/>
                  </a:lnTo>
                  <a:lnTo>
                    <a:pt x="75" y="467"/>
                  </a:lnTo>
                  <a:lnTo>
                    <a:pt x="79" y="467"/>
                  </a:lnTo>
                  <a:lnTo>
                    <a:pt x="84" y="464"/>
                  </a:lnTo>
                  <a:lnTo>
                    <a:pt x="85" y="457"/>
                  </a:lnTo>
                  <a:lnTo>
                    <a:pt x="87" y="451"/>
                  </a:lnTo>
                  <a:lnTo>
                    <a:pt x="87" y="441"/>
                  </a:lnTo>
                  <a:lnTo>
                    <a:pt x="88" y="430"/>
                  </a:lnTo>
                  <a:lnTo>
                    <a:pt x="90" y="420"/>
                  </a:lnTo>
                  <a:lnTo>
                    <a:pt x="91" y="413"/>
                  </a:lnTo>
                  <a:lnTo>
                    <a:pt x="93" y="410"/>
                  </a:lnTo>
                  <a:lnTo>
                    <a:pt x="91" y="405"/>
                  </a:lnTo>
                  <a:lnTo>
                    <a:pt x="88" y="401"/>
                  </a:lnTo>
                  <a:lnTo>
                    <a:pt x="87" y="395"/>
                  </a:lnTo>
                  <a:lnTo>
                    <a:pt x="90" y="392"/>
                  </a:lnTo>
                  <a:lnTo>
                    <a:pt x="93" y="391"/>
                  </a:lnTo>
                  <a:lnTo>
                    <a:pt x="94" y="386"/>
                  </a:lnTo>
                  <a:lnTo>
                    <a:pt x="94" y="377"/>
                  </a:lnTo>
                  <a:lnTo>
                    <a:pt x="95" y="373"/>
                  </a:lnTo>
                  <a:lnTo>
                    <a:pt x="95" y="369"/>
                  </a:lnTo>
                  <a:lnTo>
                    <a:pt x="97" y="363"/>
                  </a:lnTo>
                  <a:lnTo>
                    <a:pt x="97" y="357"/>
                  </a:lnTo>
                  <a:lnTo>
                    <a:pt x="100" y="351"/>
                  </a:lnTo>
                  <a:lnTo>
                    <a:pt x="101" y="348"/>
                  </a:lnTo>
                  <a:lnTo>
                    <a:pt x="103" y="342"/>
                  </a:lnTo>
                  <a:lnTo>
                    <a:pt x="106" y="339"/>
                  </a:lnTo>
                  <a:lnTo>
                    <a:pt x="109" y="336"/>
                  </a:lnTo>
                  <a:lnTo>
                    <a:pt x="107" y="336"/>
                  </a:lnTo>
                  <a:lnTo>
                    <a:pt x="103" y="335"/>
                  </a:lnTo>
                  <a:lnTo>
                    <a:pt x="100" y="332"/>
                  </a:lnTo>
                  <a:lnTo>
                    <a:pt x="98" y="327"/>
                  </a:lnTo>
                  <a:lnTo>
                    <a:pt x="98" y="323"/>
                  </a:lnTo>
                  <a:lnTo>
                    <a:pt x="98" y="320"/>
                  </a:lnTo>
                  <a:lnTo>
                    <a:pt x="97" y="317"/>
                  </a:lnTo>
                  <a:lnTo>
                    <a:pt x="94" y="316"/>
                  </a:lnTo>
                  <a:lnTo>
                    <a:pt x="93" y="316"/>
                  </a:lnTo>
                  <a:lnTo>
                    <a:pt x="88" y="316"/>
                  </a:lnTo>
                  <a:lnTo>
                    <a:pt x="87" y="316"/>
                  </a:lnTo>
                  <a:lnTo>
                    <a:pt x="84" y="316"/>
                  </a:lnTo>
                  <a:lnTo>
                    <a:pt x="82" y="314"/>
                  </a:lnTo>
                  <a:lnTo>
                    <a:pt x="84" y="308"/>
                  </a:lnTo>
                  <a:lnTo>
                    <a:pt x="87" y="304"/>
                  </a:lnTo>
                  <a:lnTo>
                    <a:pt x="87" y="300"/>
                  </a:lnTo>
                  <a:lnTo>
                    <a:pt x="88" y="294"/>
                  </a:lnTo>
                  <a:lnTo>
                    <a:pt x="90" y="289"/>
                  </a:lnTo>
                  <a:lnTo>
                    <a:pt x="91" y="285"/>
                  </a:lnTo>
                  <a:lnTo>
                    <a:pt x="91" y="285"/>
                  </a:lnTo>
                  <a:lnTo>
                    <a:pt x="93" y="280"/>
                  </a:lnTo>
                  <a:lnTo>
                    <a:pt x="94" y="276"/>
                  </a:lnTo>
                  <a:lnTo>
                    <a:pt x="95" y="273"/>
                  </a:lnTo>
                  <a:lnTo>
                    <a:pt x="97" y="267"/>
                  </a:lnTo>
                  <a:lnTo>
                    <a:pt x="98" y="264"/>
                  </a:lnTo>
                  <a:lnTo>
                    <a:pt x="100" y="264"/>
                  </a:lnTo>
                  <a:lnTo>
                    <a:pt x="103" y="264"/>
                  </a:lnTo>
                  <a:lnTo>
                    <a:pt x="104" y="263"/>
                  </a:lnTo>
                  <a:lnTo>
                    <a:pt x="106" y="260"/>
                  </a:lnTo>
                  <a:lnTo>
                    <a:pt x="106" y="254"/>
                  </a:lnTo>
                  <a:lnTo>
                    <a:pt x="104" y="248"/>
                  </a:lnTo>
                  <a:lnTo>
                    <a:pt x="104" y="245"/>
                  </a:lnTo>
                  <a:lnTo>
                    <a:pt x="101" y="238"/>
                  </a:lnTo>
                  <a:lnTo>
                    <a:pt x="98" y="235"/>
                  </a:lnTo>
                  <a:lnTo>
                    <a:pt x="98" y="229"/>
                  </a:lnTo>
                  <a:lnTo>
                    <a:pt x="100" y="223"/>
                  </a:lnTo>
                  <a:lnTo>
                    <a:pt x="101" y="217"/>
                  </a:lnTo>
                  <a:lnTo>
                    <a:pt x="104" y="214"/>
                  </a:lnTo>
                  <a:lnTo>
                    <a:pt x="106" y="211"/>
                  </a:lnTo>
                  <a:lnTo>
                    <a:pt x="109" y="210"/>
                  </a:lnTo>
                  <a:lnTo>
                    <a:pt x="113" y="210"/>
                  </a:lnTo>
                  <a:lnTo>
                    <a:pt x="116" y="210"/>
                  </a:lnTo>
                  <a:lnTo>
                    <a:pt x="116" y="208"/>
                  </a:lnTo>
                  <a:lnTo>
                    <a:pt x="115" y="205"/>
                  </a:lnTo>
                  <a:lnTo>
                    <a:pt x="113" y="201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3" y="195"/>
                  </a:lnTo>
                  <a:lnTo>
                    <a:pt x="115" y="192"/>
                  </a:lnTo>
                  <a:lnTo>
                    <a:pt x="116" y="191"/>
                  </a:lnTo>
                  <a:lnTo>
                    <a:pt x="115" y="188"/>
                  </a:lnTo>
                  <a:lnTo>
                    <a:pt x="112" y="183"/>
                  </a:lnTo>
                  <a:lnTo>
                    <a:pt x="109" y="179"/>
                  </a:lnTo>
                  <a:lnTo>
                    <a:pt x="109" y="175"/>
                  </a:lnTo>
                  <a:lnTo>
                    <a:pt x="112" y="170"/>
                  </a:lnTo>
                  <a:lnTo>
                    <a:pt x="115" y="167"/>
                  </a:lnTo>
                  <a:lnTo>
                    <a:pt x="118" y="163"/>
                  </a:lnTo>
                  <a:lnTo>
                    <a:pt x="118" y="155"/>
                  </a:lnTo>
                  <a:lnTo>
                    <a:pt x="118" y="151"/>
                  </a:lnTo>
                  <a:lnTo>
                    <a:pt x="118" y="148"/>
                  </a:lnTo>
                  <a:lnTo>
                    <a:pt x="120" y="144"/>
                  </a:lnTo>
                  <a:lnTo>
                    <a:pt x="125" y="142"/>
                  </a:lnTo>
                  <a:lnTo>
                    <a:pt x="128" y="142"/>
                  </a:lnTo>
                  <a:lnTo>
                    <a:pt x="129" y="144"/>
                  </a:lnTo>
                  <a:lnTo>
                    <a:pt x="135" y="147"/>
                  </a:lnTo>
                  <a:lnTo>
                    <a:pt x="140" y="145"/>
                  </a:lnTo>
                  <a:lnTo>
                    <a:pt x="145" y="141"/>
                  </a:lnTo>
                  <a:lnTo>
                    <a:pt x="150" y="139"/>
                  </a:lnTo>
                  <a:lnTo>
                    <a:pt x="153" y="139"/>
                  </a:lnTo>
                  <a:lnTo>
                    <a:pt x="157" y="135"/>
                  </a:lnTo>
                  <a:lnTo>
                    <a:pt x="159" y="131"/>
                  </a:lnTo>
                  <a:lnTo>
                    <a:pt x="157" y="125"/>
                  </a:lnTo>
                  <a:lnTo>
                    <a:pt x="156" y="117"/>
                  </a:lnTo>
                  <a:lnTo>
                    <a:pt x="153" y="111"/>
                  </a:lnTo>
                  <a:lnTo>
                    <a:pt x="153" y="106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9" y="91"/>
                  </a:lnTo>
                  <a:lnTo>
                    <a:pt x="162" y="85"/>
                  </a:lnTo>
                  <a:lnTo>
                    <a:pt x="165" y="79"/>
                  </a:lnTo>
                  <a:lnTo>
                    <a:pt x="165" y="75"/>
                  </a:lnTo>
                  <a:lnTo>
                    <a:pt x="167" y="69"/>
                  </a:lnTo>
                  <a:lnTo>
                    <a:pt x="169" y="69"/>
                  </a:lnTo>
                  <a:lnTo>
                    <a:pt x="169" y="69"/>
                  </a:lnTo>
                  <a:lnTo>
                    <a:pt x="172" y="72"/>
                  </a:lnTo>
                  <a:lnTo>
                    <a:pt x="178" y="75"/>
                  </a:lnTo>
                  <a:lnTo>
                    <a:pt x="181" y="76"/>
                  </a:lnTo>
                  <a:lnTo>
                    <a:pt x="181" y="79"/>
                  </a:lnTo>
                  <a:lnTo>
                    <a:pt x="184" y="79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78"/>
                  </a:lnTo>
                  <a:lnTo>
                    <a:pt x="190" y="75"/>
                  </a:lnTo>
                  <a:lnTo>
                    <a:pt x="191" y="73"/>
                  </a:lnTo>
                  <a:lnTo>
                    <a:pt x="191" y="70"/>
                  </a:lnTo>
                  <a:lnTo>
                    <a:pt x="192" y="69"/>
                  </a:lnTo>
                  <a:lnTo>
                    <a:pt x="195" y="66"/>
                  </a:lnTo>
                  <a:lnTo>
                    <a:pt x="200" y="64"/>
                  </a:lnTo>
                  <a:lnTo>
                    <a:pt x="201" y="64"/>
                  </a:lnTo>
                  <a:lnTo>
                    <a:pt x="204" y="60"/>
                  </a:lnTo>
                  <a:lnTo>
                    <a:pt x="209" y="64"/>
                  </a:lnTo>
                  <a:lnTo>
                    <a:pt x="215" y="61"/>
                  </a:lnTo>
                  <a:lnTo>
                    <a:pt x="220" y="58"/>
                  </a:lnTo>
                  <a:lnTo>
                    <a:pt x="228" y="56"/>
                  </a:lnTo>
                  <a:lnTo>
                    <a:pt x="234" y="54"/>
                  </a:lnTo>
                  <a:lnTo>
                    <a:pt x="241" y="54"/>
                  </a:lnTo>
                  <a:lnTo>
                    <a:pt x="250" y="56"/>
                  </a:lnTo>
                  <a:lnTo>
                    <a:pt x="254" y="54"/>
                  </a:lnTo>
                  <a:lnTo>
                    <a:pt x="257" y="51"/>
                  </a:lnTo>
                  <a:lnTo>
                    <a:pt x="262" y="50"/>
                  </a:lnTo>
                  <a:lnTo>
                    <a:pt x="267" y="50"/>
                  </a:lnTo>
                  <a:lnTo>
                    <a:pt x="270" y="50"/>
                  </a:lnTo>
                  <a:lnTo>
                    <a:pt x="276" y="50"/>
                  </a:lnTo>
                  <a:lnTo>
                    <a:pt x="279" y="53"/>
                  </a:lnTo>
                  <a:lnTo>
                    <a:pt x="284" y="56"/>
                  </a:lnTo>
                  <a:lnTo>
                    <a:pt x="291" y="57"/>
                  </a:lnTo>
                  <a:lnTo>
                    <a:pt x="295" y="56"/>
                  </a:lnTo>
                  <a:lnTo>
                    <a:pt x="298" y="53"/>
                  </a:lnTo>
                  <a:lnTo>
                    <a:pt x="297" y="47"/>
                  </a:lnTo>
                  <a:lnTo>
                    <a:pt x="298" y="42"/>
                  </a:lnTo>
                  <a:lnTo>
                    <a:pt x="298" y="35"/>
                  </a:lnTo>
                  <a:lnTo>
                    <a:pt x="301" y="31"/>
                  </a:lnTo>
                  <a:lnTo>
                    <a:pt x="304" y="25"/>
                  </a:lnTo>
                  <a:lnTo>
                    <a:pt x="304" y="20"/>
                  </a:lnTo>
                  <a:lnTo>
                    <a:pt x="304" y="14"/>
                  </a:lnTo>
                  <a:lnTo>
                    <a:pt x="304" y="11"/>
                  </a:lnTo>
                  <a:lnTo>
                    <a:pt x="306" y="7"/>
                  </a:lnTo>
                  <a:lnTo>
                    <a:pt x="312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5" y="7"/>
                  </a:lnTo>
                  <a:lnTo>
                    <a:pt x="332" y="11"/>
                  </a:lnTo>
                  <a:lnTo>
                    <a:pt x="341" y="13"/>
                  </a:lnTo>
                  <a:lnTo>
                    <a:pt x="350" y="14"/>
                  </a:lnTo>
                  <a:lnTo>
                    <a:pt x="361" y="14"/>
                  </a:lnTo>
                  <a:lnTo>
                    <a:pt x="370" y="13"/>
                  </a:lnTo>
                  <a:lnTo>
                    <a:pt x="379" y="13"/>
                  </a:lnTo>
                  <a:lnTo>
                    <a:pt x="386" y="14"/>
                  </a:lnTo>
                  <a:lnTo>
                    <a:pt x="389" y="19"/>
                  </a:lnTo>
                  <a:lnTo>
                    <a:pt x="389" y="22"/>
                  </a:lnTo>
                  <a:lnTo>
                    <a:pt x="388" y="26"/>
                  </a:lnTo>
                  <a:lnTo>
                    <a:pt x="386" y="29"/>
                  </a:lnTo>
                  <a:lnTo>
                    <a:pt x="388" y="32"/>
                  </a:lnTo>
                  <a:lnTo>
                    <a:pt x="392" y="34"/>
                  </a:lnTo>
                  <a:lnTo>
                    <a:pt x="400" y="36"/>
                  </a:lnTo>
                  <a:lnTo>
                    <a:pt x="406" y="35"/>
                  </a:lnTo>
                  <a:lnTo>
                    <a:pt x="409" y="35"/>
                  </a:lnTo>
                  <a:lnTo>
                    <a:pt x="411" y="36"/>
                  </a:lnTo>
                  <a:lnTo>
                    <a:pt x="413" y="36"/>
                  </a:lnTo>
                  <a:lnTo>
                    <a:pt x="417" y="36"/>
                  </a:lnTo>
                  <a:lnTo>
                    <a:pt x="420" y="38"/>
                  </a:lnTo>
                  <a:lnTo>
                    <a:pt x="425" y="41"/>
                  </a:lnTo>
                  <a:lnTo>
                    <a:pt x="429" y="44"/>
                  </a:lnTo>
                  <a:lnTo>
                    <a:pt x="435" y="44"/>
                  </a:lnTo>
                  <a:lnTo>
                    <a:pt x="441" y="44"/>
                  </a:lnTo>
                  <a:lnTo>
                    <a:pt x="447" y="45"/>
                  </a:lnTo>
                  <a:lnTo>
                    <a:pt x="450" y="45"/>
                  </a:lnTo>
                  <a:lnTo>
                    <a:pt x="450" y="45"/>
                  </a:lnTo>
                  <a:lnTo>
                    <a:pt x="448" y="47"/>
                  </a:lnTo>
                  <a:lnTo>
                    <a:pt x="447" y="53"/>
                  </a:lnTo>
                  <a:lnTo>
                    <a:pt x="444" y="67"/>
                  </a:lnTo>
                  <a:lnTo>
                    <a:pt x="441" y="75"/>
                  </a:lnTo>
                  <a:lnTo>
                    <a:pt x="436" y="86"/>
                  </a:lnTo>
                  <a:lnTo>
                    <a:pt x="436" y="86"/>
                  </a:lnTo>
                  <a:lnTo>
                    <a:pt x="436" y="89"/>
                  </a:lnTo>
                  <a:lnTo>
                    <a:pt x="432" y="103"/>
                  </a:lnTo>
                  <a:lnTo>
                    <a:pt x="429" y="110"/>
                  </a:lnTo>
                  <a:lnTo>
                    <a:pt x="428" y="114"/>
                  </a:lnTo>
                  <a:lnTo>
                    <a:pt x="422" y="135"/>
                  </a:lnTo>
                  <a:lnTo>
                    <a:pt x="422" y="138"/>
                  </a:lnTo>
                  <a:lnTo>
                    <a:pt x="420" y="141"/>
                  </a:lnTo>
                  <a:lnTo>
                    <a:pt x="417" y="153"/>
                  </a:lnTo>
                  <a:lnTo>
                    <a:pt x="416" y="164"/>
                  </a:lnTo>
                  <a:lnTo>
                    <a:pt x="414" y="175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1" y="180"/>
                  </a:lnTo>
                  <a:lnTo>
                    <a:pt x="409" y="192"/>
                  </a:lnTo>
                  <a:lnTo>
                    <a:pt x="406" y="211"/>
                  </a:lnTo>
                  <a:lnTo>
                    <a:pt x="406" y="217"/>
                  </a:lnTo>
                  <a:lnTo>
                    <a:pt x="403" y="228"/>
                  </a:lnTo>
                  <a:lnTo>
                    <a:pt x="395" y="244"/>
                  </a:lnTo>
                  <a:lnTo>
                    <a:pt x="391" y="257"/>
                  </a:lnTo>
                  <a:lnTo>
                    <a:pt x="388" y="263"/>
                  </a:lnTo>
                  <a:lnTo>
                    <a:pt x="386" y="269"/>
                  </a:lnTo>
                  <a:lnTo>
                    <a:pt x="381" y="280"/>
                  </a:lnTo>
                  <a:lnTo>
                    <a:pt x="376" y="289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6" y="295"/>
                  </a:lnTo>
                  <a:lnTo>
                    <a:pt x="373" y="311"/>
                  </a:lnTo>
                  <a:lnTo>
                    <a:pt x="367" y="338"/>
                  </a:lnTo>
                  <a:lnTo>
                    <a:pt x="363" y="348"/>
                  </a:lnTo>
                  <a:lnTo>
                    <a:pt x="357" y="363"/>
                  </a:lnTo>
                  <a:lnTo>
                    <a:pt x="356" y="367"/>
                  </a:lnTo>
                  <a:lnTo>
                    <a:pt x="351" y="383"/>
                  </a:lnTo>
                  <a:lnTo>
                    <a:pt x="350" y="383"/>
                  </a:lnTo>
                  <a:lnTo>
                    <a:pt x="347" y="395"/>
                  </a:lnTo>
                  <a:lnTo>
                    <a:pt x="341" y="411"/>
                  </a:lnTo>
                  <a:lnTo>
                    <a:pt x="339" y="417"/>
                  </a:lnTo>
                  <a:lnTo>
                    <a:pt x="338" y="417"/>
                  </a:lnTo>
                  <a:lnTo>
                    <a:pt x="337" y="420"/>
                  </a:lnTo>
                  <a:lnTo>
                    <a:pt x="335" y="426"/>
                  </a:lnTo>
                  <a:lnTo>
                    <a:pt x="335" y="42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" name="Freeform 48"/>
            <p:cNvSpPr>
              <a:spLocks noEditPoints="1"/>
            </p:cNvSpPr>
            <p:nvPr/>
          </p:nvSpPr>
          <p:spPr bwMode="auto">
            <a:xfrm>
              <a:off x="743" y="1349"/>
              <a:ext cx="594" cy="920"/>
            </a:xfrm>
            <a:custGeom>
              <a:avLst/>
              <a:gdLst/>
              <a:ahLst/>
              <a:cxnLst>
                <a:cxn ang="0">
                  <a:pos x="56" y="685"/>
                </a:cxn>
                <a:cxn ang="0">
                  <a:pos x="36" y="645"/>
                </a:cxn>
                <a:cxn ang="0">
                  <a:pos x="36" y="604"/>
                </a:cxn>
                <a:cxn ang="0">
                  <a:pos x="31" y="579"/>
                </a:cxn>
                <a:cxn ang="0">
                  <a:pos x="24" y="527"/>
                </a:cxn>
                <a:cxn ang="0">
                  <a:pos x="25" y="501"/>
                </a:cxn>
                <a:cxn ang="0">
                  <a:pos x="30" y="460"/>
                </a:cxn>
                <a:cxn ang="0">
                  <a:pos x="24" y="447"/>
                </a:cxn>
                <a:cxn ang="0">
                  <a:pos x="15" y="436"/>
                </a:cxn>
                <a:cxn ang="0">
                  <a:pos x="16" y="419"/>
                </a:cxn>
                <a:cxn ang="0">
                  <a:pos x="2" y="407"/>
                </a:cxn>
                <a:cxn ang="0">
                  <a:pos x="8" y="394"/>
                </a:cxn>
                <a:cxn ang="0">
                  <a:pos x="16" y="364"/>
                </a:cxn>
                <a:cxn ang="0">
                  <a:pos x="30" y="341"/>
                </a:cxn>
                <a:cxn ang="0">
                  <a:pos x="40" y="320"/>
                </a:cxn>
                <a:cxn ang="0">
                  <a:pos x="59" y="289"/>
                </a:cxn>
                <a:cxn ang="0">
                  <a:pos x="59" y="279"/>
                </a:cxn>
                <a:cxn ang="0">
                  <a:pos x="68" y="270"/>
                </a:cxn>
                <a:cxn ang="0">
                  <a:pos x="91" y="235"/>
                </a:cxn>
                <a:cxn ang="0">
                  <a:pos x="103" y="223"/>
                </a:cxn>
                <a:cxn ang="0">
                  <a:pos x="111" y="207"/>
                </a:cxn>
                <a:cxn ang="0">
                  <a:pos x="119" y="200"/>
                </a:cxn>
                <a:cxn ang="0">
                  <a:pos x="133" y="172"/>
                </a:cxn>
                <a:cxn ang="0">
                  <a:pos x="152" y="136"/>
                </a:cxn>
                <a:cxn ang="0">
                  <a:pos x="149" y="113"/>
                </a:cxn>
                <a:cxn ang="0">
                  <a:pos x="150" y="73"/>
                </a:cxn>
                <a:cxn ang="0">
                  <a:pos x="150" y="22"/>
                </a:cxn>
                <a:cxn ang="0">
                  <a:pos x="156" y="1"/>
                </a:cxn>
                <a:cxn ang="0">
                  <a:pos x="172" y="4"/>
                </a:cxn>
                <a:cxn ang="0">
                  <a:pos x="228" y="7"/>
                </a:cxn>
                <a:cxn ang="0">
                  <a:pos x="266" y="17"/>
                </a:cxn>
                <a:cxn ang="0">
                  <a:pos x="307" y="36"/>
                </a:cxn>
                <a:cxn ang="0">
                  <a:pos x="332" y="101"/>
                </a:cxn>
                <a:cxn ang="0">
                  <a:pos x="393" y="163"/>
                </a:cxn>
                <a:cxn ang="0">
                  <a:pos x="452" y="213"/>
                </a:cxn>
                <a:cxn ang="0">
                  <a:pos x="475" y="316"/>
                </a:cxn>
                <a:cxn ang="0">
                  <a:pos x="522" y="370"/>
                </a:cxn>
                <a:cxn ang="0">
                  <a:pos x="563" y="394"/>
                </a:cxn>
                <a:cxn ang="0">
                  <a:pos x="585" y="447"/>
                </a:cxn>
                <a:cxn ang="0">
                  <a:pos x="582" y="517"/>
                </a:cxn>
                <a:cxn ang="0">
                  <a:pos x="547" y="569"/>
                </a:cxn>
                <a:cxn ang="0">
                  <a:pos x="528" y="613"/>
                </a:cxn>
                <a:cxn ang="0">
                  <a:pos x="459" y="623"/>
                </a:cxn>
                <a:cxn ang="0">
                  <a:pos x="431" y="611"/>
                </a:cxn>
                <a:cxn ang="0">
                  <a:pos x="374" y="589"/>
                </a:cxn>
                <a:cxn ang="0">
                  <a:pos x="316" y="582"/>
                </a:cxn>
                <a:cxn ang="0">
                  <a:pos x="268" y="626"/>
                </a:cxn>
                <a:cxn ang="0">
                  <a:pos x="280" y="716"/>
                </a:cxn>
                <a:cxn ang="0">
                  <a:pos x="306" y="761"/>
                </a:cxn>
                <a:cxn ang="0">
                  <a:pos x="318" y="820"/>
                </a:cxn>
                <a:cxn ang="0">
                  <a:pos x="338" y="883"/>
                </a:cxn>
                <a:cxn ang="0">
                  <a:pos x="318" y="907"/>
                </a:cxn>
                <a:cxn ang="0">
                  <a:pos x="241" y="911"/>
                </a:cxn>
                <a:cxn ang="0">
                  <a:pos x="190" y="911"/>
                </a:cxn>
                <a:cxn ang="0">
                  <a:pos x="131" y="876"/>
                </a:cxn>
                <a:cxn ang="0">
                  <a:pos x="102" y="861"/>
                </a:cxn>
                <a:cxn ang="0">
                  <a:pos x="90" y="846"/>
                </a:cxn>
                <a:cxn ang="0">
                  <a:pos x="91" y="815"/>
                </a:cxn>
                <a:cxn ang="0">
                  <a:pos x="94" y="814"/>
                </a:cxn>
                <a:cxn ang="0">
                  <a:pos x="96" y="771"/>
                </a:cxn>
              </a:cxnLst>
              <a:rect l="0" t="0" r="r" b="b"/>
              <a:pathLst>
                <a:path w="594" h="920">
                  <a:moveTo>
                    <a:pt x="265" y="14"/>
                  </a:moveTo>
                  <a:lnTo>
                    <a:pt x="265" y="13"/>
                  </a:lnTo>
                  <a:lnTo>
                    <a:pt x="266" y="12"/>
                  </a:lnTo>
                  <a:lnTo>
                    <a:pt x="268" y="12"/>
                  </a:lnTo>
                  <a:lnTo>
                    <a:pt x="266" y="13"/>
                  </a:lnTo>
                  <a:lnTo>
                    <a:pt x="265" y="14"/>
                  </a:lnTo>
                  <a:lnTo>
                    <a:pt x="265" y="14"/>
                  </a:lnTo>
                  <a:close/>
                  <a:moveTo>
                    <a:pt x="69" y="707"/>
                  </a:moveTo>
                  <a:lnTo>
                    <a:pt x="69" y="705"/>
                  </a:lnTo>
                  <a:lnTo>
                    <a:pt x="68" y="704"/>
                  </a:lnTo>
                  <a:lnTo>
                    <a:pt x="63" y="696"/>
                  </a:lnTo>
                  <a:lnTo>
                    <a:pt x="61" y="693"/>
                  </a:lnTo>
                  <a:lnTo>
                    <a:pt x="58" y="688"/>
                  </a:lnTo>
                  <a:lnTo>
                    <a:pt x="56" y="686"/>
                  </a:lnTo>
                  <a:lnTo>
                    <a:pt x="56" y="685"/>
                  </a:lnTo>
                  <a:lnTo>
                    <a:pt x="56" y="683"/>
                  </a:lnTo>
                  <a:lnTo>
                    <a:pt x="53" y="680"/>
                  </a:lnTo>
                  <a:lnTo>
                    <a:pt x="52" y="677"/>
                  </a:lnTo>
                  <a:lnTo>
                    <a:pt x="43" y="668"/>
                  </a:lnTo>
                  <a:lnTo>
                    <a:pt x="40" y="664"/>
                  </a:lnTo>
                  <a:lnTo>
                    <a:pt x="39" y="663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4" y="654"/>
                  </a:lnTo>
                  <a:lnTo>
                    <a:pt x="33" y="651"/>
                  </a:lnTo>
                  <a:lnTo>
                    <a:pt x="34" y="651"/>
                  </a:lnTo>
                  <a:lnTo>
                    <a:pt x="37" y="652"/>
                  </a:lnTo>
                  <a:lnTo>
                    <a:pt x="34" y="648"/>
                  </a:lnTo>
                  <a:lnTo>
                    <a:pt x="34" y="643"/>
                  </a:lnTo>
                  <a:lnTo>
                    <a:pt x="36" y="645"/>
                  </a:lnTo>
                  <a:lnTo>
                    <a:pt x="37" y="643"/>
                  </a:lnTo>
                  <a:lnTo>
                    <a:pt x="36" y="641"/>
                  </a:lnTo>
                  <a:lnTo>
                    <a:pt x="34" y="641"/>
                  </a:lnTo>
                  <a:lnTo>
                    <a:pt x="36" y="638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5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6" y="633"/>
                  </a:lnTo>
                  <a:lnTo>
                    <a:pt x="36" y="632"/>
                  </a:lnTo>
                  <a:lnTo>
                    <a:pt x="37" y="624"/>
                  </a:lnTo>
                  <a:lnTo>
                    <a:pt x="36" y="610"/>
                  </a:lnTo>
                  <a:lnTo>
                    <a:pt x="36" y="605"/>
                  </a:lnTo>
                  <a:lnTo>
                    <a:pt x="36" y="604"/>
                  </a:lnTo>
                  <a:lnTo>
                    <a:pt x="37" y="607"/>
                  </a:lnTo>
                  <a:lnTo>
                    <a:pt x="39" y="605"/>
                  </a:lnTo>
                  <a:lnTo>
                    <a:pt x="37" y="602"/>
                  </a:lnTo>
                  <a:lnTo>
                    <a:pt x="36" y="602"/>
                  </a:lnTo>
                  <a:lnTo>
                    <a:pt x="36" y="601"/>
                  </a:lnTo>
                  <a:lnTo>
                    <a:pt x="34" y="591"/>
                  </a:lnTo>
                  <a:lnTo>
                    <a:pt x="33" y="588"/>
                  </a:lnTo>
                  <a:lnTo>
                    <a:pt x="33" y="586"/>
                  </a:lnTo>
                  <a:lnTo>
                    <a:pt x="31" y="583"/>
                  </a:lnTo>
                  <a:lnTo>
                    <a:pt x="31" y="582"/>
                  </a:lnTo>
                  <a:lnTo>
                    <a:pt x="33" y="582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0" y="576"/>
                  </a:lnTo>
                  <a:lnTo>
                    <a:pt x="25" y="567"/>
                  </a:lnTo>
                  <a:lnTo>
                    <a:pt x="27" y="566"/>
                  </a:lnTo>
                  <a:lnTo>
                    <a:pt x="30" y="569"/>
                  </a:lnTo>
                  <a:lnTo>
                    <a:pt x="30" y="570"/>
                  </a:lnTo>
                  <a:lnTo>
                    <a:pt x="31" y="570"/>
                  </a:lnTo>
                  <a:lnTo>
                    <a:pt x="30" y="566"/>
                  </a:lnTo>
                  <a:lnTo>
                    <a:pt x="27" y="563"/>
                  </a:lnTo>
                  <a:lnTo>
                    <a:pt x="27" y="561"/>
                  </a:lnTo>
                  <a:lnTo>
                    <a:pt x="27" y="560"/>
                  </a:lnTo>
                  <a:lnTo>
                    <a:pt x="28" y="557"/>
                  </a:lnTo>
                  <a:lnTo>
                    <a:pt x="27" y="555"/>
                  </a:lnTo>
                  <a:lnTo>
                    <a:pt x="25" y="546"/>
                  </a:lnTo>
                  <a:lnTo>
                    <a:pt x="24" y="530"/>
                  </a:lnTo>
                  <a:lnTo>
                    <a:pt x="24" y="527"/>
                  </a:lnTo>
                  <a:lnTo>
                    <a:pt x="24" y="520"/>
                  </a:lnTo>
                  <a:lnTo>
                    <a:pt x="24" y="517"/>
                  </a:lnTo>
                  <a:lnTo>
                    <a:pt x="24" y="516"/>
                  </a:lnTo>
                  <a:lnTo>
                    <a:pt x="24" y="517"/>
                  </a:lnTo>
                  <a:lnTo>
                    <a:pt x="25" y="517"/>
                  </a:lnTo>
                  <a:lnTo>
                    <a:pt x="25" y="517"/>
                  </a:lnTo>
                  <a:lnTo>
                    <a:pt x="25" y="516"/>
                  </a:lnTo>
                  <a:lnTo>
                    <a:pt x="24" y="513"/>
                  </a:lnTo>
                  <a:lnTo>
                    <a:pt x="24" y="510"/>
                  </a:lnTo>
                  <a:lnTo>
                    <a:pt x="25" y="507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7" y="504"/>
                  </a:lnTo>
                  <a:lnTo>
                    <a:pt x="25" y="504"/>
                  </a:lnTo>
                  <a:lnTo>
                    <a:pt x="25" y="501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30" y="494"/>
                  </a:lnTo>
                  <a:lnTo>
                    <a:pt x="31" y="488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3" y="479"/>
                  </a:lnTo>
                  <a:lnTo>
                    <a:pt x="33" y="476"/>
                  </a:lnTo>
                  <a:lnTo>
                    <a:pt x="31" y="469"/>
                  </a:lnTo>
                  <a:lnTo>
                    <a:pt x="33" y="467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25" y="458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4" y="455"/>
                  </a:lnTo>
                  <a:lnTo>
                    <a:pt x="24" y="457"/>
                  </a:lnTo>
                  <a:lnTo>
                    <a:pt x="24" y="457"/>
                  </a:lnTo>
                  <a:lnTo>
                    <a:pt x="22" y="455"/>
                  </a:lnTo>
                  <a:lnTo>
                    <a:pt x="22" y="454"/>
                  </a:lnTo>
                  <a:lnTo>
                    <a:pt x="24" y="452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2" y="449"/>
                  </a:lnTo>
                  <a:lnTo>
                    <a:pt x="21" y="447"/>
                  </a:lnTo>
                  <a:lnTo>
                    <a:pt x="22" y="447"/>
                  </a:lnTo>
                  <a:lnTo>
                    <a:pt x="24" y="447"/>
                  </a:lnTo>
                  <a:lnTo>
                    <a:pt x="27" y="447"/>
                  </a:lnTo>
                  <a:lnTo>
                    <a:pt x="30" y="448"/>
                  </a:lnTo>
                  <a:lnTo>
                    <a:pt x="36" y="447"/>
                  </a:lnTo>
                  <a:lnTo>
                    <a:pt x="37" y="449"/>
                  </a:lnTo>
                  <a:lnTo>
                    <a:pt x="37" y="448"/>
                  </a:lnTo>
                  <a:lnTo>
                    <a:pt x="37" y="447"/>
                  </a:lnTo>
                  <a:lnTo>
                    <a:pt x="33" y="447"/>
                  </a:lnTo>
                  <a:lnTo>
                    <a:pt x="27" y="445"/>
                  </a:lnTo>
                  <a:lnTo>
                    <a:pt x="24" y="445"/>
                  </a:lnTo>
                  <a:lnTo>
                    <a:pt x="21" y="444"/>
                  </a:lnTo>
                  <a:lnTo>
                    <a:pt x="19" y="442"/>
                  </a:lnTo>
                  <a:lnTo>
                    <a:pt x="22" y="442"/>
                  </a:lnTo>
                  <a:lnTo>
                    <a:pt x="19" y="441"/>
                  </a:lnTo>
                  <a:lnTo>
                    <a:pt x="18" y="439"/>
                  </a:lnTo>
                  <a:lnTo>
                    <a:pt x="15" y="436"/>
                  </a:lnTo>
                  <a:lnTo>
                    <a:pt x="12" y="432"/>
                  </a:lnTo>
                  <a:lnTo>
                    <a:pt x="12" y="430"/>
                  </a:lnTo>
                  <a:lnTo>
                    <a:pt x="14" y="427"/>
                  </a:lnTo>
                  <a:lnTo>
                    <a:pt x="11" y="429"/>
                  </a:lnTo>
                  <a:lnTo>
                    <a:pt x="9" y="429"/>
                  </a:lnTo>
                  <a:lnTo>
                    <a:pt x="6" y="425"/>
                  </a:lnTo>
                  <a:lnTo>
                    <a:pt x="3" y="423"/>
                  </a:lnTo>
                  <a:lnTo>
                    <a:pt x="2" y="419"/>
                  </a:lnTo>
                  <a:lnTo>
                    <a:pt x="8" y="423"/>
                  </a:lnTo>
                  <a:lnTo>
                    <a:pt x="9" y="423"/>
                  </a:lnTo>
                  <a:lnTo>
                    <a:pt x="11" y="422"/>
                  </a:lnTo>
                  <a:lnTo>
                    <a:pt x="11" y="419"/>
                  </a:lnTo>
                  <a:lnTo>
                    <a:pt x="14" y="420"/>
                  </a:lnTo>
                  <a:lnTo>
                    <a:pt x="15" y="420"/>
                  </a:lnTo>
                  <a:lnTo>
                    <a:pt x="16" y="419"/>
                  </a:lnTo>
                  <a:lnTo>
                    <a:pt x="16" y="417"/>
                  </a:lnTo>
                  <a:lnTo>
                    <a:pt x="15" y="419"/>
                  </a:lnTo>
                  <a:lnTo>
                    <a:pt x="12" y="417"/>
                  </a:lnTo>
                  <a:lnTo>
                    <a:pt x="11" y="419"/>
                  </a:lnTo>
                  <a:lnTo>
                    <a:pt x="9" y="420"/>
                  </a:lnTo>
                  <a:lnTo>
                    <a:pt x="9" y="422"/>
                  </a:lnTo>
                  <a:lnTo>
                    <a:pt x="8" y="422"/>
                  </a:lnTo>
                  <a:lnTo>
                    <a:pt x="5" y="419"/>
                  </a:lnTo>
                  <a:lnTo>
                    <a:pt x="2" y="416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2" y="411"/>
                  </a:lnTo>
                  <a:lnTo>
                    <a:pt x="0" y="410"/>
                  </a:lnTo>
                  <a:lnTo>
                    <a:pt x="2" y="408"/>
                  </a:lnTo>
                  <a:lnTo>
                    <a:pt x="2" y="407"/>
                  </a:lnTo>
                  <a:lnTo>
                    <a:pt x="3" y="405"/>
                  </a:lnTo>
                  <a:lnTo>
                    <a:pt x="3" y="404"/>
                  </a:lnTo>
                  <a:lnTo>
                    <a:pt x="3" y="402"/>
                  </a:lnTo>
                  <a:lnTo>
                    <a:pt x="2" y="402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6" y="392"/>
                  </a:lnTo>
                  <a:lnTo>
                    <a:pt x="6" y="400"/>
                  </a:lnTo>
                  <a:lnTo>
                    <a:pt x="9" y="400"/>
                  </a:lnTo>
                  <a:lnTo>
                    <a:pt x="9" y="402"/>
                  </a:lnTo>
                  <a:lnTo>
                    <a:pt x="11" y="401"/>
                  </a:lnTo>
                  <a:lnTo>
                    <a:pt x="11" y="400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8" y="391"/>
                  </a:lnTo>
                  <a:lnTo>
                    <a:pt x="6" y="389"/>
                  </a:lnTo>
                  <a:lnTo>
                    <a:pt x="2" y="388"/>
                  </a:lnTo>
                  <a:lnTo>
                    <a:pt x="2" y="386"/>
                  </a:lnTo>
                  <a:lnTo>
                    <a:pt x="3" y="383"/>
                  </a:lnTo>
                  <a:lnTo>
                    <a:pt x="6" y="376"/>
                  </a:lnTo>
                  <a:lnTo>
                    <a:pt x="8" y="377"/>
                  </a:lnTo>
                  <a:lnTo>
                    <a:pt x="8" y="373"/>
                  </a:lnTo>
                  <a:lnTo>
                    <a:pt x="9" y="372"/>
                  </a:lnTo>
                  <a:lnTo>
                    <a:pt x="12" y="364"/>
                  </a:lnTo>
                  <a:lnTo>
                    <a:pt x="15" y="358"/>
                  </a:lnTo>
                  <a:lnTo>
                    <a:pt x="16" y="360"/>
                  </a:lnTo>
                  <a:lnTo>
                    <a:pt x="15" y="363"/>
                  </a:lnTo>
                  <a:lnTo>
                    <a:pt x="15" y="364"/>
                  </a:lnTo>
                  <a:lnTo>
                    <a:pt x="16" y="364"/>
                  </a:lnTo>
                  <a:lnTo>
                    <a:pt x="16" y="361"/>
                  </a:lnTo>
                  <a:lnTo>
                    <a:pt x="18" y="357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4" y="341"/>
                  </a:lnTo>
                  <a:lnTo>
                    <a:pt x="24" y="341"/>
                  </a:lnTo>
                  <a:lnTo>
                    <a:pt x="25" y="345"/>
                  </a:lnTo>
                  <a:lnTo>
                    <a:pt x="25" y="348"/>
                  </a:lnTo>
                  <a:lnTo>
                    <a:pt x="27" y="350"/>
                  </a:lnTo>
                  <a:lnTo>
                    <a:pt x="27" y="345"/>
                  </a:lnTo>
                  <a:lnTo>
                    <a:pt x="28" y="345"/>
                  </a:lnTo>
                  <a:lnTo>
                    <a:pt x="30" y="344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3" y="339"/>
                  </a:lnTo>
                  <a:lnTo>
                    <a:pt x="31" y="339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4"/>
                  </a:lnTo>
                  <a:lnTo>
                    <a:pt x="28" y="345"/>
                  </a:lnTo>
                  <a:lnTo>
                    <a:pt x="27" y="345"/>
                  </a:lnTo>
                  <a:lnTo>
                    <a:pt x="27" y="344"/>
                  </a:lnTo>
                  <a:lnTo>
                    <a:pt x="28" y="336"/>
                  </a:lnTo>
                  <a:lnTo>
                    <a:pt x="30" y="330"/>
                  </a:lnTo>
                  <a:lnTo>
                    <a:pt x="37" y="322"/>
                  </a:lnTo>
                  <a:lnTo>
                    <a:pt x="40" y="319"/>
                  </a:lnTo>
                  <a:lnTo>
                    <a:pt x="43" y="316"/>
                  </a:lnTo>
                  <a:lnTo>
                    <a:pt x="40" y="320"/>
                  </a:lnTo>
                  <a:lnTo>
                    <a:pt x="40" y="322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310"/>
                  </a:lnTo>
                  <a:lnTo>
                    <a:pt x="50" y="303"/>
                  </a:lnTo>
                  <a:lnTo>
                    <a:pt x="50" y="301"/>
                  </a:lnTo>
                  <a:lnTo>
                    <a:pt x="53" y="297"/>
                  </a:lnTo>
                  <a:lnTo>
                    <a:pt x="55" y="294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301"/>
                  </a:lnTo>
                  <a:lnTo>
                    <a:pt x="56" y="301"/>
                  </a:lnTo>
                  <a:lnTo>
                    <a:pt x="58" y="297"/>
                  </a:lnTo>
                  <a:lnTo>
                    <a:pt x="59" y="289"/>
                  </a:lnTo>
                  <a:lnTo>
                    <a:pt x="59" y="289"/>
                  </a:lnTo>
                  <a:lnTo>
                    <a:pt x="61" y="289"/>
                  </a:lnTo>
                  <a:lnTo>
                    <a:pt x="63" y="289"/>
                  </a:lnTo>
                  <a:lnTo>
                    <a:pt x="62" y="289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6"/>
                  </a:lnTo>
                  <a:lnTo>
                    <a:pt x="59" y="283"/>
                  </a:lnTo>
                  <a:lnTo>
                    <a:pt x="62" y="285"/>
                  </a:lnTo>
                  <a:lnTo>
                    <a:pt x="62" y="283"/>
                  </a:lnTo>
                  <a:lnTo>
                    <a:pt x="61" y="283"/>
                  </a:lnTo>
                  <a:lnTo>
                    <a:pt x="59" y="282"/>
                  </a:lnTo>
                  <a:lnTo>
                    <a:pt x="59" y="282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61" y="272"/>
                  </a:lnTo>
                  <a:lnTo>
                    <a:pt x="62" y="272"/>
                  </a:lnTo>
                  <a:lnTo>
                    <a:pt x="62" y="270"/>
                  </a:lnTo>
                  <a:lnTo>
                    <a:pt x="63" y="269"/>
                  </a:lnTo>
                  <a:lnTo>
                    <a:pt x="65" y="269"/>
                  </a:lnTo>
                  <a:lnTo>
                    <a:pt x="65" y="270"/>
                  </a:lnTo>
                  <a:lnTo>
                    <a:pt x="65" y="270"/>
                  </a:lnTo>
                  <a:lnTo>
                    <a:pt x="66" y="272"/>
                  </a:lnTo>
                  <a:lnTo>
                    <a:pt x="68" y="273"/>
                  </a:lnTo>
                  <a:lnTo>
                    <a:pt x="72" y="275"/>
                  </a:lnTo>
                  <a:lnTo>
                    <a:pt x="72" y="273"/>
                  </a:lnTo>
                  <a:lnTo>
                    <a:pt x="71" y="273"/>
                  </a:lnTo>
                  <a:lnTo>
                    <a:pt x="69" y="270"/>
                  </a:lnTo>
                  <a:lnTo>
                    <a:pt x="68" y="270"/>
                  </a:lnTo>
                  <a:lnTo>
                    <a:pt x="69" y="269"/>
                  </a:lnTo>
                  <a:lnTo>
                    <a:pt x="75" y="261"/>
                  </a:lnTo>
                  <a:lnTo>
                    <a:pt x="78" y="255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78" y="260"/>
                  </a:lnTo>
                  <a:lnTo>
                    <a:pt x="83" y="255"/>
                  </a:lnTo>
                  <a:lnTo>
                    <a:pt x="84" y="251"/>
                  </a:lnTo>
                  <a:lnTo>
                    <a:pt x="86" y="248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7" y="245"/>
                  </a:lnTo>
                  <a:lnTo>
                    <a:pt x="90" y="239"/>
                  </a:lnTo>
                  <a:lnTo>
                    <a:pt x="91" y="235"/>
                  </a:lnTo>
                  <a:lnTo>
                    <a:pt x="93" y="233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5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5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7" y="226"/>
                  </a:lnTo>
                  <a:lnTo>
                    <a:pt x="100" y="226"/>
                  </a:lnTo>
                  <a:lnTo>
                    <a:pt x="100" y="228"/>
                  </a:lnTo>
                  <a:lnTo>
                    <a:pt x="102" y="229"/>
                  </a:lnTo>
                  <a:lnTo>
                    <a:pt x="102" y="226"/>
                  </a:lnTo>
                  <a:lnTo>
                    <a:pt x="103" y="223"/>
                  </a:lnTo>
                  <a:lnTo>
                    <a:pt x="105" y="222"/>
                  </a:lnTo>
                  <a:lnTo>
                    <a:pt x="105" y="225"/>
                  </a:lnTo>
                  <a:lnTo>
                    <a:pt x="106" y="223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5" y="220"/>
                  </a:lnTo>
                  <a:lnTo>
                    <a:pt x="102" y="223"/>
                  </a:lnTo>
                  <a:lnTo>
                    <a:pt x="100" y="222"/>
                  </a:lnTo>
                  <a:lnTo>
                    <a:pt x="103" y="217"/>
                  </a:lnTo>
                  <a:lnTo>
                    <a:pt x="105" y="213"/>
                  </a:lnTo>
                  <a:lnTo>
                    <a:pt x="106" y="208"/>
                  </a:lnTo>
                  <a:lnTo>
                    <a:pt x="108" y="213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11" y="207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3" y="206"/>
                  </a:lnTo>
                  <a:lnTo>
                    <a:pt x="113" y="204"/>
                  </a:lnTo>
                  <a:lnTo>
                    <a:pt x="113" y="201"/>
                  </a:lnTo>
                  <a:lnTo>
                    <a:pt x="112" y="204"/>
                  </a:lnTo>
                  <a:lnTo>
                    <a:pt x="111" y="203"/>
                  </a:lnTo>
                  <a:lnTo>
                    <a:pt x="112" y="200"/>
                  </a:lnTo>
                  <a:lnTo>
                    <a:pt x="113" y="200"/>
                  </a:lnTo>
                  <a:lnTo>
                    <a:pt x="115" y="195"/>
                  </a:lnTo>
                  <a:lnTo>
                    <a:pt x="116" y="195"/>
                  </a:lnTo>
                  <a:lnTo>
                    <a:pt x="116" y="198"/>
                  </a:lnTo>
                  <a:lnTo>
                    <a:pt x="116" y="200"/>
                  </a:lnTo>
                  <a:lnTo>
                    <a:pt x="118" y="200"/>
                  </a:lnTo>
                  <a:lnTo>
                    <a:pt x="119" y="200"/>
                  </a:lnTo>
                  <a:lnTo>
                    <a:pt x="119" y="198"/>
                  </a:lnTo>
                  <a:lnTo>
                    <a:pt x="119" y="197"/>
                  </a:lnTo>
                  <a:lnTo>
                    <a:pt x="119" y="194"/>
                  </a:lnTo>
                  <a:lnTo>
                    <a:pt x="119" y="192"/>
                  </a:lnTo>
                  <a:lnTo>
                    <a:pt x="121" y="189"/>
                  </a:lnTo>
                  <a:lnTo>
                    <a:pt x="122" y="185"/>
                  </a:lnTo>
                  <a:lnTo>
                    <a:pt x="124" y="179"/>
                  </a:lnTo>
                  <a:lnTo>
                    <a:pt x="125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5" y="179"/>
                  </a:lnTo>
                  <a:lnTo>
                    <a:pt x="125" y="178"/>
                  </a:lnTo>
                  <a:lnTo>
                    <a:pt x="128" y="179"/>
                  </a:lnTo>
                  <a:lnTo>
                    <a:pt x="130" y="176"/>
                  </a:lnTo>
                  <a:lnTo>
                    <a:pt x="133" y="172"/>
                  </a:lnTo>
                  <a:lnTo>
                    <a:pt x="137" y="166"/>
                  </a:lnTo>
                  <a:lnTo>
                    <a:pt x="138" y="164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6" y="160"/>
                  </a:lnTo>
                  <a:lnTo>
                    <a:pt x="147" y="160"/>
                  </a:lnTo>
                  <a:lnTo>
                    <a:pt x="149" y="157"/>
                  </a:lnTo>
                  <a:lnTo>
                    <a:pt x="150" y="156"/>
                  </a:lnTo>
                  <a:lnTo>
                    <a:pt x="150" y="154"/>
                  </a:lnTo>
                  <a:lnTo>
                    <a:pt x="150" y="151"/>
                  </a:lnTo>
                  <a:lnTo>
                    <a:pt x="150" y="148"/>
                  </a:lnTo>
                  <a:lnTo>
                    <a:pt x="153" y="147"/>
                  </a:lnTo>
                  <a:lnTo>
                    <a:pt x="152" y="147"/>
                  </a:lnTo>
                  <a:lnTo>
                    <a:pt x="152" y="145"/>
                  </a:lnTo>
                  <a:lnTo>
                    <a:pt x="152" y="136"/>
                  </a:lnTo>
                  <a:lnTo>
                    <a:pt x="150" y="136"/>
                  </a:lnTo>
                  <a:lnTo>
                    <a:pt x="150" y="135"/>
                  </a:lnTo>
                  <a:lnTo>
                    <a:pt x="149" y="131"/>
                  </a:lnTo>
                  <a:lnTo>
                    <a:pt x="147" y="12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3" y="111"/>
                  </a:lnTo>
                  <a:lnTo>
                    <a:pt x="144" y="109"/>
                  </a:lnTo>
                  <a:lnTo>
                    <a:pt x="146" y="107"/>
                  </a:lnTo>
                  <a:lnTo>
                    <a:pt x="147" y="109"/>
                  </a:lnTo>
                  <a:lnTo>
                    <a:pt x="146" y="114"/>
                  </a:lnTo>
                  <a:lnTo>
                    <a:pt x="146" y="117"/>
                  </a:lnTo>
                  <a:lnTo>
                    <a:pt x="147" y="117"/>
                  </a:lnTo>
                  <a:lnTo>
                    <a:pt x="147" y="116"/>
                  </a:lnTo>
                  <a:lnTo>
                    <a:pt x="149" y="113"/>
                  </a:lnTo>
                  <a:lnTo>
                    <a:pt x="152" y="110"/>
                  </a:lnTo>
                  <a:lnTo>
                    <a:pt x="153" y="110"/>
                  </a:lnTo>
                  <a:lnTo>
                    <a:pt x="156" y="109"/>
                  </a:lnTo>
                  <a:lnTo>
                    <a:pt x="158" y="106"/>
                  </a:lnTo>
                  <a:lnTo>
                    <a:pt x="159" y="97"/>
                  </a:lnTo>
                  <a:lnTo>
                    <a:pt x="161" y="94"/>
                  </a:lnTo>
                  <a:lnTo>
                    <a:pt x="159" y="91"/>
                  </a:lnTo>
                  <a:lnTo>
                    <a:pt x="156" y="82"/>
                  </a:lnTo>
                  <a:lnTo>
                    <a:pt x="153" y="81"/>
                  </a:lnTo>
                  <a:lnTo>
                    <a:pt x="153" y="78"/>
                  </a:lnTo>
                  <a:lnTo>
                    <a:pt x="150" y="76"/>
                  </a:lnTo>
                  <a:lnTo>
                    <a:pt x="150" y="75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0" y="73"/>
                  </a:lnTo>
                  <a:lnTo>
                    <a:pt x="150" y="72"/>
                  </a:lnTo>
                  <a:lnTo>
                    <a:pt x="140" y="56"/>
                  </a:lnTo>
                  <a:lnTo>
                    <a:pt x="138" y="51"/>
                  </a:lnTo>
                  <a:lnTo>
                    <a:pt x="140" y="48"/>
                  </a:lnTo>
                  <a:lnTo>
                    <a:pt x="143" y="53"/>
                  </a:lnTo>
                  <a:lnTo>
                    <a:pt x="143" y="51"/>
                  </a:lnTo>
                  <a:lnTo>
                    <a:pt x="140" y="42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43" y="38"/>
                  </a:lnTo>
                  <a:lnTo>
                    <a:pt x="143" y="36"/>
                  </a:lnTo>
                  <a:lnTo>
                    <a:pt x="144" y="36"/>
                  </a:lnTo>
                  <a:lnTo>
                    <a:pt x="147" y="34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19"/>
                  </a:lnTo>
                  <a:lnTo>
                    <a:pt x="152" y="17"/>
                  </a:lnTo>
                  <a:lnTo>
                    <a:pt x="152" y="16"/>
                  </a:lnTo>
                  <a:lnTo>
                    <a:pt x="153" y="14"/>
                  </a:lnTo>
                  <a:lnTo>
                    <a:pt x="152" y="12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3" y="9"/>
                  </a:lnTo>
                  <a:lnTo>
                    <a:pt x="155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5" y="3"/>
                  </a:lnTo>
                  <a:lnTo>
                    <a:pt x="156" y="4"/>
                  </a:lnTo>
                  <a:lnTo>
                    <a:pt x="158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1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4"/>
                  </a:lnTo>
                  <a:lnTo>
                    <a:pt x="168" y="4"/>
                  </a:lnTo>
                  <a:lnTo>
                    <a:pt x="171" y="6"/>
                  </a:lnTo>
                  <a:lnTo>
                    <a:pt x="175" y="10"/>
                  </a:lnTo>
                  <a:lnTo>
                    <a:pt x="174" y="12"/>
                  </a:lnTo>
                  <a:lnTo>
                    <a:pt x="175" y="13"/>
                  </a:lnTo>
                  <a:lnTo>
                    <a:pt x="177" y="12"/>
                  </a:lnTo>
                  <a:lnTo>
                    <a:pt x="177" y="10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71" y="3"/>
                  </a:lnTo>
                  <a:lnTo>
                    <a:pt x="166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7" y="1"/>
                  </a:lnTo>
                  <a:lnTo>
                    <a:pt x="199" y="4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6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28" y="7"/>
                  </a:lnTo>
                  <a:lnTo>
                    <a:pt x="231" y="7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2" y="7"/>
                  </a:lnTo>
                  <a:lnTo>
                    <a:pt x="255" y="9"/>
                  </a:lnTo>
                  <a:lnTo>
                    <a:pt x="250" y="12"/>
                  </a:lnTo>
                  <a:lnTo>
                    <a:pt x="250" y="13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6" y="13"/>
                  </a:lnTo>
                  <a:lnTo>
                    <a:pt x="259" y="14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5" y="19"/>
                  </a:lnTo>
                  <a:lnTo>
                    <a:pt x="266" y="17"/>
                  </a:lnTo>
                  <a:lnTo>
                    <a:pt x="268" y="14"/>
                  </a:lnTo>
                  <a:lnTo>
                    <a:pt x="269" y="13"/>
                  </a:lnTo>
                  <a:lnTo>
                    <a:pt x="275" y="9"/>
                  </a:lnTo>
                  <a:lnTo>
                    <a:pt x="277" y="7"/>
                  </a:lnTo>
                  <a:lnTo>
                    <a:pt x="278" y="4"/>
                  </a:lnTo>
                  <a:lnTo>
                    <a:pt x="280" y="4"/>
                  </a:lnTo>
                  <a:lnTo>
                    <a:pt x="282" y="10"/>
                  </a:lnTo>
                  <a:lnTo>
                    <a:pt x="285" y="14"/>
                  </a:lnTo>
                  <a:lnTo>
                    <a:pt x="288" y="17"/>
                  </a:lnTo>
                  <a:lnTo>
                    <a:pt x="291" y="19"/>
                  </a:lnTo>
                  <a:lnTo>
                    <a:pt x="294" y="23"/>
                  </a:lnTo>
                  <a:lnTo>
                    <a:pt x="299" y="28"/>
                  </a:lnTo>
                  <a:lnTo>
                    <a:pt x="302" y="29"/>
                  </a:lnTo>
                  <a:lnTo>
                    <a:pt x="306" y="32"/>
                  </a:lnTo>
                  <a:lnTo>
                    <a:pt x="307" y="36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06" y="50"/>
                  </a:lnTo>
                  <a:lnTo>
                    <a:pt x="303" y="53"/>
                  </a:lnTo>
                  <a:lnTo>
                    <a:pt x="302" y="59"/>
                  </a:lnTo>
                  <a:lnTo>
                    <a:pt x="305" y="63"/>
                  </a:lnTo>
                  <a:lnTo>
                    <a:pt x="309" y="69"/>
                  </a:lnTo>
                  <a:lnTo>
                    <a:pt x="315" y="75"/>
                  </a:lnTo>
                  <a:lnTo>
                    <a:pt x="319" y="79"/>
                  </a:lnTo>
                  <a:lnTo>
                    <a:pt x="319" y="82"/>
                  </a:lnTo>
                  <a:lnTo>
                    <a:pt x="319" y="86"/>
                  </a:lnTo>
                  <a:lnTo>
                    <a:pt x="319" y="91"/>
                  </a:lnTo>
                  <a:lnTo>
                    <a:pt x="321" y="94"/>
                  </a:lnTo>
                  <a:lnTo>
                    <a:pt x="327" y="98"/>
                  </a:lnTo>
                  <a:lnTo>
                    <a:pt x="332" y="101"/>
                  </a:lnTo>
                  <a:lnTo>
                    <a:pt x="332" y="103"/>
                  </a:lnTo>
                  <a:lnTo>
                    <a:pt x="340" y="110"/>
                  </a:lnTo>
                  <a:lnTo>
                    <a:pt x="344" y="117"/>
                  </a:lnTo>
                  <a:lnTo>
                    <a:pt x="350" y="123"/>
                  </a:lnTo>
                  <a:lnTo>
                    <a:pt x="357" y="129"/>
                  </a:lnTo>
                  <a:lnTo>
                    <a:pt x="362" y="128"/>
                  </a:lnTo>
                  <a:lnTo>
                    <a:pt x="368" y="129"/>
                  </a:lnTo>
                  <a:lnTo>
                    <a:pt x="374" y="133"/>
                  </a:lnTo>
                  <a:lnTo>
                    <a:pt x="377" y="139"/>
                  </a:lnTo>
                  <a:lnTo>
                    <a:pt x="381" y="142"/>
                  </a:lnTo>
                  <a:lnTo>
                    <a:pt x="387" y="141"/>
                  </a:lnTo>
                  <a:lnTo>
                    <a:pt x="394" y="142"/>
                  </a:lnTo>
                  <a:lnTo>
                    <a:pt x="394" y="147"/>
                  </a:lnTo>
                  <a:lnTo>
                    <a:pt x="393" y="156"/>
                  </a:lnTo>
                  <a:lnTo>
                    <a:pt x="393" y="163"/>
                  </a:lnTo>
                  <a:lnTo>
                    <a:pt x="396" y="167"/>
                  </a:lnTo>
                  <a:lnTo>
                    <a:pt x="399" y="175"/>
                  </a:lnTo>
                  <a:lnTo>
                    <a:pt x="404" y="181"/>
                  </a:lnTo>
                  <a:lnTo>
                    <a:pt x="412" y="183"/>
                  </a:lnTo>
                  <a:lnTo>
                    <a:pt x="416" y="189"/>
                  </a:lnTo>
                  <a:lnTo>
                    <a:pt x="421" y="197"/>
                  </a:lnTo>
                  <a:lnTo>
                    <a:pt x="424" y="203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5" y="203"/>
                  </a:lnTo>
                  <a:lnTo>
                    <a:pt x="441" y="200"/>
                  </a:lnTo>
                  <a:lnTo>
                    <a:pt x="447" y="198"/>
                  </a:lnTo>
                  <a:lnTo>
                    <a:pt x="450" y="201"/>
                  </a:lnTo>
                  <a:lnTo>
                    <a:pt x="450" y="207"/>
                  </a:lnTo>
                  <a:lnTo>
                    <a:pt x="452" y="213"/>
                  </a:lnTo>
                  <a:lnTo>
                    <a:pt x="456" y="216"/>
                  </a:lnTo>
                  <a:lnTo>
                    <a:pt x="462" y="222"/>
                  </a:lnTo>
                  <a:lnTo>
                    <a:pt x="466" y="228"/>
                  </a:lnTo>
                  <a:lnTo>
                    <a:pt x="466" y="232"/>
                  </a:lnTo>
                  <a:lnTo>
                    <a:pt x="463" y="238"/>
                  </a:lnTo>
                  <a:lnTo>
                    <a:pt x="460" y="248"/>
                  </a:lnTo>
                  <a:lnTo>
                    <a:pt x="459" y="255"/>
                  </a:lnTo>
                  <a:lnTo>
                    <a:pt x="459" y="264"/>
                  </a:lnTo>
                  <a:lnTo>
                    <a:pt x="460" y="273"/>
                  </a:lnTo>
                  <a:lnTo>
                    <a:pt x="463" y="280"/>
                  </a:lnTo>
                  <a:lnTo>
                    <a:pt x="465" y="289"/>
                  </a:lnTo>
                  <a:lnTo>
                    <a:pt x="468" y="300"/>
                  </a:lnTo>
                  <a:lnTo>
                    <a:pt x="472" y="305"/>
                  </a:lnTo>
                  <a:lnTo>
                    <a:pt x="474" y="310"/>
                  </a:lnTo>
                  <a:lnTo>
                    <a:pt x="475" y="316"/>
                  </a:lnTo>
                  <a:lnTo>
                    <a:pt x="477" y="323"/>
                  </a:lnTo>
                  <a:lnTo>
                    <a:pt x="478" y="330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8"/>
                  </a:lnTo>
                  <a:lnTo>
                    <a:pt x="485" y="344"/>
                  </a:lnTo>
                  <a:lnTo>
                    <a:pt x="487" y="350"/>
                  </a:lnTo>
                  <a:lnTo>
                    <a:pt x="488" y="360"/>
                  </a:lnTo>
                  <a:lnTo>
                    <a:pt x="491" y="364"/>
                  </a:lnTo>
                  <a:lnTo>
                    <a:pt x="496" y="367"/>
                  </a:lnTo>
                  <a:lnTo>
                    <a:pt x="500" y="369"/>
                  </a:lnTo>
                  <a:lnTo>
                    <a:pt x="504" y="369"/>
                  </a:lnTo>
                  <a:lnTo>
                    <a:pt x="509" y="369"/>
                  </a:lnTo>
                  <a:lnTo>
                    <a:pt x="515" y="369"/>
                  </a:lnTo>
                  <a:lnTo>
                    <a:pt x="522" y="370"/>
                  </a:lnTo>
                  <a:lnTo>
                    <a:pt x="529" y="372"/>
                  </a:lnTo>
                  <a:lnTo>
                    <a:pt x="535" y="370"/>
                  </a:lnTo>
                  <a:lnTo>
                    <a:pt x="543" y="367"/>
                  </a:lnTo>
                  <a:lnTo>
                    <a:pt x="551" y="361"/>
                  </a:lnTo>
                  <a:lnTo>
                    <a:pt x="557" y="361"/>
                  </a:lnTo>
                  <a:lnTo>
                    <a:pt x="563" y="361"/>
                  </a:lnTo>
                  <a:lnTo>
                    <a:pt x="571" y="364"/>
                  </a:lnTo>
                  <a:lnTo>
                    <a:pt x="575" y="367"/>
                  </a:lnTo>
                  <a:lnTo>
                    <a:pt x="578" y="373"/>
                  </a:lnTo>
                  <a:lnTo>
                    <a:pt x="576" y="376"/>
                  </a:lnTo>
                  <a:lnTo>
                    <a:pt x="575" y="380"/>
                  </a:lnTo>
                  <a:lnTo>
                    <a:pt x="572" y="383"/>
                  </a:lnTo>
                  <a:lnTo>
                    <a:pt x="569" y="388"/>
                  </a:lnTo>
                  <a:lnTo>
                    <a:pt x="566" y="391"/>
                  </a:lnTo>
                  <a:lnTo>
                    <a:pt x="563" y="394"/>
                  </a:lnTo>
                  <a:lnTo>
                    <a:pt x="560" y="401"/>
                  </a:lnTo>
                  <a:lnTo>
                    <a:pt x="559" y="405"/>
                  </a:lnTo>
                  <a:lnTo>
                    <a:pt x="556" y="410"/>
                  </a:lnTo>
                  <a:lnTo>
                    <a:pt x="556" y="413"/>
                  </a:lnTo>
                  <a:lnTo>
                    <a:pt x="557" y="417"/>
                  </a:lnTo>
                  <a:lnTo>
                    <a:pt x="559" y="420"/>
                  </a:lnTo>
                  <a:lnTo>
                    <a:pt x="562" y="426"/>
                  </a:lnTo>
                  <a:lnTo>
                    <a:pt x="565" y="430"/>
                  </a:lnTo>
                  <a:lnTo>
                    <a:pt x="568" y="435"/>
                  </a:lnTo>
                  <a:lnTo>
                    <a:pt x="569" y="438"/>
                  </a:lnTo>
                  <a:lnTo>
                    <a:pt x="574" y="441"/>
                  </a:lnTo>
                  <a:lnTo>
                    <a:pt x="578" y="442"/>
                  </a:lnTo>
                  <a:lnTo>
                    <a:pt x="582" y="441"/>
                  </a:lnTo>
                  <a:lnTo>
                    <a:pt x="585" y="444"/>
                  </a:lnTo>
                  <a:lnTo>
                    <a:pt x="585" y="447"/>
                  </a:lnTo>
                  <a:lnTo>
                    <a:pt x="588" y="447"/>
                  </a:lnTo>
                  <a:lnTo>
                    <a:pt x="591" y="451"/>
                  </a:lnTo>
                  <a:lnTo>
                    <a:pt x="591" y="455"/>
                  </a:lnTo>
                  <a:lnTo>
                    <a:pt x="593" y="458"/>
                  </a:lnTo>
                  <a:lnTo>
                    <a:pt x="593" y="464"/>
                  </a:lnTo>
                  <a:lnTo>
                    <a:pt x="593" y="467"/>
                  </a:lnTo>
                  <a:lnTo>
                    <a:pt x="594" y="473"/>
                  </a:lnTo>
                  <a:lnTo>
                    <a:pt x="593" y="474"/>
                  </a:lnTo>
                  <a:lnTo>
                    <a:pt x="590" y="482"/>
                  </a:lnTo>
                  <a:lnTo>
                    <a:pt x="587" y="491"/>
                  </a:lnTo>
                  <a:lnTo>
                    <a:pt x="587" y="499"/>
                  </a:lnTo>
                  <a:lnTo>
                    <a:pt x="588" y="504"/>
                  </a:lnTo>
                  <a:lnTo>
                    <a:pt x="585" y="508"/>
                  </a:lnTo>
                  <a:lnTo>
                    <a:pt x="584" y="513"/>
                  </a:lnTo>
                  <a:lnTo>
                    <a:pt x="582" y="517"/>
                  </a:lnTo>
                  <a:lnTo>
                    <a:pt x="576" y="522"/>
                  </a:lnTo>
                  <a:lnTo>
                    <a:pt x="571" y="526"/>
                  </a:lnTo>
                  <a:lnTo>
                    <a:pt x="569" y="529"/>
                  </a:lnTo>
                  <a:lnTo>
                    <a:pt x="569" y="533"/>
                  </a:lnTo>
                  <a:lnTo>
                    <a:pt x="566" y="538"/>
                  </a:lnTo>
                  <a:lnTo>
                    <a:pt x="566" y="542"/>
                  </a:lnTo>
                  <a:lnTo>
                    <a:pt x="565" y="545"/>
                  </a:lnTo>
                  <a:lnTo>
                    <a:pt x="562" y="548"/>
                  </a:lnTo>
                  <a:lnTo>
                    <a:pt x="562" y="551"/>
                  </a:lnTo>
                  <a:lnTo>
                    <a:pt x="562" y="554"/>
                  </a:lnTo>
                  <a:lnTo>
                    <a:pt x="562" y="555"/>
                  </a:lnTo>
                  <a:lnTo>
                    <a:pt x="559" y="558"/>
                  </a:lnTo>
                  <a:lnTo>
                    <a:pt x="553" y="563"/>
                  </a:lnTo>
                  <a:lnTo>
                    <a:pt x="551" y="567"/>
                  </a:lnTo>
                  <a:lnTo>
                    <a:pt x="547" y="569"/>
                  </a:lnTo>
                  <a:lnTo>
                    <a:pt x="547" y="571"/>
                  </a:lnTo>
                  <a:lnTo>
                    <a:pt x="547" y="574"/>
                  </a:lnTo>
                  <a:lnTo>
                    <a:pt x="544" y="579"/>
                  </a:lnTo>
                  <a:lnTo>
                    <a:pt x="544" y="582"/>
                  </a:lnTo>
                  <a:lnTo>
                    <a:pt x="546" y="588"/>
                  </a:lnTo>
                  <a:lnTo>
                    <a:pt x="546" y="589"/>
                  </a:lnTo>
                  <a:lnTo>
                    <a:pt x="547" y="592"/>
                  </a:lnTo>
                  <a:lnTo>
                    <a:pt x="546" y="595"/>
                  </a:lnTo>
                  <a:lnTo>
                    <a:pt x="543" y="596"/>
                  </a:lnTo>
                  <a:lnTo>
                    <a:pt x="538" y="599"/>
                  </a:lnTo>
                  <a:lnTo>
                    <a:pt x="535" y="602"/>
                  </a:lnTo>
                  <a:lnTo>
                    <a:pt x="532" y="607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8" y="613"/>
                  </a:lnTo>
                  <a:lnTo>
                    <a:pt x="526" y="610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2" y="608"/>
                  </a:lnTo>
                  <a:lnTo>
                    <a:pt x="504" y="607"/>
                  </a:lnTo>
                  <a:lnTo>
                    <a:pt x="501" y="602"/>
                  </a:lnTo>
                  <a:lnTo>
                    <a:pt x="500" y="599"/>
                  </a:lnTo>
                  <a:lnTo>
                    <a:pt x="490" y="599"/>
                  </a:lnTo>
                  <a:lnTo>
                    <a:pt x="482" y="602"/>
                  </a:lnTo>
                  <a:lnTo>
                    <a:pt x="477" y="611"/>
                  </a:lnTo>
                  <a:lnTo>
                    <a:pt x="472" y="613"/>
                  </a:lnTo>
                  <a:lnTo>
                    <a:pt x="469" y="614"/>
                  </a:lnTo>
                  <a:lnTo>
                    <a:pt x="465" y="619"/>
                  </a:lnTo>
                  <a:lnTo>
                    <a:pt x="463" y="623"/>
                  </a:lnTo>
                  <a:lnTo>
                    <a:pt x="459" y="623"/>
                  </a:lnTo>
                  <a:lnTo>
                    <a:pt x="456" y="620"/>
                  </a:lnTo>
                  <a:lnTo>
                    <a:pt x="453" y="616"/>
                  </a:lnTo>
                  <a:lnTo>
                    <a:pt x="452" y="614"/>
                  </a:lnTo>
                  <a:lnTo>
                    <a:pt x="449" y="611"/>
                  </a:lnTo>
                  <a:lnTo>
                    <a:pt x="447" y="610"/>
                  </a:lnTo>
                  <a:lnTo>
                    <a:pt x="446" y="607"/>
                  </a:lnTo>
                  <a:lnTo>
                    <a:pt x="444" y="604"/>
                  </a:lnTo>
                  <a:lnTo>
                    <a:pt x="444" y="601"/>
                  </a:lnTo>
                  <a:lnTo>
                    <a:pt x="443" y="598"/>
                  </a:lnTo>
                  <a:lnTo>
                    <a:pt x="440" y="598"/>
                  </a:lnTo>
                  <a:lnTo>
                    <a:pt x="437" y="599"/>
                  </a:lnTo>
                  <a:lnTo>
                    <a:pt x="437" y="604"/>
                  </a:lnTo>
                  <a:lnTo>
                    <a:pt x="435" y="607"/>
                  </a:lnTo>
                  <a:lnTo>
                    <a:pt x="434" y="610"/>
                  </a:lnTo>
                  <a:lnTo>
                    <a:pt x="431" y="611"/>
                  </a:lnTo>
                  <a:lnTo>
                    <a:pt x="429" y="613"/>
                  </a:lnTo>
                  <a:lnTo>
                    <a:pt x="425" y="616"/>
                  </a:lnTo>
                  <a:lnTo>
                    <a:pt x="421" y="619"/>
                  </a:lnTo>
                  <a:lnTo>
                    <a:pt x="416" y="620"/>
                  </a:lnTo>
                  <a:lnTo>
                    <a:pt x="412" y="616"/>
                  </a:lnTo>
                  <a:lnTo>
                    <a:pt x="406" y="611"/>
                  </a:lnTo>
                  <a:lnTo>
                    <a:pt x="402" y="607"/>
                  </a:lnTo>
                  <a:lnTo>
                    <a:pt x="397" y="605"/>
                  </a:lnTo>
                  <a:lnTo>
                    <a:pt x="393" y="604"/>
                  </a:lnTo>
                  <a:lnTo>
                    <a:pt x="391" y="599"/>
                  </a:lnTo>
                  <a:lnTo>
                    <a:pt x="388" y="596"/>
                  </a:lnTo>
                  <a:lnTo>
                    <a:pt x="385" y="594"/>
                  </a:lnTo>
                  <a:lnTo>
                    <a:pt x="382" y="591"/>
                  </a:lnTo>
                  <a:lnTo>
                    <a:pt x="377" y="589"/>
                  </a:lnTo>
                  <a:lnTo>
                    <a:pt x="374" y="589"/>
                  </a:lnTo>
                  <a:lnTo>
                    <a:pt x="369" y="586"/>
                  </a:lnTo>
                  <a:lnTo>
                    <a:pt x="365" y="586"/>
                  </a:lnTo>
                  <a:lnTo>
                    <a:pt x="360" y="589"/>
                  </a:lnTo>
                  <a:lnTo>
                    <a:pt x="355" y="592"/>
                  </a:lnTo>
                  <a:lnTo>
                    <a:pt x="349" y="595"/>
                  </a:lnTo>
                  <a:lnTo>
                    <a:pt x="344" y="598"/>
                  </a:lnTo>
                  <a:lnTo>
                    <a:pt x="341" y="598"/>
                  </a:lnTo>
                  <a:lnTo>
                    <a:pt x="338" y="596"/>
                  </a:lnTo>
                  <a:lnTo>
                    <a:pt x="337" y="594"/>
                  </a:lnTo>
                  <a:lnTo>
                    <a:pt x="334" y="591"/>
                  </a:lnTo>
                  <a:lnTo>
                    <a:pt x="334" y="589"/>
                  </a:lnTo>
                  <a:lnTo>
                    <a:pt x="330" y="588"/>
                  </a:lnTo>
                  <a:lnTo>
                    <a:pt x="324" y="588"/>
                  </a:lnTo>
                  <a:lnTo>
                    <a:pt x="319" y="585"/>
                  </a:lnTo>
                  <a:lnTo>
                    <a:pt x="316" y="582"/>
                  </a:lnTo>
                  <a:lnTo>
                    <a:pt x="312" y="580"/>
                  </a:lnTo>
                  <a:lnTo>
                    <a:pt x="307" y="582"/>
                  </a:lnTo>
                  <a:lnTo>
                    <a:pt x="306" y="585"/>
                  </a:lnTo>
                  <a:lnTo>
                    <a:pt x="303" y="588"/>
                  </a:lnTo>
                  <a:lnTo>
                    <a:pt x="300" y="592"/>
                  </a:lnTo>
                  <a:lnTo>
                    <a:pt x="296" y="599"/>
                  </a:lnTo>
                  <a:lnTo>
                    <a:pt x="291" y="602"/>
                  </a:lnTo>
                  <a:lnTo>
                    <a:pt x="287" y="605"/>
                  </a:lnTo>
                  <a:lnTo>
                    <a:pt x="285" y="611"/>
                  </a:lnTo>
                  <a:lnTo>
                    <a:pt x="285" y="616"/>
                  </a:lnTo>
                  <a:lnTo>
                    <a:pt x="284" y="620"/>
                  </a:lnTo>
                  <a:lnTo>
                    <a:pt x="278" y="621"/>
                  </a:lnTo>
                  <a:lnTo>
                    <a:pt x="272" y="621"/>
                  </a:lnTo>
                  <a:lnTo>
                    <a:pt x="271" y="624"/>
                  </a:lnTo>
                  <a:lnTo>
                    <a:pt x="268" y="626"/>
                  </a:lnTo>
                  <a:lnTo>
                    <a:pt x="262" y="629"/>
                  </a:lnTo>
                  <a:lnTo>
                    <a:pt x="258" y="630"/>
                  </a:lnTo>
                  <a:lnTo>
                    <a:pt x="255" y="633"/>
                  </a:lnTo>
                  <a:lnTo>
                    <a:pt x="255" y="635"/>
                  </a:lnTo>
                  <a:lnTo>
                    <a:pt x="255" y="638"/>
                  </a:lnTo>
                  <a:lnTo>
                    <a:pt x="256" y="643"/>
                  </a:lnTo>
                  <a:lnTo>
                    <a:pt x="260" y="652"/>
                  </a:lnTo>
                  <a:lnTo>
                    <a:pt x="265" y="660"/>
                  </a:lnTo>
                  <a:lnTo>
                    <a:pt x="268" y="666"/>
                  </a:lnTo>
                  <a:lnTo>
                    <a:pt x="271" y="673"/>
                  </a:lnTo>
                  <a:lnTo>
                    <a:pt x="272" y="680"/>
                  </a:lnTo>
                  <a:lnTo>
                    <a:pt x="274" y="689"/>
                  </a:lnTo>
                  <a:lnTo>
                    <a:pt x="275" y="695"/>
                  </a:lnTo>
                  <a:lnTo>
                    <a:pt x="280" y="705"/>
                  </a:lnTo>
                  <a:lnTo>
                    <a:pt x="280" y="716"/>
                  </a:lnTo>
                  <a:lnTo>
                    <a:pt x="282" y="721"/>
                  </a:lnTo>
                  <a:lnTo>
                    <a:pt x="285" y="726"/>
                  </a:lnTo>
                  <a:lnTo>
                    <a:pt x="290" y="730"/>
                  </a:lnTo>
                  <a:lnTo>
                    <a:pt x="293" y="733"/>
                  </a:lnTo>
                  <a:lnTo>
                    <a:pt x="296" y="735"/>
                  </a:lnTo>
                  <a:lnTo>
                    <a:pt x="294" y="739"/>
                  </a:lnTo>
                  <a:lnTo>
                    <a:pt x="294" y="743"/>
                  </a:lnTo>
                  <a:lnTo>
                    <a:pt x="293" y="751"/>
                  </a:lnTo>
                  <a:lnTo>
                    <a:pt x="294" y="757"/>
                  </a:lnTo>
                  <a:lnTo>
                    <a:pt x="296" y="758"/>
                  </a:lnTo>
                  <a:lnTo>
                    <a:pt x="297" y="761"/>
                  </a:lnTo>
                  <a:lnTo>
                    <a:pt x="299" y="760"/>
                  </a:lnTo>
                  <a:lnTo>
                    <a:pt x="302" y="760"/>
                  </a:lnTo>
                  <a:lnTo>
                    <a:pt x="305" y="758"/>
                  </a:lnTo>
                  <a:lnTo>
                    <a:pt x="306" y="761"/>
                  </a:lnTo>
                  <a:lnTo>
                    <a:pt x="306" y="765"/>
                  </a:lnTo>
                  <a:lnTo>
                    <a:pt x="307" y="770"/>
                  </a:lnTo>
                  <a:lnTo>
                    <a:pt x="310" y="774"/>
                  </a:lnTo>
                  <a:lnTo>
                    <a:pt x="310" y="779"/>
                  </a:lnTo>
                  <a:lnTo>
                    <a:pt x="312" y="783"/>
                  </a:lnTo>
                  <a:lnTo>
                    <a:pt x="313" y="786"/>
                  </a:lnTo>
                  <a:lnTo>
                    <a:pt x="310" y="790"/>
                  </a:lnTo>
                  <a:lnTo>
                    <a:pt x="306" y="798"/>
                  </a:lnTo>
                  <a:lnTo>
                    <a:pt x="306" y="801"/>
                  </a:lnTo>
                  <a:lnTo>
                    <a:pt x="307" y="801"/>
                  </a:lnTo>
                  <a:lnTo>
                    <a:pt x="312" y="802"/>
                  </a:lnTo>
                  <a:lnTo>
                    <a:pt x="315" y="802"/>
                  </a:lnTo>
                  <a:lnTo>
                    <a:pt x="315" y="805"/>
                  </a:lnTo>
                  <a:lnTo>
                    <a:pt x="315" y="813"/>
                  </a:lnTo>
                  <a:lnTo>
                    <a:pt x="318" y="820"/>
                  </a:lnTo>
                  <a:lnTo>
                    <a:pt x="321" y="827"/>
                  </a:lnTo>
                  <a:lnTo>
                    <a:pt x="322" y="835"/>
                  </a:lnTo>
                  <a:lnTo>
                    <a:pt x="325" y="836"/>
                  </a:lnTo>
                  <a:lnTo>
                    <a:pt x="327" y="840"/>
                  </a:lnTo>
                  <a:lnTo>
                    <a:pt x="330" y="845"/>
                  </a:lnTo>
                  <a:lnTo>
                    <a:pt x="331" y="852"/>
                  </a:lnTo>
                  <a:lnTo>
                    <a:pt x="330" y="858"/>
                  </a:lnTo>
                  <a:lnTo>
                    <a:pt x="327" y="862"/>
                  </a:lnTo>
                  <a:lnTo>
                    <a:pt x="322" y="867"/>
                  </a:lnTo>
                  <a:lnTo>
                    <a:pt x="321" y="870"/>
                  </a:lnTo>
                  <a:lnTo>
                    <a:pt x="321" y="871"/>
                  </a:lnTo>
                  <a:lnTo>
                    <a:pt x="327" y="876"/>
                  </a:lnTo>
                  <a:lnTo>
                    <a:pt x="331" y="879"/>
                  </a:lnTo>
                  <a:lnTo>
                    <a:pt x="335" y="880"/>
                  </a:lnTo>
                  <a:lnTo>
                    <a:pt x="338" y="883"/>
                  </a:lnTo>
                  <a:lnTo>
                    <a:pt x="338" y="887"/>
                  </a:lnTo>
                  <a:lnTo>
                    <a:pt x="340" y="892"/>
                  </a:lnTo>
                  <a:lnTo>
                    <a:pt x="341" y="893"/>
                  </a:lnTo>
                  <a:lnTo>
                    <a:pt x="341" y="896"/>
                  </a:lnTo>
                  <a:lnTo>
                    <a:pt x="344" y="899"/>
                  </a:lnTo>
                  <a:lnTo>
                    <a:pt x="343" y="899"/>
                  </a:lnTo>
                  <a:lnTo>
                    <a:pt x="341" y="904"/>
                  </a:lnTo>
                  <a:lnTo>
                    <a:pt x="335" y="902"/>
                  </a:lnTo>
                  <a:lnTo>
                    <a:pt x="331" y="904"/>
                  </a:lnTo>
                  <a:lnTo>
                    <a:pt x="328" y="902"/>
                  </a:lnTo>
                  <a:lnTo>
                    <a:pt x="324" y="901"/>
                  </a:lnTo>
                  <a:lnTo>
                    <a:pt x="321" y="902"/>
                  </a:lnTo>
                  <a:lnTo>
                    <a:pt x="321" y="905"/>
                  </a:lnTo>
                  <a:lnTo>
                    <a:pt x="319" y="907"/>
                  </a:lnTo>
                  <a:lnTo>
                    <a:pt x="318" y="907"/>
                  </a:lnTo>
                  <a:lnTo>
                    <a:pt x="313" y="907"/>
                  </a:lnTo>
                  <a:lnTo>
                    <a:pt x="306" y="905"/>
                  </a:lnTo>
                  <a:lnTo>
                    <a:pt x="303" y="904"/>
                  </a:lnTo>
                  <a:lnTo>
                    <a:pt x="299" y="905"/>
                  </a:lnTo>
                  <a:lnTo>
                    <a:pt x="293" y="907"/>
                  </a:lnTo>
                  <a:lnTo>
                    <a:pt x="287" y="910"/>
                  </a:lnTo>
                  <a:lnTo>
                    <a:pt x="281" y="914"/>
                  </a:lnTo>
                  <a:lnTo>
                    <a:pt x="275" y="920"/>
                  </a:lnTo>
                  <a:lnTo>
                    <a:pt x="271" y="920"/>
                  </a:lnTo>
                  <a:lnTo>
                    <a:pt x="263" y="920"/>
                  </a:lnTo>
                  <a:lnTo>
                    <a:pt x="259" y="918"/>
                  </a:lnTo>
                  <a:lnTo>
                    <a:pt x="250" y="917"/>
                  </a:lnTo>
                  <a:lnTo>
                    <a:pt x="247" y="914"/>
                  </a:lnTo>
                  <a:lnTo>
                    <a:pt x="244" y="911"/>
                  </a:lnTo>
                  <a:lnTo>
                    <a:pt x="241" y="911"/>
                  </a:lnTo>
                  <a:lnTo>
                    <a:pt x="238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4" y="914"/>
                  </a:lnTo>
                  <a:lnTo>
                    <a:pt x="233" y="911"/>
                  </a:lnTo>
                  <a:lnTo>
                    <a:pt x="228" y="912"/>
                  </a:lnTo>
                  <a:lnTo>
                    <a:pt x="225" y="915"/>
                  </a:lnTo>
                  <a:lnTo>
                    <a:pt x="221" y="917"/>
                  </a:lnTo>
                  <a:lnTo>
                    <a:pt x="218" y="914"/>
                  </a:lnTo>
                  <a:lnTo>
                    <a:pt x="213" y="912"/>
                  </a:lnTo>
                  <a:lnTo>
                    <a:pt x="209" y="914"/>
                  </a:lnTo>
                  <a:lnTo>
                    <a:pt x="205" y="915"/>
                  </a:lnTo>
                  <a:lnTo>
                    <a:pt x="200" y="917"/>
                  </a:lnTo>
                  <a:lnTo>
                    <a:pt x="194" y="914"/>
                  </a:lnTo>
                  <a:lnTo>
                    <a:pt x="190" y="911"/>
                  </a:lnTo>
                  <a:lnTo>
                    <a:pt x="187" y="910"/>
                  </a:lnTo>
                  <a:lnTo>
                    <a:pt x="184" y="910"/>
                  </a:lnTo>
                  <a:lnTo>
                    <a:pt x="183" y="907"/>
                  </a:lnTo>
                  <a:lnTo>
                    <a:pt x="181" y="904"/>
                  </a:lnTo>
                  <a:lnTo>
                    <a:pt x="178" y="902"/>
                  </a:lnTo>
                  <a:lnTo>
                    <a:pt x="175" y="902"/>
                  </a:lnTo>
                  <a:lnTo>
                    <a:pt x="172" y="902"/>
                  </a:lnTo>
                  <a:lnTo>
                    <a:pt x="169" y="898"/>
                  </a:lnTo>
                  <a:lnTo>
                    <a:pt x="166" y="893"/>
                  </a:lnTo>
                  <a:lnTo>
                    <a:pt x="163" y="889"/>
                  </a:lnTo>
                  <a:lnTo>
                    <a:pt x="159" y="886"/>
                  </a:lnTo>
                  <a:lnTo>
                    <a:pt x="153" y="883"/>
                  </a:lnTo>
                  <a:lnTo>
                    <a:pt x="144" y="882"/>
                  </a:lnTo>
                  <a:lnTo>
                    <a:pt x="137" y="879"/>
                  </a:lnTo>
                  <a:lnTo>
                    <a:pt x="131" y="876"/>
                  </a:lnTo>
                  <a:lnTo>
                    <a:pt x="121" y="876"/>
                  </a:lnTo>
                  <a:lnTo>
                    <a:pt x="119" y="876"/>
                  </a:lnTo>
                  <a:lnTo>
                    <a:pt x="116" y="876"/>
                  </a:lnTo>
                  <a:lnTo>
                    <a:pt x="113" y="873"/>
                  </a:lnTo>
                  <a:lnTo>
                    <a:pt x="111" y="871"/>
                  </a:lnTo>
                  <a:lnTo>
                    <a:pt x="108" y="873"/>
                  </a:lnTo>
                  <a:lnTo>
                    <a:pt x="103" y="871"/>
                  </a:lnTo>
                  <a:lnTo>
                    <a:pt x="103" y="870"/>
                  </a:lnTo>
                  <a:lnTo>
                    <a:pt x="103" y="867"/>
                  </a:lnTo>
                  <a:lnTo>
                    <a:pt x="103" y="865"/>
                  </a:lnTo>
                  <a:lnTo>
                    <a:pt x="103" y="864"/>
                  </a:lnTo>
                  <a:lnTo>
                    <a:pt x="102" y="864"/>
                  </a:lnTo>
                  <a:lnTo>
                    <a:pt x="105" y="860"/>
                  </a:lnTo>
                  <a:lnTo>
                    <a:pt x="103" y="860"/>
                  </a:lnTo>
                  <a:lnTo>
                    <a:pt x="102" y="861"/>
                  </a:lnTo>
                  <a:lnTo>
                    <a:pt x="100" y="864"/>
                  </a:lnTo>
                  <a:lnTo>
                    <a:pt x="100" y="867"/>
                  </a:lnTo>
                  <a:lnTo>
                    <a:pt x="100" y="868"/>
                  </a:lnTo>
                  <a:lnTo>
                    <a:pt x="100" y="870"/>
                  </a:lnTo>
                  <a:lnTo>
                    <a:pt x="99" y="870"/>
                  </a:lnTo>
                  <a:lnTo>
                    <a:pt x="99" y="865"/>
                  </a:lnTo>
                  <a:lnTo>
                    <a:pt x="94" y="855"/>
                  </a:lnTo>
                  <a:lnTo>
                    <a:pt x="94" y="854"/>
                  </a:lnTo>
                  <a:lnTo>
                    <a:pt x="94" y="854"/>
                  </a:lnTo>
                  <a:lnTo>
                    <a:pt x="99" y="857"/>
                  </a:lnTo>
                  <a:lnTo>
                    <a:pt x="97" y="855"/>
                  </a:lnTo>
                  <a:lnTo>
                    <a:pt x="96" y="854"/>
                  </a:lnTo>
                  <a:lnTo>
                    <a:pt x="94" y="852"/>
                  </a:lnTo>
                  <a:lnTo>
                    <a:pt x="93" y="854"/>
                  </a:lnTo>
                  <a:lnTo>
                    <a:pt x="90" y="846"/>
                  </a:lnTo>
                  <a:lnTo>
                    <a:pt x="93" y="848"/>
                  </a:lnTo>
                  <a:lnTo>
                    <a:pt x="94" y="846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3" y="843"/>
                  </a:lnTo>
                  <a:lnTo>
                    <a:pt x="90" y="843"/>
                  </a:lnTo>
                  <a:lnTo>
                    <a:pt x="90" y="840"/>
                  </a:lnTo>
                  <a:lnTo>
                    <a:pt x="91" y="837"/>
                  </a:lnTo>
                  <a:lnTo>
                    <a:pt x="91" y="833"/>
                  </a:lnTo>
                  <a:lnTo>
                    <a:pt x="91" y="824"/>
                  </a:lnTo>
                  <a:lnTo>
                    <a:pt x="90" y="818"/>
                  </a:lnTo>
                  <a:lnTo>
                    <a:pt x="90" y="813"/>
                  </a:lnTo>
                  <a:lnTo>
                    <a:pt x="90" y="810"/>
                  </a:lnTo>
                  <a:lnTo>
                    <a:pt x="90" y="808"/>
                  </a:lnTo>
                  <a:lnTo>
                    <a:pt x="91" y="815"/>
                  </a:lnTo>
                  <a:lnTo>
                    <a:pt x="93" y="818"/>
                  </a:lnTo>
                  <a:lnTo>
                    <a:pt x="93" y="821"/>
                  </a:lnTo>
                  <a:lnTo>
                    <a:pt x="94" y="823"/>
                  </a:lnTo>
                  <a:lnTo>
                    <a:pt x="94" y="821"/>
                  </a:lnTo>
                  <a:lnTo>
                    <a:pt x="94" y="817"/>
                  </a:lnTo>
                  <a:lnTo>
                    <a:pt x="94" y="818"/>
                  </a:lnTo>
                  <a:lnTo>
                    <a:pt x="94" y="817"/>
                  </a:lnTo>
                  <a:lnTo>
                    <a:pt x="94" y="815"/>
                  </a:lnTo>
                  <a:lnTo>
                    <a:pt x="97" y="818"/>
                  </a:lnTo>
                  <a:lnTo>
                    <a:pt x="100" y="818"/>
                  </a:lnTo>
                  <a:lnTo>
                    <a:pt x="102" y="820"/>
                  </a:lnTo>
                  <a:lnTo>
                    <a:pt x="102" y="818"/>
                  </a:lnTo>
                  <a:lnTo>
                    <a:pt x="102" y="817"/>
                  </a:lnTo>
                  <a:lnTo>
                    <a:pt x="99" y="815"/>
                  </a:lnTo>
                  <a:lnTo>
                    <a:pt x="94" y="814"/>
                  </a:lnTo>
                  <a:lnTo>
                    <a:pt x="94" y="813"/>
                  </a:lnTo>
                  <a:lnTo>
                    <a:pt x="94" y="811"/>
                  </a:lnTo>
                  <a:lnTo>
                    <a:pt x="93" y="802"/>
                  </a:lnTo>
                  <a:lnTo>
                    <a:pt x="94" y="799"/>
                  </a:lnTo>
                  <a:lnTo>
                    <a:pt x="94" y="799"/>
                  </a:lnTo>
                  <a:lnTo>
                    <a:pt x="94" y="798"/>
                  </a:lnTo>
                  <a:lnTo>
                    <a:pt x="94" y="796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96" y="788"/>
                  </a:lnTo>
                  <a:lnTo>
                    <a:pt x="96" y="786"/>
                  </a:lnTo>
                  <a:lnTo>
                    <a:pt x="97" y="780"/>
                  </a:lnTo>
                  <a:lnTo>
                    <a:pt x="96" y="771"/>
                  </a:lnTo>
                  <a:lnTo>
                    <a:pt x="93" y="761"/>
                  </a:lnTo>
                  <a:lnTo>
                    <a:pt x="91" y="757"/>
                  </a:lnTo>
                  <a:lnTo>
                    <a:pt x="88" y="751"/>
                  </a:lnTo>
                  <a:lnTo>
                    <a:pt x="88" y="749"/>
                  </a:lnTo>
                  <a:lnTo>
                    <a:pt x="84" y="739"/>
                  </a:lnTo>
                  <a:lnTo>
                    <a:pt x="84" y="736"/>
                  </a:lnTo>
                  <a:lnTo>
                    <a:pt x="83" y="735"/>
                  </a:lnTo>
                  <a:lnTo>
                    <a:pt x="81" y="732"/>
                  </a:lnTo>
                  <a:lnTo>
                    <a:pt x="77" y="726"/>
                  </a:lnTo>
                  <a:lnTo>
                    <a:pt x="69" y="713"/>
                  </a:lnTo>
                  <a:lnTo>
                    <a:pt x="66" y="710"/>
                  </a:lnTo>
                  <a:lnTo>
                    <a:pt x="69" y="707"/>
                  </a:lnTo>
                  <a:lnTo>
                    <a:pt x="69" y="70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" name="Freeform 49"/>
            <p:cNvSpPr>
              <a:spLocks noEditPoints="1"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23" y="84"/>
                </a:cxn>
                <a:cxn ang="0">
                  <a:pos x="159" y="209"/>
                </a:cxn>
                <a:cxn ang="0">
                  <a:pos x="171" y="199"/>
                </a:cxn>
                <a:cxn ang="0">
                  <a:pos x="46" y="459"/>
                </a:cxn>
                <a:cxn ang="0">
                  <a:pos x="41" y="590"/>
                </a:cxn>
                <a:cxn ang="0">
                  <a:pos x="24" y="523"/>
                </a:cxn>
                <a:cxn ang="0">
                  <a:pos x="40" y="465"/>
                </a:cxn>
                <a:cxn ang="0">
                  <a:pos x="29" y="431"/>
                </a:cxn>
                <a:cxn ang="0">
                  <a:pos x="18" y="413"/>
                </a:cxn>
                <a:cxn ang="0">
                  <a:pos x="12" y="371"/>
                </a:cxn>
                <a:cxn ang="0">
                  <a:pos x="56" y="328"/>
                </a:cxn>
                <a:cxn ang="0">
                  <a:pos x="72" y="312"/>
                </a:cxn>
                <a:cxn ang="0">
                  <a:pos x="96" y="306"/>
                </a:cxn>
                <a:cxn ang="0">
                  <a:pos x="79" y="297"/>
                </a:cxn>
                <a:cxn ang="0">
                  <a:pos x="134" y="249"/>
                </a:cxn>
                <a:cxn ang="0">
                  <a:pos x="138" y="275"/>
                </a:cxn>
                <a:cxn ang="0">
                  <a:pos x="104" y="363"/>
                </a:cxn>
                <a:cxn ang="0">
                  <a:pos x="135" y="354"/>
                </a:cxn>
                <a:cxn ang="0">
                  <a:pos x="141" y="340"/>
                </a:cxn>
                <a:cxn ang="0">
                  <a:pos x="160" y="299"/>
                </a:cxn>
                <a:cxn ang="0">
                  <a:pos x="188" y="249"/>
                </a:cxn>
                <a:cxn ang="0">
                  <a:pos x="201" y="215"/>
                </a:cxn>
                <a:cxn ang="0">
                  <a:pos x="196" y="177"/>
                </a:cxn>
                <a:cxn ang="0">
                  <a:pos x="206" y="135"/>
                </a:cxn>
                <a:cxn ang="0">
                  <a:pos x="221" y="103"/>
                </a:cxn>
                <a:cxn ang="0">
                  <a:pos x="257" y="116"/>
                </a:cxn>
                <a:cxn ang="0">
                  <a:pos x="247" y="68"/>
                </a:cxn>
                <a:cxn ang="0">
                  <a:pos x="268" y="77"/>
                </a:cxn>
                <a:cxn ang="0">
                  <a:pos x="269" y="118"/>
                </a:cxn>
                <a:cxn ang="0">
                  <a:pos x="276" y="143"/>
                </a:cxn>
                <a:cxn ang="0">
                  <a:pos x="282" y="124"/>
                </a:cxn>
                <a:cxn ang="0">
                  <a:pos x="285" y="105"/>
                </a:cxn>
                <a:cxn ang="0">
                  <a:pos x="295" y="93"/>
                </a:cxn>
                <a:cxn ang="0">
                  <a:pos x="288" y="59"/>
                </a:cxn>
                <a:cxn ang="0">
                  <a:pos x="320" y="22"/>
                </a:cxn>
                <a:cxn ang="0">
                  <a:pos x="347" y="34"/>
                </a:cxn>
                <a:cxn ang="0">
                  <a:pos x="416" y="50"/>
                </a:cxn>
                <a:cxn ang="0">
                  <a:pos x="488" y="96"/>
                </a:cxn>
                <a:cxn ang="0">
                  <a:pos x="548" y="88"/>
                </a:cxn>
                <a:cxn ang="0">
                  <a:pos x="611" y="131"/>
                </a:cxn>
                <a:cxn ang="0">
                  <a:pos x="681" y="190"/>
                </a:cxn>
                <a:cxn ang="0">
                  <a:pos x="701" y="285"/>
                </a:cxn>
                <a:cxn ang="0">
                  <a:pos x="689" y="350"/>
                </a:cxn>
                <a:cxn ang="0">
                  <a:pos x="659" y="409"/>
                </a:cxn>
                <a:cxn ang="0">
                  <a:pos x="579" y="429"/>
                </a:cxn>
                <a:cxn ang="0">
                  <a:pos x="603" y="468"/>
                </a:cxn>
                <a:cxn ang="0">
                  <a:pos x="607" y="595"/>
                </a:cxn>
                <a:cxn ang="0">
                  <a:pos x="638" y="681"/>
                </a:cxn>
                <a:cxn ang="0">
                  <a:pos x="616" y="753"/>
                </a:cxn>
                <a:cxn ang="0">
                  <a:pos x="556" y="794"/>
                </a:cxn>
                <a:cxn ang="0">
                  <a:pos x="503" y="822"/>
                </a:cxn>
                <a:cxn ang="0">
                  <a:pos x="470" y="797"/>
                </a:cxn>
                <a:cxn ang="0">
                  <a:pos x="442" y="741"/>
                </a:cxn>
                <a:cxn ang="0">
                  <a:pos x="388" y="709"/>
                </a:cxn>
                <a:cxn ang="0">
                  <a:pos x="319" y="700"/>
                </a:cxn>
                <a:cxn ang="0">
                  <a:pos x="251" y="703"/>
                </a:cxn>
                <a:cxn ang="0">
                  <a:pos x="241" y="785"/>
                </a:cxn>
                <a:cxn ang="0">
                  <a:pos x="178" y="760"/>
                </a:cxn>
                <a:cxn ang="0">
                  <a:pos x="107" y="741"/>
                </a:cxn>
                <a:cxn ang="0">
                  <a:pos x="79" y="690"/>
                </a:cxn>
                <a:cxn ang="0">
                  <a:pos x="50" y="644"/>
                </a:cxn>
              </a:cxnLst>
              <a:rect l="0" t="0" r="r" b="b"/>
              <a:pathLst>
                <a:path w="704" h="826">
                  <a:moveTo>
                    <a:pt x="206" y="75"/>
                  </a:moveTo>
                  <a:lnTo>
                    <a:pt x="206" y="75"/>
                  </a:lnTo>
                  <a:lnTo>
                    <a:pt x="204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9" y="69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6" y="75"/>
                  </a:lnTo>
                  <a:lnTo>
                    <a:pt x="206" y="75"/>
                  </a:lnTo>
                  <a:close/>
                  <a:moveTo>
                    <a:pt x="228" y="93"/>
                  </a:moveTo>
                  <a:lnTo>
                    <a:pt x="225" y="91"/>
                  </a:lnTo>
                  <a:lnTo>
                    <a:pt x="222" y="91"/>
                  </a:lnTo>
                  <a:lnTo>
                    <a:pt x="221" y="90"/>
                  </a:lnTo>
                  <a:lnTo>
                    <a:pt x="222" y="85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22" y="83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6" y="84"/>
                  </a:lnTo>
                  <a:lnTo>
                    <a:pt x="228" y="84"/>
                  </a:lnTo>
                  <a:lnTo>
                    <a:pt x="226" y="85"/>
                  </a:lnTo>
                  <a:lnTo>
                    <a:pt x="228" y="87"/>
                  </a:lnTo>
                  <a:lnTo>
                    <a:pt x="229" y="88"/>
                  </a:lnTo>
                  <a:lnTo>
                    <a:pt x="231" y="90"/>
                  </a:lnTo>
                  <a:lnTo>
                    <a:pt x="229" y="91"/>
                  </a:lnTo>
                  <a:lnTo>
                    <a:pt x="228" y="93"/>
                  </a:lnTo>
                  <a:lnTo>
                    <a:pt x="228" y="93"/>
                  </a:lnTo>
                  <a:close/>
                  <a:moveTo>
                    <a:pt x="173" y="147"/>
                  </a:moveTo>
                  <a:lnTo>
                    <a:pt x="172" y="146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5" y="147"/>
                  </a:lnTo>
                  <a:lnTo>
                    <a:pt x="173" y="147"/>
                  </a:lnTo>
                  <a:lnTo>
                    <a:pt x="173" y="147"/>
                  </a:lnTo>
                  <a:close/>
                  <a:moveTo>
                    <a:pt x="159" y="209"/>
                  </a:moveTo>
                  <a:lnTo>
                    <a:pt x="157" y="207"/>
                  </a:lnTo>
                  <a:lnTo>
                    <a:pt x="157" y="203"/>
                  </a:lnTo>
                  <a:lnTo>
                    <a:pt x="156" y="202"/>
                  </a:lnTo>
                  <a:lnTo>
                    <a:pt x="159" y="200"/>
                  </a:lnTo>
                  <a:lnTo>
                    <a:pt x="157" y="194"/>
                  </a:lnTo>
                  <a:lnTo>
                    <a:pt x="157" y="191"/>
                  </a:lnTo>
                  <a:lnTo>
                    <a:pt x="159" y="191"/>
                  </a:lnTo>
                  <a:lnTo>
                    <a:pt x="160" y="190"/>
                  </a:lnTo>
                  <a:lnTo>
                    <a:pt x="163" y="187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6" y="196"/>
                  </a:lnTo>
                  <a:lnTo>
                    <a:pt x="165" y="197"/>
                  </a:lnTo>
                  <a:lnTo>
                    <a:pt x="168" y="197"/>
                  </a:lnTo>
                  <a:lnTo>
                    <a:pt x="169" y="200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3"/>
                  </a:lnTo>
                  <a:lnTo>
                    <a:pt x="172" y="204"/>
                  </a:lnTo>
                  <a:lnTo>
                    <a:pt x="172" y="206"/>
                  </a:lnTo>
                  <a:lnTo>
                    <a:pt x="169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5" y="206"/>
                  </a:lnTo>
                  <a:lnTo>
                    <a:pt x="163" y="207"/>
                  </a:lnTo>
                  <a:lnTo>
                    <a:pt x="162" y="207"/>
                  </a:lnTo>
                  <a:lnTo>
                    <a:pt x="160" y="209"/>
                  </a:lnTo>
                  <a:lnTo>
                    <a:pt x="159" y="209"/>
                  </a:lnTo>
                  <a:lnTo>
                    <a:pt x="159" y="209"/>
                  </a:lnTo>
                  <a:close/>
                  <a:moveTo>
                    <a:pt x="46" y="459"/>
                  </a:moveTo>
                  <a:lnTo>
                    <a:pt x="43" y="457"/>
                  </a:lnTo>
                  <a:lnTo>
                    <a:pt x="46" y="457"/>
                  </a:lnTo>
                  <a:lnTo>
                    <a:pt x="49" y="456"/>
                  </a:lnTo>
                  <a:lnTo>
                    <a:pt x="50" y="456"/>
                  </a:lnTo>
                  <a:lnTo>
                    <a:pt x="47" y="459"/>
                  </a:lnTo>
                  <a:lnTo>
                    <a:pt x="46" y="459"/>
                  </a:lnTo>
                  <a:lnTo>
                    <a:pt x="46" y="459"/>
                  </a:lnTo>
                  <a:close/>
                  <a:moveTo>
                    <a:pt x="44" y="463"/>
                  </a:moveTo>
                  <a:lnTo>
                    <a:pt x="44" y="462"/>
                  </a:lnTo>
                  <a:lnTo>
                    <a:pt x="46" y="460"/>
                  </a:lnTo>
                  <a:lnTo>
                    <a:pt x="49" y="460"/>
                  </a:lnTo>
                  <a:lnTo>
                    <a:pt x="49" y="462"/>
                  </a:lnTo>
                  <a:lnTo>
                    <a:pt x="47" y="463"/>
                  </a:lnTo>
                  <a:lnTo>
                    <a:pt x="44" y="463"/>
                  </a:lnTo>
                  <a:lnTo>
                    <a:pt x="44" y="463"/>
                  </a:lnTo>
                  <a:close/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  <a:lnTo>
                    <a:pt x="269" y="695"/>
                  </a:lnTo>
                  <a:lnTo>
                    <a:pt x="266" y="691"/>
                  </a:lnTo>
                  <a:lnTo>
                    <a:pt x="265" y="690"/>
                  </a:lnTo>
                  <a:lnTo>
                    <a:pt x="260" y="690"/>
                  </a:lnTo>
                  <a:lnTo>
                    <a:pt x="257" y="692"/>
                  </a:lnTo>
                  <a:lnTo>
                    <a:pt x="254" y="698"/>
                  </a:lnTo>
                  <a:lnTo>
                    <a:pt x="251" y="703"/>
                  </a:lnTo>
                  <a:lnTo>
                    <a:pt x="250" y="709"/>
                  </a:lnTo>
                  <a:lnTo>
                    <a:pt x="251" y="714"/>
                  </a:lnTo>
                  <a:lnTo>
                    <a:pt x="253" y="719"/>
                  </a:lnTo>
                  <a:lnTo>
                    <a:pt x="256" y="722"/>
                  </a:lnTo>
                  <a:lnTo>
                    <a:pt x="259" y="729"/>
                  </a:lnTo>
                  <a:lnTo>
                    <a:pt x="260" y="734"/>
                  </a:lnTo>
                  <a:lnTo>
                    <a:pt x="260" y="737"/>
                  </a:lnTo>
                  <a:lnTo>
                    <a:pt x="257" y="741"/>
                  </a:lnTo>
                  <a:lnTo>
                    <a:pt x="256" y="747"/>
                  </a:lnTo>
                  <a:lnTo>
                    <a:pt x="254" y="751"/>
                  </a:lnTo>
                  <a:lnTo>
                    <a:pt x="251" y="757"/>
                  </a:lnTo>
                  <a:lnTo>
                    <a:pt x="248" y="762"/>
                  </a:lnTo>
                  <a:lnTo>
                    <a:pt x="247" y="766"/>
                  </a:lnTo>
                  <a:lnTo>
                    <a:pt x="244" y="772"/>
                  </a:lnTo>
                  <a:lnTo>
                    <a:pt x="244" y="773"/>
                  </a:lnTo>
                  <a:lnTo>
                    <a:pt x="245" y="779"/>
                  </a:lnTo>
                  <a:lnTo>
                    <a:pt x="248" y="784"/>
                  </a:lnTo>
                  <a:lnTo>
                    <a:pt x="248" y="785"/>
                  </a:lnTo>
                  <a:lnTo>
                    <a:pt x="244" y="785"/>
                  </a:lnTo>
                  <a:lnTo>
                    <a:pt x="241" y="785"/>
                  </a:lnTo>
                  <a:lnTo>
                    <a:pt x="237" y="785"/>
                  </a:lnTo>
                  <a:lnTo>
                    <a:pt x="229" y="784"/>
                  </a:lnTo>
                  <a:lnTo>
                    <a:pt x="225" y="782"/>
                  </a:lnTo>
                  <a:lnTo>
                    <a:pt x="221" y="779"/>
                  </a:lnTo>
                  <a:lnTo>
                    <a:pt x="218" y="776"/>
                  </a:lnTo>
                  <a:lnTo>
                    <a:pt x="215" y="773"/>
                  </a:lnTo>
                  <a:lnTo>
                    <a:pt x="210" y="769"/>
                  </a:lnTo>
                  <a:lnTo>
                    <a:pt x="209" y="764"/>
                  </a:lnTo>
                  <a:lnTo>
                    <a:pt x="206" y="762"/>
                  </a:lnTo>
                  <a:lnTo>
                    <a:pt x="204" y="762"/>
                  </a:lnTo>
                  <a:lnTo>
                    <a:pt x="203" y="762"/>
                  </a:lnTo>
                  <a:lnTo>
                    <a:pt x="200" y="764"/>
                  </a:lnTo>
                  <a:lnTo>
                    <a:pt x="197" y="766"/>
                  </a:lnTo>
                  <a:lnTo>
                    <a:pt x="193" y="769"/>
                  </a:lnTo>
                  <a:lnTo>
                    <a:pt x="187" y="770"/>
                  </a:lnTo>
                  <a:lnTo>
                    <a:pt x="182" y="769"/>
                  </a:lnTo>
                  <a:lnTo>
                    <a:pt x="178" y="767"/>
                  </a:lnTo>
                  <a:lnTo>
                    <a:pt x="176" y="766"/>
                  </a:lnTo>
                  <a:lnTo>
                    <a:pt x="178" y="763"/>
                  </a:lnTo>
                  <a:lnTo>
                    <a:pt x="178" y="760"/>
                  </a:lnTo>
                  <a:lnTo>
                    <a:pt x="179" y="757"/>
                  </a:lnTo>
                  <a:lnTo>
                    <a:pt x="179" y="754"/>
                  </a:lnTo>
                  <a:lnTo>
                    <a:pt x="179" y="748"/>
                  </a:lnTo>
                  <a:lnTo>
                    <a:pt x="178" y="745"/>
                  </a:lnTo>
                  <a:lnTo>
                    <a:pt x="173" y="744"/>
                  </a:lnTo>
                  <a:lnTo>
                    <a:pt x="171" y="742"/>
                  </a:lnTo>
                  <a:lnTo>
                    <a:pt x="169" y="742"/>
                  </a:lnTo>
                  <a:lnTo>
                    <a:pt x="165" y="744"/>
                  </a:lnTo>
                  <a:lnTo>
                    <a:pt x="160" y="747"/>
                  </a:lnTo>
                  <a:lnTo>
                    <a:pt x="153" y="750"/>
                  </a:lnTo>
                  <a:lnTo>
                    <a:pt x="147" y="751"/>
                  </a:lnTo>
                  <a:lnTo>
                    <a:pt x="143" y="750"/>
                  </a:lnTo>
                  <a:lnTo>
                    <a:pt x="137" y="747"/>
                  </a:lnTo>
                  <a:lnTo>
                    <a:pt x="134" y="745"/>
                  </a:lnTo>
                  <a:lnTo>
                    <a:pt x="129" y="744"/>
                  </a:lnTo>
                  <a:lnTo>
                    <a:pt x="124" y="742"/>
                  </a:lnTo>
                  <a:lnTo>
                    <a:pt x="121" y="744"/>
                  </a:lnTo>
                  <a:lnTo>
                    <a:pt x="115" y="742"/>
                  </a:lnTo>
                  <a:lnTo>
                    <a:pt x="110" y="744"/>
                  </a:lnTo>
                  <a:lnTo>
                    <a:pt x="107" y="741"/>
                  </a:lnTo>
                  <a:lnTo>
                    <a:pt x="106" y="738"/>
                  </a:lnTo>
                  <a:lnTo>
                    <a:pt x="107" y="737"/>
                  </a:lnTo>
                  <a:lnTo>
                    <a:pt x="109" y="734"/>
                  </a:lnTo>
                  <a:lnTo>
                    <a:pt x="109" y="729"/>
                  </a:lnTo>
                  <a:lnTo>
                    <a:pt x="109" y="726"/>
                  </a:lnTo>
                  <a:lnTo>
                    <a:pt x="107" y="723"/>
                  </a:lnTo>
                  <a:lnTo>
                    <a:pt x="104" y="720"/>
                  </a:lnTo>
                  <a:lnTo>
                    <a:pt x="100" y="717"/>
                  </a:lnTo>
                  <a:lnTo>
                    <a:pt x="100" y="714"/>
                  </a:lnTo>
                  <a:lnTo>
                    <a:pt x="96" y="713"/>
                  </a:lnTo>
                  <a:lnTo>
                    <a:pt x="93" y="713"/>
                  </a:lnTo>
                  <a:lnTo>
                    <a:pt x="91" y="712"/>
                  </a:lnTo>
                  <a:lnTo>
                    <a:pt x="91" y="710"/>
                  </a:lnTo>
                  <a:lnTo>
                    <a:pt x="93" y="707"/>
                  </a:lnTo>
                  <a:lnTo>
                    <a:pt x="94" y="701"/>
                  </a:lnTo>
                  <a:lnTo>
                    <a:pt x="94" y="698"/>
                  </a:lnTo>
                  <a:lnTo>
                    <a:pt x="93" y="694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79" y="690"/>
                  </a:lnTo>
                  <a:lnTo>
                    <a:pt x="74" y="691"/>
                  </a:lnTo>
                  <a:lnTo>
                    <a:pt x="72" y="691"/>
                  </a:lnTo>
                  <a:lnTo>
                    <a:pt x="71" y="688"/>
                  </a:lnTo>
                  <a:lnTo>
                    <a:pt x="71" y="682"/>
                  </a:lnTo>
                  <a:lnTo>
                    <a:pt x="69" y="678"/>
                  </a:lnTo>
                  <a:lnTo>
                    <a:pt x="71" y="673"/>
                  </a:lnTo>
                  <a:lnTo>
                    <a:pt x="69" y="669"/>
                  </a:lnTo>
                  <a:lnTo>
                    <a:pt x="68" y="666"/>
                  </a:lnTo>
                  <a:lnTo>
                    <a:pt x="66" y="663"/>
                  </a:lnTo>
                  <a:lnTo>
                    <a:pt x="65" y="662"/>
                  </a:lnTo>
                  <a:lnTo>
                    <a:pt x="62" y="660"/>
                  </a:lnTo>
                  <a:lnTo>
                    <a:pt x="59" y="662"/>
                  </a:lnTo>
                  <a:lnTo>
                    <a:pt x="57" y="660"/>
                  </a:lnTo>
                  <a:lnTo>
                    <a:pt x="56" y="660"/>
                  </a:lnTo>
                  <a:lnTo>
                    <a:pt x="56" y="657"/>
                  </a:lnTo>
                  <a:lnTo>
                    <a:pt x="54" y="653"/>
                  </a:lnTo>
                  <a:lnTo>
                    <a:pt x="54" y="648"/>
                  </a:lnTo>
                  <a:lnTo>
                    <a:pt x="56" y="644"/>
                  </a:lnTo>
                  <a:lnTo>
                    <a:pt x="53" y="644"/>
                  </a:lnTo>
                  <a:lnTo>
                    <a:pt x="50" y="644"/>
                  </a:lnTo>
                  <a:lnTo>
                    <a:pt x="49" y="642"/>
                  </a:lnTo>
                  <a:lnTo>
                    <a:pt x="47" y="641"/>
                  </a:lnTo>
                  <a:lnTo>
                    <a:pt x="46" y="638"/>
                  </a:lnTo>
                  <a:lnTo>
                    <a:pt x="46" y="635"/>
                  </a:lnTo>
                  <a:lnTo>
                    <a:pt x="43" y="634"/>
                  </a:lnTo>
                  <a:lnTo>
                    <a:pt x="43" y="631"/>
                  </a:lnTo>
                  <a:lnTo>
                    <a:pt x="41" y="628"/>
                  </a:lnTo>
                  <a:lnTo>
                    <a:pt x="40" y="623"/>
                  </a:lnTo>
                  <a:lnTo>
                    <a:pt x="43" y="622"/>
                  </a:lnTo>
                  <a:lnTo>
                    <a:pt x="47" y="625"/>
                  </a:lnTo>
                  <a:lnTo>
                    <a:pt x="51" y="623"/>
                  </a:lnTo>
                  <a:lnTo>
                    <a:pt x="53" y="622"/>
                  </a:lnTo>
                  <a:lnTo>
                    <a:pt x="53" y="6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55" name="Freeform 50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2 w 5"/>
                <a:gd name="T9" fmla="*/ 3 h 6"/>
                <a:gd name="T10" fmla="*/ 3 w 5"/>
                <a:gd name="T11" fmla="*/ 0 h 6"/>
                <a:gd name="T12" fmla="*/ 5 w 5"/>
                <a:gd name="T13" fmla="*/ 0 h 6"/>
                <a:gd name="T14" fmla="*/ 5 w 5"/>
                <a:gd name="T15" fmla="*/ 3 h 6"/>
                <a:gd name="T16" fmla="*/ 5 w 5"/>
                <a:gd name="T17" fmla="*/ 5 h 6"/>
                <a:gd name="T18" fmla="*/ 2 w 5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6" name="Freeform 51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7 w 10"/>
                <a:gd name="T1" fmla="*/ 10 h 10"/>
                <a:gd name="T2" fmla="*/ 4 w 10"/>
                <a:gd name="T3" fmla="*/ 8 h 10"/>
                <a:gd name="T4" fmla="*/ 1 w 10"/>
                <a:gd name="T5" fmla="*/ 8 h 10"/>
                <a:gd name="T6" fmla="*/ 0 w 10"/>
                <a:gd name="T7" fmla="*/ 7 h 10"/>
                <a:gd name="T8" fmla="*/ 1 w 10"/>
                <a:gd name="T9" fmla="*/ 2 h 10"/>
                <a:gd name="T10" fmla="*/ 0 w 10"/>
                <a:gd name="T11" fmla="*/ 1 h 10"/>
                <a:gd name="T12" fmla="*/ 0 w 10"/>
                <a:gd name="T13" fmla="*/ 0 h 10"/>
                <a:gd name="T14" fmla="*/ 1 w 10"/>
                <a:gd name="T15" fmla="*/ 0 h 10"/>
                <a:gd name="T16" fmla="*/ 2 w 10"/>
                <a:gd name="T17" fmla="*/ 1 h 10"/>
                <a:gd name="T18" fmla="*/ 4 w 10"/>
                <a:gd name="T19" fmla="*/ 1 h 10"/>
                <a:gd name="T20" fmla="*/ 5 w 10"/>
                <a:gd name="T21" fmla="*/ 1 h 10"/>
                <a:gd name="T22" fmla="*/ 7 w 10"/>
                <a:gd name="T23" fmla="*/ 1 h 10"/>
                <a:gd name="T24" fmla="*/ 5 w 10"/>
                <a:gd name="T25" fmla="*/ 2 h 10"/>
                <a:gd name="T26" fmla="*/ 7 w 10"/>
                <a:gd name="T27" fmla="*/ 4 h 10"/>
                <a:gd name="T28" fmla="*/ 8 w 10"/>
                <a:gd name="T29" fmla="*/ 5 h 10"/>
                <a:gd name="T30" fmla="*/ 10 w 10"/>
                <a:gd name="T31" fmla="*/ 7 h 10"/>
                <a:gd name="T32" fmla="*/ 8 w 10"/>
                <a:gd name="T33" fmla="*/ 8 h 10"/>
                <a:gd name="T34" fmla="*/ 7 w 10"/>
                <a:gd name="T35" fmla="*/ 10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0"/>
                <a:gd name="T56" fmla="*/ 10 w 10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0">
                  <a:moveTo>
                    <a:pt x="7" y="10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7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7" name="Freeform 52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0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3 w 4"/>
                <a:gd name="T13" fmla="*/ 4 h 4"/>
                <a:gd name="T14" fmla="*/ 1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1" y="4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8" name="Freeform 53"/>
            <p:cNvSpPr>
              <a:spLocks/>
            </p:cNvSpPr>
            <p:nvPr/>
          </p:nvSpPr>
          <p:spPr bwMode="auto">
            <a:xfrm>
              <a:off x="1812" y="858"/>
              <a:ext cx="16" cy="22"/>
            </a:xfrm>
            <a:custGeom>
              <a:avLst/>
              <a:gdLst>
                <a:gd name="T0" fmla="*/ 3 w 16"/>
                <a:gd name="T1" fmla="*/ 22 h 22"/>
                <a:gd name="T2" fmla="*/ 1 w 16"/>
                <a:gd name="T3" fmla="*/ 20 h 22"/>
                <a:gd name="T4" fmla="*/ 1 w 16"/>
                <a:gd name="T5" fmla="*/ 16 h 22"/>
                <a:gd name="T6" fmla="*/ 0 w 16"/>
                <a:gd name="T7" fmla="*/ 15 h 22"/>
                <a:gd name="T8" fmla="*/ 3 w 16"/>
                <a:gd name="T9" fmla="*/ 13 h 22"/>
                <a:gd name="T10" fmla="*/ 1 w 16"/>
                <a:gd name="T11" fmla="*/ 7 h 22"/>
                <a:gd name="T12" fmla="*/ 1 w 16"/>
                <a:gd name="T13" fmla="*/ 4 h 22"/>
                <a:gd name="T14" fmla="*/ 3 w 16"/>
                <a:gd name="T15" fmla="*/ 4 h 22"/>
                <a:gd name="T16" fmla="*/ 4 w 16"/>
                <a:gd name="T17" fmla="*/ 3 h 22"/>
                <a:gd name="T18" fmla="*/ 7 w 16"/>
                <a:gd name="T19" fmla="*/ 0 h 22"/>
                <a:gd name="T20" fmla="*/ 7 w 16"/>
                <a:gd name="T21" fmla="*/ 1 h 22"/>
                <a:gd name="T22" fmla="*/ 9 w 16"/>
                <a:gd name="T23" fmla="*/ 1 h 22"/>
                <a:gd name="T24" fmla="*/ 10 w 16"/>
                <a:gd name="T25" fmla="*/ 1 h 22"/>
                <a:gd name="T26" fmla="*/ 10 w 16"/>
                <a:gd name="T27" fmla="*/ 3 h 22"/>
                <a:gd name="T28" fmla="*/ 12 w 16"/>
                <a:gd name="T29" fmla="*/ 4 h 22"/>
                <a:gd name="T30" fmla="*/ 10 w 16"/>
                <a:gd name="T31" fmla="*/ 7 h 22"/>
                <a:gd name="T32" fmla="*/ 10 w 16"/>
                <a:gd name="T33" fmla="*/ 9 h 22"/>
                <a:gd name="T34" fmla="*/ 9 w 16"/>
                <a:gd name="T35" fmla="*/ 10 h 22"/>
                <a:gd name="T36" fmla="*/ 12 w 16"/>
                <a:gd name="T37" fmla="*/ 10 h 22"/>
                <a:gd name="T38" fmla="*/ 13 w 16"/>
                <a:gd name="T39" fmla="*/ 13 h 22"/>
                <a:gd name="T40" fmla="*/ 15 w 16"/>
                <a:gd name="T41" fmla="*/ 12 h 22"/>
                <a:gd name="T42" fmla="*/ 15 w 16"/>
                <a:gd name="T43" fmla="*/ 12 h 22"/>
                <a:gd name="T44" fmla="*/ 15 w 16"/>
                <a:gd name="T45" fmla="*/ 16 h 22"/>
                <a:gd name="T46" fmla="*/ 16 w 16"/>
                <a:gd name="T47" fmla="*/ 17 h 22"/>
                <a:gd name="T48" fmla="*/ 16 w 16"/>
                <a:gd name="T49" fmla="*/ 19 h 22"/>
                <a:gd name="T50" fmla="*/ 13 w 16"/>
                <a:gd name="T51" fmla="*/ 20 h 22"/>
                <a:gd name="T52" fmla="*/ 10 w 16"/>
                <a:gd name="T53" fmla="*/ 20 h 22"/>
                <a:gd name="T54" fmla="*/ 10 w 16"/>
                <a:gd name="T55" fmla="*/ 19 h 22"/>
                <a:gd name="T56" fmla="*/ 9 w 16"/>
                <a:gd name="T57" fmla="*/ 19 h 22"/>
                <a:gd name="T58" fmla="*/ 7 w 16"/>
                <a:gd name="T59" fmla="*/ 20 h 22"/>
                <a:gd name="T60" fmla="*/ 6 w 16"/>
                <a:gd name="T61" fmla="*/ 20 h 22"/>
                <a:gd name="T62" fmla="*/ 4 w 16"/>
                <a:gd name="T63" fmla="*/ 22 h 22"/>
                <a:gd name="T64" fmla="*/ 3 w 16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"/>
                <a:gd name="T100" fmla="*/ 0 h 22"/>
                <a:gd name="T101" fmla="*/ 16 w 16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" h="22">
                  <a:moveTo>
                    <a:pt x="3" y="22"/>
                  </a:moveTo>
                  <a:lnTo>
                    <a:pt x="1" y="20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3" y="13"/>
                  </a:lnTo>
                  <a:lnTo>
                    <a:pt x="1" y="7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3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59" name="Freeform 54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3 w 7"/>
                <a:gd name="T1" fmla="*/ 3 h 3"/>
                <a:gd name="T2" fmla="*/ 0 w 7"/>
                <a:gd name="T3" fmla="*/ 1 h 3"/>
                <a:gd name="T4" fmla="*/ 3 w 7"/>
                <a:gd name="T5" fmla="*/ 1 h 3"/>
                <a:gd name="T6" fmla="*/ 6 w 7"/>
                <a:gd name="T7" fmla="*/ 0 h 3"/>
                <a:gd name="T8" fmla="*/ 7 w 7"/>
                <a:gd name="T9" fmla="*/ 0 h 3"/>
                <a:gd name="T10" fmla="*/ 4 w 7"/>
                <a:gd name="T11" fmla="*/ 3 h 3"/>
                <a:gd name="T12" fmla="*/ 3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3" y="3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0" name="Freeform 55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2 w 5"/>
                <a:gd name="T5" fmla="*/ 0 h 3"/>
                <a:gd name="T6" fmla="*/ 5 w 5"/>
                <a:gd name="T7" fmla="*/ 0 h 3"/>
                <a:gd name="T8" fmla="*/ 5 w 5"/>
                <a:gd name="T9" fmla="*/ 2 h 3"/>
                <a:gd name="T10" fmla="*/ 3 w 5"/>
                <a:gd name="T11" fmla="*/ 3 h 3"/>
                <a:gd name="T12" fmla="*/ 0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0" y="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1" name="Freeform 56"/>
            <p:cNvSpPr>
              <a:spLocks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>
                <a:gd name="T0" fmla="*/ 29 w 704"/>
                <a:gd name="T1" fmla="*/ 575 h 826"/>
                <a:gd name="T2" fmla="*/ 21 w 704"/>
                <a:gd name="T3" fmla="*/ 516 h 826"/>
                <a:gd name="T4" fmla="*/ 40 w 704"/>
                <a:gd name="T5" fmla="*/ 465 h 826"/>
                <a:gd name="T6" fmla="*/ 29 w 704"/>
                <a:gd name="T7" fmla="*/ 440 h 826"/>
                <a:gd name="T8" fmla="*/ 15 w 704"/>
                <a:gd name="T9" fmla="*/ 419 h 826"/>
                <a:gd name="T10" fmla="*/ 6 w 704"/>
                <a:gd name="T11" fmla="*/ 403 h 826"/>
                <a:gd name="T12" fmla="*/ 41 w 704"/>
                <a:gd name="T13" fmla="*/ 350 h 826"/>
                <a:gd name="T14" fmla="*/ 63 w 704"/>
                <a:gd name="T15" fmla="*/ 331 h 826"/>
                <a:gd name="T16" fmla="*/ 76 w 704"/>
                <a:gd name="T17" fmla="*/ 312 h 826"/>
                <a:gd name="T18" fmla="*/ 94 w 704"/>
                <a:gd name="T19" fmla="*/ 306 h 826"/>
                <a:gd name="T20" fmla="*/ 88 w 704"/>
                <a:gd name="T21" fmla="*/ 297 h 826"/>
                <a:gd name="T22" fmla="*/ 109 w 704"/>
                <a:gd name="T23" fmla="*/ 246 h 826"/>
                <a:gd name="T24" fmla="*/ 129 w 704"/>
                <a:gd name="T25" fmla="*/ 260 h 826"/>
                <a:gd name="T26" fmla="*/ 128 w 704"/>
                <a:gd name="T27" fmla="*/ 299 h 826"/>
                <a:gd name="T28" fmla="*/ 112 w 704"/>
                <a:gd name="T29" fmla="*/ 366 h 826"/>
                <a:gd name="T30" fmla="*/ 134 w 704"/>
                <a:gd name="T31" fmla="*/ 353 h 826"/>
                <a:gd name="T32" fmla="*/ 147 w 704"/>
                <a:gd name="T33" fmla="*/ 332 h 826"/>
                <a:gd name="T34" fmla="*/ 146 w 704"/>
                <a:gd name="T35" fmla="*/ 318 h 826"/>
                <a:gd name="T36" fmla="*/ 172 w 704"/>
                <a:gd name="T37" fmla="*/ 274 h 826"/>
                <a:gd name="T38" fmla="*/ 201 w 704"/>
                <a:gd name="T39" fmla="*/ 232 h 826"/>
                <a:gd name="T40" fmla="*/ 198 w 704"/>
                <a:gd name="T41" fmla="*/ 206 h 826"/>
                <a:gd name="T42" fmla="*/ 193 w 704"/>
                <a:gd name="T43" fmla="*/ 171 h 826"/>
                <a:gd name="T44" fmla="*/ 206 w 704"/>
                <a:gd name="T45" fmla="*/ 135 h 826"/>
                <a:gd name="T46" fmla="*/ 221 w 704"/>
                <a:gd name="T47" fmla="*/ 109 h 826"/>
                <a:gd name="T48" fmla="*/ 251 w 704"/>
                <a:gd name="T49" fmla="*/ 110 h 826"/>
                <a:gd name="T50" fmla="*/ 262 w 704"/>
                <a:gd name="T51" fmla="*/ 84 h 826"/>
                <a:gd name="T52" fmla="*/ 269 w 704"/>
                <a:gd name="T53" fmla="*/ 72 h 826"/>
                <a:gd name="T54" fmla="*/ 278 w 704"/>
                <a:gd name="T55" fmla="*/ 77 h 826"/>
                <a:gd name="T56" fmla="*/ 272 w 704"/>
                <a:gd name="T57" fmla="*/ 121 h 826"/>
                <a:gd name="T58" fmla="*/ 276 w 704"/>
                <a:gd name="T59" fmla="*/ 144 h 826"/>
                <a:gd name="T60" fmla="*/ 287 w 704"/>
                <a:gd name="T61" fmla="*/ 131 h 826"/>
                <a:gd name="T62" fmla="*/ 295 w 704"/>
                <a:gd name="T63" fmla="*/ 105 h 826"/>
                <a:gd name="T64" fmla="*/ 284 w 704"/>
                <a:gd name="T65" fmla="*/ 99 h 826"/>
                <a:gd name="T66" fmla="*/ 287 w 704"/>
                <a:gd name="T67" fmla="*/ 91 h 826"/>
                <a:gd name="T68" fmla="*/ 288 w 704"/>
                <a:gd name="T69" fmla="*/ 50 h 826"/>
                <a:gd name="T70" fmla="*/ 322 w 704"/>
                <a:gd name="T71" fmla="*/ 18 h 826"/>
                <a:gd name="T72" fmla="*/ 341 w 704"/>
                <a:gd name="T73" fmla="*/ 37 h 826"/>
                <a:gd name="T74" fmla="*/ 392 w 704"/>
                <a:gd name="T75" fmla="*/ 52 h 826"/>
                <a:gd name="T76" fmla="*/ 453 w 704"/>
                <a:gd name="T77" fmla="*/ 83 h 826"/>
                <a:gd name="T78" fmla="*/ 509 w 704"/>
                <a:gd name="T79" fmla="*/ 102 h 826"/>
                <a:gd name="T80" fmla="*/ 567 w 704"/>
                <a:gd name="T81" fmla="*/ 84 h 826"/>
                <a:gd name="T82" fmla="*/ 620 w 704"/>
                <a:gd name="T83" fmla="*/ 138 h 826"/>
                <a:gd name="T84" fmla="*/ 681 w 704"/>
                <a:gd name="T85" fmla="*/ 190 h 826"/>
                <a:gd name="T86" fmla="*/ 704 w 704"/>
                <a:gd name="T87" fmla="*/ 272 h 826"/>
                <a:gd name="T88" fmla="*/ 700 w 704"/>
                <a:gd name="T89" fmla="*/ 347 h 826"/>
                <a:gd name="T90" fmla="*/ 678 w 704"/>
                <a:gd name="T91" fmla="*/ 388 h 826"/>
                <a:gd name="T92" fmla="*/ 634 w 704"/>
                <a:gd name="T93" fmla="*/ 415 h 826"/>
                <a:gd name="T94" fmla="*/ 572 w 704"/>
                <a:gd name="T95" fmla="*/ 448 h 826"/>
                <a:gd name="T96" fmla="*/ 597 w 704"/>
                <a:gd name="T97" fmla="*/ 475 h 826"/>
                <a:gd name="T98" fmla="*/ 601 w 704"/>
                <a:gd name="T99" fmla="*/ 590 h 826"/>
                <a:gd name="T100" fmla="*/ 639 w 704"/>
                <a:gd name="T101" fmla="*/ 663 h 826"/>
                <a:gd name="T102" fmla="*/ 614 w 704"/>
                <a:gd name="T103" fmla="*/ 729 h 826"/>
                <a:gd name="T104" fmla="*/ 586 w 704"/>
                <a:gd name="T105" fmla="*/ 763 h 826"/>
                <a:gd name="T106" fmla="*/ 556 w 704"/>
                <a:gd name="T107" fmla="*/ 819 h 826"/>
                <a:gd name="T108" fmla="*/ 491 w 704"/>
                <a:gd name="T109" fmla="*/ 822 h 826"/>
                <a:gd name="T110" fmla="*/ 470 w 704"/>
                <a:gd name="T111" fmla="*/ 794 h 826"/>
                <a:gd name="T112" fmla="*/ 447 w 704"/>
                <a:gd name="T113" fmla="*/ 748 h 826"/>
                <a:gd name="T114" fmla="*/ 392 w 704"/>
                <a:gd name="T115" fmla="*/ 717 h 826"/>
                <a:gd name="T116" fmla="*/ 348 w 704"/>
                <a:gd name="T117" fmla="*/ 692 h 826"/>
                <a:gd name="T118" fmla="*/ 288 w 704"/>
                <a:gd name="T119" fmla="*/ 698 h 8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04"/>
                <a:gd name="T181" fmla="*/ 0 h 826"/>
                <a:gd name="T182" fmla="*/ 704 w 704"/>
                <a:gd name="T183" fmla="*/ 826 h 8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04" h="826"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2" name="Freeform 57"/>
            <p:cNvSpPr>
              <a:spLocks/>
            </p:cNvSpPr>
            <p:nvPr/>
          </p:nvSpPr>
          <p:spPr bwMode="auto">
            <a:xfrm>
              <a:off x="1696" y="1293"/>
              <a:ext cx="233" cy="163"/>
            </a:xfrm>
            <a:custGeom>
              <a:avLst/>
              <a:gdLst>
                <a:gd name="T0" fmla="*/ 229 w 233"/>
                <a:gd name="T1" fmla="*/ 73 h 163"/>
                <a:gd name="T2" fmla="*/ 225 w 233"/>
                <a:gd name="T3" fmla="*/ 68 h 163"/>
                <a:gd name="T4" fmla="*/ 217 w 233"/>
                <a:gd name="T5" fmla="*/ 70 h 163"/>
                <a:gd name="T6" fmla="*/ 211 w 233"/>
                <a:gd name="T7" fmla="*/ 81 h 163"/>
                <a:gd name="T8" fmla="*/ 211 w 233"/>
                <a:gd name="T9" fmla="*/ 92 h 163"/>
                <a:gd name="T10" fmla="*/ 216 w 233"/>
                <a:gd name="T11" fmla="*/ 100 h 163"/>
                <a:gd name="T12" fmla="*/ 220 w 233"/>
                <a:gd name="T13" fmla="*/ 112 h 163"/>
                <a:gd name="T14" fmla="*/ 217 w 233"/>
                <a:gd name="T15" fmla="*/ 119 h 163"/>
                <a:gd name="T16" fmla="*/ 214 w 233"/>
                <a:gd name="T17" fmla="*/ 129 h 163"/>
                <a:gd name="T18" fmla="*/ 208 w 233"/>
                <a:gd name="T19" fmla="*/ 140 h 163"/>
                <a:gd name="T20" fmla="*/ 204 w 233"/>
                <a:gd name="T21" fmla="*/ 150 h 163"/>
                <a:gd name="T22" fmla="*/ 205 w 233"/>
                <a:gd name="T23" fmla="*/ 157 h 163"/>
                <a:gd name="T24" fmla="*/ 208 w 233"/>
                <a:gd name="T25" fmla="*/ 163 h 163"/>
                <a:gd name="T26" fmla="*/ 201 w 233"/>
                <a:gd name="T27" fmla="*/ 163 h 163"/>
                <a:gd name="T28" fmla="*/ 189 w 233"/>
                <a:gd name="T29" fmla="*/ 162 h 163"/>
                <a:gd name="T30" fmla="*/ 181 w 233"/>
                <a:gd name="T31" fmla="*/ 157 h 163"/>
                <a:gd name="T32" fmla="*/ 175 w 233"/>
                <a:gd name="T33" fmla="*/ 151 h 163"/>
                <a:gd name="T34" fmla="*/ 169 w 233"/>
                <a:gd name="T35" fmla="*/ 142 h 163"/>
                <a:gd name="T36" fmla="*/ 164 w 233"/>
                <a:gd name="T37" fmla="*/ 140 h 163"/>
                <a:gd name="T38" fmla="*/ 160 w 233"/>
                <a:gd name="T39" fmla="*/ 142 h 163"/>
                <a:gd name="T40" fmla="*/ 153 w 233"/>
                <a:gd name="T41" fmla="*/ 147 h 163"/>
                <a:gd name="T42" fmla="*/ 142 w 233"/>
                <a:gd name="T43" fmla="*/ 147 h 163"/>
                <a:gd name="T44" fmla="*/ 136 w 233"/>
                <a:gd name="T45" fmla="*/ 144 h 163"/>
                <a:gd name="T46" fmla="*/ 138 w 233"/>
                <a:gd name="T47" fmla="*/ 138 h 163"/>
                <a:gd name="T48" fmla="*/ 139 w 233"/>
                <a:gd name="T49" fmla="*/ 132 h 163"/>
                <a:gd name="T50" fmla="*/ 138 w 233"/>
                <a:gd name="T51" fmla="*/ 123 h 163"/>
                <a:gd name="T52" fmla="*/ 131 w 233"/>
                <a:gd name="T53" fmla="*/ 120 h 163"/>
                <a:gd name="T54" fmla="*/ 125 w 233"/>
                <a:gd name="T55" fmla="*/ 122 h 163"/>
                <a:gd name="T56" fmla="*/ 113 w 233"/>
                <a:gd name="T57" fmla="*/ 128 h 163"/>
                <a:gd name="T58" fmla="*/ 103 w 233"/>
                <a:gd name="T59" fmla="*/ 128 h 163"/>
                <a:gd name="T60" fmla="*/ 94 w 233"/>
                <a:gd name="T61" fmla="*/ 123 h 163"/>
                <a:gd name="T62" fmla="*/ 84 w 233"/>
                <a:gd name="T63" fmla="*/ 120 h 163"/>
                <a:gd name="T64" fmla="*/ 75 w 233"/>
                <a:gd name="T65" fmla="*/ 120 h 163"/>
                <a:gd name="T66" fmla="*/ 67 w 233"/>
                <a:gd name="T67" fmla="*/ 119 h 163"/>
                <a:gd name="T68" fmla="*/ 67 w 233"/>
                <a:gd name="T69" fmla="*/ 115 h 163"/>
                <a:gd name="T70" fmla="*/ 69 w 233"/>
                <a:gd name="T71" fmla="*/ 107 h 163"/>
                <a:gd name="T72" fmla="*/ 67 w 233"/>
                <a:gd name="T73" fmla="*/ 101 h 163"/>
                <a:gd name="T74" fmla="*/ 60 w 233"/>
                <a:gd name="T75" fmla="*/ 95 h 163"/>
                <a:gd name="T76" fmla="*/ 56 w 233"/>
                <a:gd name="T77" fmla="*/ 91 h 163"/>
                <a:gd name="T78" fmla="*/ 51 w 233"/>
                <a:gd name="T79" fmla="*/ 90 h 163"/>
                <a:gd name="T80" fmla="*/ 53 w 233"/>
                <a:gd name="T81" fmla="*/ 85 h 163"/>
                <a:gd name="T82" fmla="*/ 54 w 233"/>
                <a:gd name="T83" fmla="*/ 76 h 163"/>
                <a:gd name="T84" fmla="*/ 50 w 233"/>
                <a:gd name="T85" fmla="*/ 68 h 163"/>
                <a:gd name="T86" fmla="*/ 39 w 233"/>
                <a:gd name="T87" fmla="*/ 68 h 163"/>
                <a:gd name="T88" fmla="*/ 32 w 233"/>
                <a:gd name="T89" fmla="*/ 69 h 163"/>
                <a:gd name="T90" fmla="*/ 31 w 233"/>
                <a:gd name="T91" fmla="*/ 60 h 163"/>
                <a:gd name="T92" fmla="*/ 31 w 233"/>
                <a:gd name="T93" fmla="*/ 51 h 163"/>
                <a:gd name="T94" fmla="*/ 28 w 233"/>
                <a:gd name="T95" fmla="*/ 44 h 163"/>
                <a:gd name="T96" fmla="*/ 25 w 233"/>
                <a:gd name="T97" fmla="*/ 40 h 163"/>
                <a:gd name="T98" fmla="*/ 19 w 233"/>
                <a:gd name="T99" fmla="*/ 40 h 163"/>
                <a:gd name="T100" fmla="*/ 16 w 233"/>
                <a:gd name="T101" fmla="*/ 38 h 163"/>
                <a:gd name="T102" fmla="*/ 14 w 233"/>
                <a:gd name="T103" fmla="*/ 31 h 163"/>
                <a:gd name="T104" fmla="*/ 16 w 233"/>
                <a:gd name="T105" fmla="*/ 22 h 163"/>
                <a:gd name="T106" fmla="*/ 10 w 233"/>
                <a:gd name="T107" fmla="*/ 22 h 163"/>
                <a:gd name="T108" fmla="*/ 7 w 233"/>
                <a:gd name="T109" fmla="*/ 19 h 163"/>
                <a:gd name="T110" fmla="*/ 6 w 233"/>
                <a:gd name="T111" fmla="*/ 13 h 163"/>
                <a:gd name="T112" fmla="*/ 3 w 233"/>
                <a:gd name="T113" fmla="*/ 9 h 163"/>
                <a:gd name="T114" fmla="*/ 0 w 233"/>
                <a:gd name="T115" fmla="*/ 1 h 163"/>
                <a:gd name="T116" fmla="*/ 7 w 233"/>
                <a:gd name="T117" fmla="*/ 3 h 163"/>
                <a:gd name="T118" fmla="*/ 13 w 233"/>
                <a:gd name="T119" fmla="*/ 0 h 1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3"/>
                <a:gd name="T181" fmla="*/ 0 h 163"/>
                <a:gd name="T182" fmla="*/ 233 w 233"/>
                <a:gd name="T183" fmla="*/ 163 h 1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3" h="163">
                  <a:moveTo>
                    <a:pt x="233" y="75"/>
                  </a:moveTo>
                  <a:lnTo>
                    <a:pt x="229" y="73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0" y="68"/>
                  </a:lnTo>
                  <a:lnTo>
                    <a:pt x="217" y="70"/>
                  </a:lnTo>
                  <a:lnTo>
                    <a:pt x="214" y="76"/>
                  </a:lnTo>
                  <a:lnTo>
                    <a:pt x="211" y="81"/>
                  </a:lnTo>
                  <a:lnTo>
                    <a:pt x="210" y="87"/>
                  </a:lnTo>
                  <a:lnTo>
                    <a:pt x="211" y="92"/>
                  </a:lnTo>
                  <a:lnTo>
                    <a:pt x="213" y="97"/>
                  </a:lnTo>
                  <a:lnTo>
                    <a:pt x="216" y="100"/>
                  </a:lnTo>
                  <a:lnTo>
                    <a:pt x="219" y="107"/>
                  </a:lnTo>
                  <a:lnTo>
                    <a:pt x="220" y="112"/>
                  </a:lnTo>
                  <a:lnTo>
                    <a:pt x="220" y="115"/>
                  </a:lnTo>
                  <a:lnTo>
                    <a:pt x="217" y="119"/>
                  </a:lnTo>
                  <a:lnTo>
                    <a:pt x="216" y="125"/>
                  </a:lnTo>
                  <a:lnTo>
                    <a:pt x="214" y="129"/>
                  </a:lnTo>
                  <a:lnTo>
                    <a:pt x="211" y="135"/>
                  </a:lnTo>
                  <a:lnTo>
                    <a:pt x="208" y="140"/>
                  </a:lnTo>
                  <a:lnTo>
                    <a:pt x="207" y="144"/>
                  </a:lnTo>
                  <a:lnTo>
                    <a:pt x="204" y="150"/>
                  </a:lnTo>
                  <a:lnTo>
                    <a:pt x="204" y="151"/>
                  </a:lnTo>
                  <a:lnTo>
                    <a:pt x="205" y="157"/>
                  </a:lnTo>
                  <a:lnTo>
                    <a:pt x="208" y="162"/>
                  </a:lnTo>
                  <a:lnTo>
                    <a:pt x="208" y="163"/>
                  </a:lnTo>
                  <a:lnTo>
                    <a:pt x="204" y="163"/>
                  </a:lnTo>
                  <a:lnTo>
                    <a:pt x="201" y="163"/>
                  </a:lnTo>
                  <a:lnTo>
                    <a:pt x="197" y="163"/>
                  </a:lnTo>
                  <a:lnTo>
                    <a:pt x="189" y="162"/>
                  </a:lnTo>
                  <a:lnTo>
                    <a:pt x="185" y="160"/>
                  </a:lnTo>
                  <a:lnTo>
                    <a:pt x="181" y="157"/>
                  </a:lnTo>
                  <a:lnTo>
                    <a:pt x="178" y="154"/>
                  </a:lnTo>
                  <a:lnTo>
                    <a:pt x="175" y="151"/>
                  </a:lnTo>
                  <a:lnTo>
                    <a:pt x="170" y="147"/>
                  </a:lnTo>
                  <a:lnTo>
                    <a:pt x="169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3" y="140"/>
                  </a:lnTo>
                  <a:lnTo>
                    <a:pt x="160" y="142"/>
                  </a:lnTo>
                  <a:lnTo>
                    <a:pt x="157" y="144"/>
                  </a:lnTo>
                  <a:lnTo>
                    <a:pt x="153" y="147"/>
                  </a:lnTo>
                  <a:lnTo>
                    <a:pt x="147" y="148"/>
                  </a:lnTo>
                  <a:lnTo>
                    <a:pt x="142" y="147"/>
                  </a:lnTo>
                  <a:lnTo>
                    <a:pt x="138" y="145"/>
                  </a:lnTo>
                  <a:lnTo>
                    <a:pt x="136" y="144"/>
                  </a:lnTo>
                  <a:lnTo>
                    <a:pt x="138" y="141"/>
                  </a:lnTo>
                  <a:lnTo>
                    <a:pt x="138" y="138"/>
                  </a:lnTo>
                  <a:lnTo>
                    <a:pt x="139" y="135"/>
                  </a:lnTo>
                  <a:lnTo>
                    <a:pt x="139" y="132"/>
                  </a:lnTo>
                  <a:lnTo>
                    <a:pt x="139" y="126"/>
                  </a:lnTo>
                  <a:lnTo>
                    <a:pt x="138" y="123"/>
                  </a:lnTo>
                  <a:lnTo>
                    <a:pt x="133" y="122"/>
                  </a:lnTo>
                  <a:lnTo>
                    <a:pt x="131" y="120"/>
                  </a:lnTo>
                  <a:lnTo>
                    <a:pt x="129" y="120"/>
                  </a:lnTo>
                  <a:lnTo>
                    <a:pt x="125" y="122"/>
                  </a:lnTo>
                  <a:lnTo>
                    <a:pt x="120" y="125"/>
                  </a:lnTo>
                  <a:lnTo>
                    <a:pt x="113" y="128"/>
                  </a:lnTo>
                  <a:lnTo>
                    <a:pt x="107" y="129"/>
                  </a:lnTo>
                  <a:lnTo>
                    <a:pt x="103" y="128"/>
                  </a:lnTo>
                  <a:lnTo>
                    <a:pt x="97" y="125"/>
                  </a:lnTo>
                  <a:lnTo>
                    <a:pt x="94" y="123"/>
                  </a:lnTo>
                  <a:lnTo>
                    <a:pt x="89" y="122"/>
                  </a:lnTo>
                  <a:lnTo>
                    <a:pt x="84" y="120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0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7" y="115"/>
                  </a:lnTo>
                  <a:lnTo>
                    <a:pt x="69" y="112"/>
                  </a:lnTo>
                  <a:lnTo>
                    <a:pt x="69" y="107"/>
                  </a:lnTo>
                  <a:lnTo>
                    <a:pt x="69" y="104"/>
                  </a:lnTo>
                  <a:lnTo>
                    <a:pt x="67" y="101"/>
                  </a:lnTo>
                  <a:lnTo>
                    <a:pt x="64" y="98"/>
                  </a:lnTo>
                  <a:lnTo>
                    <a:pt x="60" y="95"/>
                  </a:lnTo>
                  <a:lnTo>
                    <a:pt x="60" y="92"/>
                  </a:lnTo>
                  <a:lnTo>
                    <a:pt x="56" y="91"/>
                  </a:lnTo>
                  <a:lnTo>
                    <a:pt x="53" y="91"/>
                  </a:lnTo>
                  <a:lnTo>
                    <a:pt x="51" y="90"/>
                  </a:lnTo>
                  <a:lnTo>
                    <a:pt x="51" y="88"/>
                  </a:lnTo>
                  <a:lnTo>
                    <a:pt x="53" y="85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3" y="72"/>
                  </a:lnTo>
                  <a:lnTo>
                    <a:pt x="50" y="68"/>
                  </a:lnTo>
                  <a:lnTo>
                    <a:pt x="45" y="66"/>
                  </a:lnTo>
                  <a:lnTo>
                    <a:pt x="39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6"/>
                  </a:lnTo>
                  <a:lnTo>
                    <a:pt x="31" y="60"/>
                  </a:lnTo>
                  <a:lnTo>
                    <a:pt x="29" y="56"/>
                  </a:lnTo>
                  <a:lnTo>
                    <a:pt x="31" y="51"/>
                  </a:lnTo>
                  <a:lnTo>
                    <a:pt x="29" y="47"/>
                  </a:lnTo>
                  <a:lnTo>
                    <a:pt x="28" y="44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2" y="38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16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3" y="22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3" name="Freeform 58"/>
            <p:cNvSpPr>
              <a:spLocks/>
            </p:cNvSpPr>
            <p:nvPr/>
          </p:nvSpPr>
          <p:spPr bwMode="auto">
            <a:xfrm>
              <a:off x="1202" y="1383"/>
              <a:ext cx="792" cy="465"/>
            </a:xfrm>
            <a:custGeom>
              <a:avLst/>
              <a:gdLst>
                <a:gd name="T0" fmla="*/ 4 w 792"/>
                <a:gd name="T1" fmla="*/ 246 h 465"/>
                <a:gd name="T2" fmla="*/ 19 w 792"/>
                <a:gd name="T3" fmla="*/ 195 h 465"/>
                <a:gd name="T4" fmla="*/ 63 w 792"/>
                <a:gd name="T5" fmla="*/ 182 h 465"/>
                <a:gd name="T6" fmla="*/ 106 w 792"/>
                <a:gd name="T7" fmla="*/ 202 h 465"/>
                <a:gd name="T8" fmla="*/ 157 w 792"/>
                <a:gd name="T9" fmla="*/ 205 h 465"/>
                <a:gd name="T10" fmla="*/ 178 w 792"/>
                <a:gd name="T11" fmla="*/ 236 h 465"/>
                <a:gd name="T12" fmla="*/ 201 w 792"/>
                <a:gd name="T13" fmla="*/ 269 h 465"/>
                <a:gd name="T14" fmla="*/ 217 w 792"/>
                <a:gd name="T15" fmla="*/ 277 h 465"/>
                <a:gd name="T16" fmla="*/ 235 w 792"/>
                <a:gd name="T17" fmla="*/ 269 h 465"/>
                <a:gd name="T18" fmla="*/ 238 w 792"/>
                <a:gd name="T19" fmla="*/ 251 h 465"/>
                <a:gd name="T20" fmla="*/ 266 w 792"/>
                <a:gd name="T21" fmla="*/ 221 h 465"/>
                <a:gd name="T22" fmla="*/ 281 w 792"/>
                <a:gd name="T23" fmla="*/ 204 h 465"/>
                <a:gd name="T24" fmla="*/ 320 w 792"/>
                <a:gd name="T25" fmla="*/ 185 h 465"/>
                <a:gd name="T26" fmla="*/ 336 w 792"/>
                <a:gd name="T27" fmla="*/ 144 h 465"/>
                <a:gd name="T28" fmla="*/ 336 w 792"/>
                <a:gd name="T29" fmla="*/ 102 h 465"/>
                <a:gd name="T30" fmla="*/ 376 w 792"/>
                <a:gd name="T31" fmla="*/ 91 h 465"/>
                <a:gd name="T32" fmla="*/ 411 w 792"/>
                <a:gd name="T33" fmla="*/ 99 h 465"/>
                <a:gd name="T34" fmla="*/ 450 w 792"/>
                <a:gd name="T35" fmla="*/ 73 h 465"/>
                <a:gd name="T36" fmla="*/ 486 w 792"/>
                <a:gd name="T37" fmla="*/ 85 h 465"/>
                <a:gd name="T38" fmla="*/ 516 w 792"/>
                <a:gd name="T39" fmla="*/ 108 h 465"/>
                <a:gd name="T40" fmla="*/ 533 w 792"/>
                <a:gd name="T41" fmla="*/ 91 h 465"/>
                <a:gd name="T42" fmla="*/ 503 w 792"/>
                <a:gd name="T43" fmla="*/ 72 h 465"/>
                <a:gd name="T44" fmla="*/ 497 w 792"/>
                <a:gd name="T45" fmla="*/ 44 h 465"/>
                <a:gd name="T46" fmla="*/ 525 w 792"/>
                <a:gd name="T47" fmla="*/ 17 h 465"/>
                <a:gd name="T48" fmla="*/ 558 w 792"/>
                <a:gd name="T49" fmla="*/ 8 h 465"/>
                <a:gd name="T50" fmla="*/ 575 w 792"/>
                <a:gd name="T51" fmla="*/ 32 h 465"/>
                <a:gd name="T52" fmla="*/ 623 w 792"/>
                <a:gd name="T53" fmla="*/ 30 h 465"/>
                <a:gd name="T54" fmla="*/ 632 w 792"/>
                <a:gd name="T55" fmla="*/ 55 h 465"/>
                <a:gd name="T56" fmla="*/ 664 w 792"/>
                <a:gd name="T57" fmla="*/ 57 h 465"/>
                <a:gd name="T58" fmla="*/ 705 w 792"/>
                <a:gd name="T59" fmla="*/ 77 h 465"/>
                <a:gd name="T60" fmla="*/ 710 w 792"/>
                <a:gd name="T61" fmla="*/ 116 h 465"/>
                <a:gd name="T62" fmla="*/ 730 w 792"/>
                <a:gd name="T63" fmla="*/ 148 h 465"/>
                <a:gd name="T64" fmla="*/ 749 w 792"/>
                <a:gd name="T65" fmla="*/ 173 h 465"/>
                <a:gd name="T66" fmla="*/ 769 w 792"/>
                <a:gd name="T67" fmla="*/ 213 h 465"/>
                <a:gd name="T68" fmla="*/ 788 w 792"/>
                <a:gd name="T69" fmla="*/ 236 h 465"/>
                <a:gd name="T70" fmla="*/ 777 w 792"/>
                <a:gd name="T71" fmla="*/ 288 h 465"/>
                <a:gd name="T72" fmla="*/ 758 w 792"/>
                <a:gd name="T73" fmla="*/ 321 h 465"/>
                <a:gd name="T74" fmla="*/ 767 w 792"/>
                <a:gd name="T75" fmla="*/ 343 h 465"/>
                <a:gd name="T76" fmla="*/ 758 w 792"/>
                <a:gd name="T77" fmla="*/ 367 h 465"/>
                <a:gd name="T78" fmla="*/ 741 w 792"/>
                <a:gd name="T79" fmla="*/ 398 h 465"/>
                <a:gd name="T80" fmla="*/ 729 w 792"/>
                <a:gd name="T81" fmla="*/ 418 h 465"/>
                <a:gd name="T82" fmla="*/ 714 w 792"/>
                <a:gd name="T83" fmla="*/ 452 h 465"/>
                <a:gd name="T84" fmla="*/ 692 w 792"/>
                <a:gd name="T85" fmla="*/ 417 h 465"/>
                <a:gd name="T86" fmla="*/ 658 w 792"/>
                <a:gd name="T87" fmla="*/ 438 h 465"/>
                <a:gd name="T88" fmla="*/ 589 w 792"/>
                <a:gd name="T89" fmla="*/ 465 h 465"/>
                <a:gd name="T90" fmla="*/ 547 w 792"/>
                <a:gd name="T91" fmla="*/ 446 h 465"/>
                <a:gd name="T92" fmla="*/ 498 w 792"/>
                <a:gd name="T93" fmla="*/ 418 h 465"/>
                <a:gd name="T94" fmla="*/ 451 w 792"/>
                <a:gd name="T95" fmla="*/ 449 h 465"/>
                <a:gd name="T96" fmla="*/ 411 w 792"/>
                <a:gd name="T97" fmla="*/ 439 h 465"/>
                <a:gd name="T98" fmla="*/ 398 w 792"/>
                <a:gd name="T99" fmla="*/ 415 h 465"/>
                <a:gd name="T100" fmla="*/ 336 w 792"/>
                <a:gd name="T101" fmla="*/ 415 h 465"/>
                <a:gd name="T102" fmla="*/ 292 w 792"/>
                <a:gd name="T103" fmla="*/ 427 h 465"/>
                <a:gd name="T104" fmla="*/ 248 w 792"/>
                <a:gd name="T105" fmla="*/ 433 h 465"/>
                <a:gd name="T106" fmla="*/ 223 w 792"/>
                <a:gd name="T107" fmla="*/ 445 h 465"/>
                <a:gd name="T108" fmla="*/ 195 w 792"/>
                <a:gd name="T109" fmla="*/ 454 h 465"/>
                <a:gd name="T110" fmla="*/ 169 w 792"/>
                <a:gd name="T111" fmla="*/ 448 h 465"/>
                <a:gd name="T112" fmla="*/ 134 w 792"/>
                <a:gd name="T113" fmla="*/ 433 h 465"/>
                <a:gd name="T114" fmla="*/ 115 w 792"/>
                <a:gd name="T115" fmla="*/ 407 h 465"/>
                <a:gd name="T116" fmla="*/ 101 w 792"/>
                <a:gd name="T117" fmla="*/ 367 h 465"/>
                <a:gd name="T118" fmla="*/ 104 w 792"/>
                <a:gd name="T119" fmla="*/ 327 h 465"/>
                <a:gd name="T120" fmla="*/ 41 w 792"/>
                <a:gd name="T121" fmla="*/ 335 h 4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2"/>
                <a:gd name="T184" fmla="*/ 0 h 465"/>
                <a:gd name="T185" fmla="*/ 792 w 792"/>
                <a:gd name="T186" fmla="*/ 465 h 4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2" h="465">
                  <a:moveTo>
                    <a:pt x="23" y="301"/>
                  </a:moveTo>
                  <a:lnTo>
                    <a:pt x="22" y="301"/>
                  </a:lnTo>
                  <a:lnTo>
                    <a:pt x="19" y="296"/>
                  </a:lnTo>
                  <a:lnTo>
                    <a:pt x="18" y="289"/>
                  </a:lnTo>
                  <a:lnTo>
                    <a:pt x="16" y="282"/>
                  </a:lnTo>
                  <a:lnTo>
                    <a:pt x="15" y="276"/>
                  </a:lnTo>
                  <a:lnTo>
                    <a:pt x="13" y="271"/>
                  </a:lnTo>
                  <a:lnTo>
                    <a:pt x="9" y="266"/>
                  </a:lnTo>
                  <a:lnTo>
                    <a:pt x="6" y="255"/>
                  </a:lnTo>
                  <a:lnTo>
                    <a:pt x="4" y="246"/>
                  </a:lnTo>
                  <a:lnTo>
                    <a:pt x="1" y="239"/>
                  </a:lnTo>
                  <a:lnTo>
                    <a:pt x="0" y="230"/>
                  </a:lnTo>
                  <a:lnTo>
                    <a:pt x="0" y="221"/>
                  </a:lnTo>
                  <a:lnTo>
                    <a:pt x="1" y="214"/>
                  </a:lnTo>
                  <a:lnTo>
                    <a:pt x="4" y="204"/>
                  </a:lnTo>
                  <a:lnTo>
                    <a:pt x="7" y="198"/>
                  </a:lnTo>
                  <a:lnTo>
                    <a:pt x="7" y="194"/>
                  </a:lnTo>
                  <a:lnTo>
                    <a:pt x="9" y="194"/>
                  </a:lnTo>
                  <a:lnTo>
                    <a:pt x="13" y="195"/>
                  </a:lnTo>
                  <a:lnTo>
                    <a:pt x="19" y="195"/>
                  </a:lnTo>
                  <a:lnTo>
                    <a:pt x="25" y="194"/>
                  </a:lnTo>
                  <a:lnTo>
                    <a:pt x="29" y="191"/>
                  </a:lnTo>
                  <a:lnTo>
                    <a:pt x="35" y="189"/>
                  </a:lnTo>
                  <a:lnTo>
                    <a:pt x="41" y="189"/>
                  </a:lnTo>
                  <a:lnTo>
                    <a:pt x="50" y="189"/>
                  </a:lnTo>
                  <a:lnTo>
                    <a:pt x="54" y="189"/>
                  </a:lnTo>
                  <a:lnTo>
                    <a:pt x="59" y="185"/>
                  </a:lnTo>
                  <a:lnTo>
                    <a:pt x="63" y="182"/>
                  </a:lnTo>
                  <a:lnTo>
                    <a:pt x="63" y="180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9" y="188"/>
                  </a:lnTo>
                  <a:lnTo>
                    <a:pt x="70" y="191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4" y="194"/>
                  </a:lnTo>
                  <a:lnTo>
                    <a:pt x="90" y="196"/>
                  </a:lnTo>
                  <a:lnTo>
                    <a:pt x="94" y="199"/>
                  </a:lnTo>
                  <a:lnTo>
                    <a:pt x="98" y="201"/>
                  </a:lnTo>
                  <a:lnTo>
                    <a:pt x="106" y="202"/>
                  </a:lnTo>
                  <a:lnTo>
                    <a:pt x="116" y="205"/>
                  </a:lnTo>
                  <a:lnTo>
                    <a:pt x="123" y="202"/>
                  </a:lnTo>
                  <a:lnTo>
                    <a:pt x="129" y="202"/>
                  </a:lnTo>
                  <a:lnTo>
                    <a:pt x="135" y="201"/>
                  </a:lnTo>
                  <a:lnTo>
                    <a:pt x="141" y="201"/>
                  </a:lnTo>
                  <a:lnTo>
                    <a:pt x="145" y="199"/>
                  </a:lnTo>
                  <a:lnTo>
                    <a:pt x="151" y="199"/>
                  </a:lnTo>
                  <a:lnTo>
                    <a:pt x="156" y="199"/>
                  </a:lnTo>
                  <a:lnTo>
                    <a:pt x="157" y="201"/>
                  </a:lnTo>
                  <a:lnTo>
                    <a:pt x="157" y="205"/>
                  </a:lnTo>
                  <a:lnTo>
                    <a:pt x="154" y="208"/>
                  </a:lnTo>
                  <a:lnTo>
                    <a:pt x="151" y="211"/>
                  </a:lnTo>
                  <a:lnTo>
                    <a:pt x="147" y="214"/>
                  </a:lnTo>
                  <a:lnTo>
                    <a:pt x="150" y="216"/>
                  </a:lnTo>
                  <a:lnTo>
                    <a:pt x="156" y="217"/>
                  </a:lnTo>
                  <a:lnTo>
                    <a:pt x="162" y="220"/>
                  </a:lnTo>
                  <a:lnTo>
                    <a:pt x="164" y="223"/>
                  </a:lnTo>
                  <a:lnTo>
                    <a:pt x="169" y="226"/>
                  </a:lnTo>
                  <a:lnTo>
                    <a:pt x="173" y="230"/>
                  </a:lnTo>
                  <a:lnTo>
                    <a:pt x="178" y="236"/>
                  </a:lnTo>
                  <a:lnTo>
                    <a:pt x="179" y="242"/>
                  </a:lnTo>
                  <a:lnTo>
                    <a:pt x="181" y="249"/>
                  </a:lnTo>
                  <a:lnTo>
                    <a:pt x="184" y="255"/>
                  </a:lnTo>
                  <a:lnTo>
                    <a:pt x="185" y="260"/>
                  </a:lnTo>
                  <a:lnTo>
                    <a:pt x="187" y="264"/>
                  </a:lnTo>
                  <a:lnTo>
                    <a:pt x="189" y="267"/>
                  </a:lnTo>
                  <a:lnTo>
                    <a:pt x="192" y="267"/>
                  </a:lnTo>
                  <a:lnTo>
                    <a:pt x="195" y="267"/>
                  </a:lnTo>
                  <a:lnTo>
                    <a:pt x="198" y="267"/>
                  </a:lnTo>
                  <a:lnTo>
                    <a:pt x="201" y="269"/>
                  </a:lnTo>
                  <a:lnTo>
                    <a:pt x="204" y="269"/>
                  </a:lnTo>
                  <a:lnTo>
                    <a:pt x="206" y="269"/>
                  </a:lnTo>
                  <a:lnTo>
                    <a:pt x="209" y="267"/>
                  </a:lnTo>
                  <a:lnTo>
                    <a:pt x="210" y="266"/>
                  </a:lnTo>
                  <a:lnTo>
                    <a:pt x="213" y="266"/>
                  </a:lnTo>
                  <a:lnTo>
                    <a:pt x="212" y="269"/>
                  </a:lnTo>
                  <a:lnTo>
                    <a:pt x="212" y="271"/>
                  </a:lnTo>
                  <a:lnTo>
                    <a:pt x="212" y="273"/>
                  </a:lnTo>
                  <a:lnTo>
                    <a:pt x="214" y="276"/>
                  </a:lnTo>
                  <a:lnTo>
                    <a:pt x="217" y="277"/>
                  </a:lnTo>
                  <a:lnTo>
                    <a:pt x="223" y="280"/>
                  </a:lnTo>
                  <a:lnTo>
                    <a:pt x="228" y="283"/>
                  </a:lnTo>
                  <a:lnTo>
                    <a:pt x="231" y="286"/>
                  </a:lnTo>
                  <a:lnTo>
                    <a:pt x="231" y="285"/>
                  </a:lnTo>
                  <a:lnTo>
                    <a:pt x="231" y="283"/>
                  </a:lnTo>
                  <a:lnTo>
                    <a:pt x="232" y="280"/>
                  </a:lnTo>
                  <a:lnTo>
                    <a:pt x="235" y="277"/>
                  </a:lnTo>
                  <a:lnTo>
                    <a:pt x="235" y="271"/>
                  </a:lnTo>
                  <a:lnTo>
                    <a:pt x="237" y="270"/>
                  </a:lnTo>
                  <a:lnTo>
                    <a:pt x="235" y="269"/>
                  </a:lnTo>
                  <a:lnTo>
                    <a:pt x="234" y="267"/>
                  </a:lnTo>
                  <a:lnTo>
                    <a:pt x="232" y="264"/>
                  </a:lnTo>
                  <a:lnTo>
                    <a:pt x="235" y="263"/>
                  </a:lnTo>
                  <a:lnTo>
                    <a:pt x="237" y="261"/>
                  </a:lnTo>
                  <a:lnTo>
                    <a:pt x="238" y="258"/>
                  </a:lnTo>
                  <a:lnTo>
                    <a:pt x="238" y="257"/>
                  </a:lnTo>
                  <a:lnTo>
                    <a:pt x="237" y="255"/>
                  </a:lnTo>
                  <a:lnTo>
                    <a:pt x="237" y="254"/>
                  </a:lnTo>
                  <a:lnTo>
                    <a:pt x="237" y="252"/>
                  </a:lnTo>
                  <a:lnTo>
                    <a:pt x="238" y="251"/>
                  </a:lnTo>
                  <a:lnTo>
                    <a:pt x="242" y="251"/>
                  </a:lnTo>
                  <a:lnTo>
                    <a:pt x="245" y="249"/>
                  </a:lnTo>
                  <a:lnTo>
                    <a:pt x="247" y="248"/>
                  </a:lnTo>
                  <a:lnTo>
                    <a:pt x="247" y="245"/>
                  </a:lnTo>
                  <a:lnTo>
                    <a:pt x="247" y="241"/>
                  </a:lnTo>
                  <a:lnTo>
                    <a:pt x="248" y="235"/>
                  </a:lnTo>
                  <a:lnTo>
                    <a:pt x="251" y="232"/>
                  </a:lnTo>
                  <a:lnTo>
                    <a:pt x="257" y="226"/>
                  </a:lnTo>
                  <a:lnTo>
                    <a:pt x="263" y="221"/>
                  </a:lnTo>
                  <a:lnTo>
                    <a:pt x="266" y="221"/>
                  </a:lnTo>
                  <a:lnTo>
                    <a:pt x="269" y="224"/>
                  </a:lnTo>
                  <a:lnTo>
                    <a:pt x="270" y="227"/>
                  </a:lnTo>
                  <a:lnTo>
                    <a:pt x="272" y="229"/>
                  </a:lnTo>
                  <a:lnTo>
                    <a:pt x="276" y="229"/>
                  </a:lnTo>
                  <a:lnTo>
                    <a:pt x="281" y="227"/>
                  </a:lnTo>
                  <a:lnTo>
                    <a:pt x="281" y="224"/>
                  </a:lnTo>
                  <a:lnTo>
                    <a:pt x="279" y="220"/>
                  </a:lnTo>
                  <a:lnTo>
                    <a:pt x="279" y="214"/>
                  </a:lnTo>
                  <a:lnTo>
                    <a:pt x="279" y="208"/>
                  </a:lnTo>
                  <a:lnTo>
                    <a:pt x="281" y="204"/>
                  </a:lnTo>
                  <a:lnTo>
                    <a:pt x="284" y="199"/>
                  </a:lnTo>
                  <a:lnTo>
                    <a:pt x="288" y="195"/>
                  </a:lnTo>
                  <a:lnTo>
                    <a:pt x="294" y="194"/>
                  </a:lnTo>
                  <a:lnTo>
                    <a:pt x="301" y="194"/>
                  </a:lnTo>
                  <a:lnTo>
                    <a:pt x="307" y="194"/>
                  </a:lnTo>
                  <a:lnTo>
                    <a:pt x="311" y="195"/>
                  </a:lnTo>
                  <a:lnTo>
                    <a:pt x="317" y="194"/>
                  </a:lnTo>
                  <a:lnTo>
                    <a:pt x="319" y="192"/>
                  </a:lnTo>
                  <a:lnTo>
                    <a:pt x="320" y="189"/>
                  </a:lnTo>
                  <a:lnTo>
                    <a:pt x="320" y="185"/>
                  </a:lnTo>
                  <a:lnTo>
                    <a:pt x="322" y="180"/>
                  </a:lnTo>
                  <a:lnTo>
                    <a:pt x="322" y="176"/>
                  </a:lnTo>
                  <a:lnTo>
                    <a:pt x="325" y="174"/>
                  </a:lnTo>
                  <a:lnTo>
                    <a:pt x="331" y="172"/>
                  </a:lnTo>
                  <a:lnTo>
                    <a:pt x="335" y="169"/>
                  </a:lnTo>
                  <a:lnTo>
                    <a:pt x="339" y="166"/>
                  </a:lnTo>
                  <a:lnTo>
                    <a:pt x="336" y="160"/>
                  </a:lnTo>
                  <a:lnTo>
                    <a:pt x="335" y="154"/>
                  </a:lnTo>
                  <a:lnTo>
                    <a:pt x="334" y="147"/>
                  </a:lnTo>
                  <a:lnTo>
                    <a:pt x="336" y="144"/>
                  </a:lnTo>
                  <a:lnTo>
                    <a:pt x="341" y="142"/>
                  </a:lnTo>
                  <a:lnTo>
                    <a:pt x="344" y="139"/>
                  </a:lnTo>
                  <a:lnTo>
                    <a:pt x="347" y="135"/>
                  </a:lnTo>
                  <a:lnTo>
                    <a:pt x="345" y="130"/>
                  </a:lnTo>
                  <a:lnTo>
                    <a:pt x="342" y="126"/>
                  </a:lnTo>
                  <a:lnTo>
                    <a:pt x="341" y="122"/>
                  </a:lnTo>
                  <a:lnTo>
                    <a:pt x="336" y="116"/>
                  </a:lnTo>
                  <a:lnTo>
                    <a:pt x="334" y="111"/>
                  </a:lnTo>
                  <a:lnTo>
                    <a:pt x="334" y="105"/>
                  </a:lnTo>
                  <a:lnTo>
                    <a:pt x="336" y="102"/>
                  </a:lnTo>
                  <a:lnTo>
                    <a:pt x="339" y="98"/>
                  </a:lnTo>
                  <a:lnTo>
                    <a:pt x="342" y="95"/>
                  </a:lnTo>
                  <a:lnTo>
                    <a:pt x="345" y="94"/>
                  </a:lnTo>
                  <a:lnTo>
                    <a:pt x="348" y="89"/>
                  </a:lnTo>
                  <a:lnTo>
                    <a:pt x="351" y="88"/>
                  </a:lnTo>
                  <a:lnTo>
                    <a:pt x="357" y="86"/>
                  </a:lnTo>
                  <a:lnTo>
                    <a:pt x="363" y="86"/>
                  </a:lnTo>
                  <a:lnTo>
                    <a:pt x="369" y="86"/>
                  </a:lnTo>
                  <a:lnTo>
                    <a:pt x="373" y="89"/>
                  </a:lnTo>
                  <a:lnTo>
                    <a:pt x="376" y="91"/>
                  </a:lnTo>
                  <a:lnTo>
                    <a:pt x="378" y="89"/>
                  </a:lnTo>
                  <a:lnTo>
                    <a:pt x="381" y="86"/>
                  </a:lnTo>
                  <a:lnTo>
                    <a:pt x="383" y="85"/>
                  </a:lnTo>
                  <a:lnTo>
                    <a:pt x="388" y="85"/>
                  </a:lnTo>
                  <a:lnTo>
                    <a:pt x="392" y="89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1" y="97"/>
                  </a:lnTo>
                  <a:lnTo>
                    <a:pt x="406" y="99"/>
                  </a:lnTo>
                  <a:lnTo>
                    <a:pt x="411" y="99"/>
                  </a:lnTo>
                  <a:lnTo>
                    <a:pt x="414" y="99"/>
                  </a:lnTo>
                  <a:lnTo>
                    <a:pt x="419" y="98"/>
                  </a:lnTo>
                  <a:lnTo>
                    <a:pt x="423" y="95"/>
                  </a:lnTo>
                  <a:lnTo>
                    <a:pt x="428" y="91"/>
                  </a:lnTo>
                  <a:lnTo>
                    <a:pt x="432" y="85"/>
                  </a:lnTo>
                  <a:lnTo>
                    <a:pt x="435" y="82"/>
                  </a:lnTo>
                  <a:lnTo>
                    <a:pt x="439" y="82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50" y="73"/>
                  </a:lnTo>
                  <a:lnTo>
                    <a:pt x="454" y="73"/>
                  </a:lnTo>
                  <a:lnTo>
                    <a:pt x="457" y="77"/>
                  </a:lnTo>
                  <a:lnTo>
                    <a:pt x="461" y="80"/>
                  </a:lnTo>
                  <a:lnTo>
                    <a:pt x="464" y="83"/>
                  </a:lnTo>
                  <a:lnTo>
                    <a:pt x="470" y="86"/>
                  </a:lnTo>
                  <a:lnTo>
                    <a:pt x="473" y="88"/>
                  </a:lnTo>
                  <a:lnTo>
                    <a:pt x="478" y="86"/>
                  </a:lnTo>
                  <a:lnTo>
                    <a:pt x="480" y="85"/>
                  </a:lnTo>
                  <a:lnTo>
                    <a:pt x="483" y="83"/>
                  </a:lnTo>
                  <a:lnTo>
                    <a:pt x="486" y="85"/>
                  </a:lnTo>
                  <a:lnTo>
                    <a:pt x="489" y="86"/>
                  </a:lnTo>
                  <a:lnTo>
                    <a:pt x="495" y="89"/>
                  </a:lnTo>
                  <a:lnTo>
                    <a:pt x="497" y="94"/>
                  </a:lnTo>
                  <a:lnTo>
                    <a:pt x="498" y="95"/>
                  </a:lnTo>
                  <a:lnTo>
                    <a:pt x="503" y="95"/>
                  </a:lnTo>
                  <a:lnTo>
                    <a:pt x="505" y="97"/>
                  </a:lnTo>
                  <a:lnTo>
                    <a:pt x="507" y="101"/>
                  </a:lnTo>
                  <a:lnTo>
                    <a:pt x="507" y="104"/>
                  </a:lnTo>
                  <a:lnTo>
                    <a:pt x="511" y="107"/>
                  </a:lnTo>
                  <a:lnTo>
                    <a:pt x="516" y="108"/>
                  </a:lnTo>
                  <a:lnTo>
                    <a:pt x="519" y="111"/>
                  </a:lnTo>
                  <a:lnTo>
                    <a:pt x="523" y="113"/>
                  </a:lnTo>
                  <a:lnTo>
                    <a:pt x="528" y="111"/>
                  </a:lnTo>
                  <a:lnTo>
                    <a:pt x="532" y="108"/>
                  </a:lnTo>
                  <a:lnTo>
                    <a:pt x="533" y="110"/>
                  </a:lnTo>
                  <a:lnTo>
                    <a:pt x="533" y="105"/>
                  </a:lnTo>
                  <a:lnTo>
                    <a:pt x="535" y="99"/>
                  </a:lnTo>
                  <a:lnTo>
                    <a:pt x="536" y="95"/>
                  </a:lnTo>
                  <a:lnTo>
                    <a:pt x="536" y="92"/>
                  </a:lnTo>
                  <a:lnTo>
                    <a:pt x="533" y="91"/>
                  </a:lnTo>
                  <a:lnTo>
                    <a:pt x="529" y="92"/>
                  </a:lnTo>
                  <a:lnTo>
                    <a:pt x="528" y="89"/>
                  </a:lnTo>
                  <a:lnTo>
                    <a:pt x="525" y="86"/>
                  </a:lnTo>
                  <a:lnTo>
                    <a:pt x="522" y="83"/>
                  </a:lnTo>
                  <a:lnTo>
                    <a:pt x="519" y="80"/>
                  </a:lnTo>
                  <a:lnTo>
                    <a:pt x="514" y="77"/>
                  </a:lnTo>
                  <a:lnTo>
                    <a:pt x="507" y="77"/>
                  </a:lnTo>
                  <a:lnTo>
                    <a:pt x="505" y="77"/>
                  </a:lnTo>
                  <a:lnTo>
                    <a:pt x="503" y="76"/>
                  </a:lnTo>
                  <a:lnTo>
                    <a:pt x="503" y="72"/>
                  </a:lnTo>
                  <a:lnTo>
                    <a:pt x="501" y="70"/>
                  </a:lnTo>
                  <a:lnTo>
                    <a:pt x="500" y="67"/>
                  </a:lnTo>
                  <a:lnTo>
                    <a:pt x="494" y="66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4"/>
                  </a:lnTo>
                  <a:lnTo>
                    <a:pt x="491" y="54"/>
                  </a:lnTo>
                  <a:lnTo>
                    <a:pt x="492" y="52"/>
                  </a:lnTo>
                  <a:lnTo>
                    <a:pt x="495" y="48"/>
                  </a:lnTo>
                  <a:lnTo>
                    <a:pt x="497" y="44"/>
                  </a:lnTo>
                  <a:lnTo>
                    <a:pt x="501" y="42"/>
                  </a:lnTo>
                  <a:lnTo>
                    <a:pt x="507" y="42"/>
                  </a:lnTo>
                  <a:lnTo>
                    <a:pt x="507" y="39"/>
                  </a:lnTo>
                  <a:lnTo>
                    <a:pt x="507" y="35"/>
                  </a:lnTo>
                  <a:lnTo>
                    <a:pt x="513" y="29"/>
                  </a:lnTo>
                  <a:lnTo>
                    <a:pt x="516" y="26"/>
                  </a:lnTo>
                  <a:lnTo>
                    <a:pt x="519" y="25"/>
                  </a:lnTo>
                  <a:lnTo>
                    <a:pt x="523" y="23"/>
                  </a:lnTo>
                  <a:lnTo>
                    <a:pt x="525" y="20"/>
                  </a:lnTo>
                  <a:lnTo>
                    <a:pt x="525" y="17"/>
                  </a:lnTo>
                  <a:lnTo>
                    <a:pt x="526" y="13"/>
                  </a:lnTo>
                  <a:lnTo>
                    <a:pt x="530" y="8"/>
                  </a:lnTo>
                  <a:lnTo>
                    <a:pt x="536" y="2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7" y="1"/>
                  </a:lnTo>
                  <a:lnTo>
                    <a:pt x="550" y="1"/>
                  </a:lnTo>
                  <a:lnTo>
                    <a:pt x="554" y="2"/>
                  </a:lnTo>
                  <a:lnTo>
                    <a:pt x="554" y="5"/>
                  </a:lnTo>
                  <a:lnTo>
                    <a:pt x="558" y="8"/>
                  </a:lnTo>
                  <a:lnTo>
                    <a:pt x="561" y="11"/>
                  </a:lnTo>
                  <a:lnTo>
                    <a:pt x="563" y="14"/>
                  </a:lnTo>
                  <a:lnTo>
                    <a:pt x="563" y="17"/>
                  </a:lnTo>
                  <a:lnTo>
                    <a:pt x="563" y="22"/>
                  </a:lnTo>
                  <a:lnTo>
                    <a:pt x="561" y="25"/>
                  </a:lnTo>
                  <a:lnTo>
                    <a:pt x="560" y="26"/>
                  </a:lnTo>
                  <a:lnTo>
                    <a:pt x="561" y="29"/>
                  </a:lnTo>
                  <a:lnTo>
                    <a:pt x="564" y="32"/>
                  </a:lnTo>
                  <a:lnTo>
                    <a:pt x="569" y="30"/>
                  </a:lnTo>
                  <a:lnTo>
                    <a:pt x="575" y="32"/>
                  </a:lnTo>
                  <a:lnTo>
                    <a:pt x="578" y="30"/>
                  </a:lnTo>
                  <a:lnTo>
                    <a:pt x="583" y="32"/>
                  </a:lnTo>
                  <a:lnTo>
                    <a:pt x="588" y="33"/>
                  </a:lnTo>
                  <a:lnTo>
                    <a:pt x="591" y="35"/>
                  </a:lnTo>
                  <a:lnTo>
                    <a:pt x="597" y="38"/>
                  </a:lnTo>
                  <a:lnTo>
                    <a:pt x="601" y="39"/>
                  </a:lnTo>
                  <a:lnTo>
                    <a:pt x="607" y="38"/>
                  </a:lnTo>
                  <a:lnTo>
                    <a:pt x="614" y="35"/>
                  </a:lnTo>
                  <a:lnTo>
                    <a:pt x="619" y="32"/>
                  </a:lnTo>
                  <a:lnTo>
                    <a:pt x="623" y="30"/>
                  </a:lnTo>
                  <a:lnTo>
                    <a:pt x="625" y="30"/>
                  </a:lnTo>
                  <a:lnTo>
                    <a:pt x="627" y="32"/>
                  </a:lnTo>
                  <a:lnTo>
                    <a:pt x="632" y="33"/>
                  </a:lnTo>
                  <a:lnTo>
                    <a:pt x="633" y="36"/>
                  </a:lnTo>
                  <a:lnTo>
                    <a:pt x="633" y="42"/>
                  </a:lnTo>
                  <a:lnTo>
                    <a:pt x="633" y="45"/>
                  </a:lnTo>
                  <a:lnTo>
                    <a:pt x="632" y="48"/>
                  </a:lnTo>
                  <a:lnTo>
                    <a:pt x="632" y="51"/>
                  </a:lnTo>
                  <a:lnTo>
                    <a:pt x="630" y="54"/>
                  </a:lnTo>
                  <a:lnTo>
                    <a:pt x="632" y="55"/>
                  </a:lnTo>
                  <a:lnTo>
                    <a:pt x="636" y="57"/>
                  </a:lnTo>
                  <a:lnTo>
                    <a:pt x="641" y="58"/>
                  </a:lnTo>
                  <a:lnTo>
                    <a:pt x="647" y="57"/>
                  </a:lnTo>
                  <a:lnTo>
                    <a:pt x="651" y="54"/>
                  </a:lnTo>
                  <a:lnTo>
                    <a:pt x="654" y="52"/>
                  </a:lnTo>
                  <a:lnTo>
                    <a:pt x="657" y="50"/>
                  </a:lnTo>
                  <a:lnTo>
                    <a:pt x="658" y="50"/>
                  </a:lnTo>
                  <a:lnTo>
                    <a:pt x="660" y="50"/>
                  </a:lnTo>
                  <a:lnTo>
                    <a:pt x="663" y="52"/>
                  </a:lnTo>
                  <a:lnTo>
                    <a:pt x="664" y="57"/>
                  </a:lnTo>
                  <a:lnTo>
                    <a:pt x="669" y="61"/>
                  </a:lnTo>
                  <a:lnTo>
                    <a:pt x="672" y="64"/>
                  </a:lnTo>
                  <a:lnTo>
                    <a:pt x="675" y="67"/>
                  </a:lnTo>
                  <a:lnTo>
                    <a:pt x="679" y="70"/>
                  </a:lnTo>
                  <a:lnTo>
                    <a:pt x="683" y="72"/>
                  </a:lnTo>
                  <a:lnTo>
                    <a:pt x="691" y="73"/>
                  </a:lnTo>
                  <a:lnTo>
                    <a:pt x="695" y="73"/>
                  </a:lnTo>
                  <a:lnTo>
                    <a:pt x="698" y="73"/>
                  </a:lnTo>
                  <a:lnTo>
                    <a:pt x="702" y="73"/>
                  </a:lnTo>
                  <a:lnTo>
                    <a:pt x="705" y="77"/>
                  </a:lnTo>
                  <a:lnTo>
                    <a:pt x="708" y="80"/>
                  </a:lnTo>
                  <a:lnTo>
                    <a:pt x="713" y="86"/>
                  </a:lnTo>
                  <a:lnTo>
                    <a:pt x="717" y="91"/>
                  </a:lnTo>
                  <a:lnTo>
                    <a:pt x="717" y="95"/>
                  </a:lnTo>
                  <a:lnTo>
                    <a:pt x="716" y="97"/>
                  </a:lnTo>
                  <a:lnTo>
                    <a:pt x="714" y="101"/>
                  </a:lnTo>
                  <a:lnTo>
                    <a:pt x="714" y="105"/>
                  </a:lnTo>
                  <a:lnTo>
                    <a:pt x="713" y="108"/>
                  </a:lnTo>
                  <a:lnTo>
                    <a:pt x="711" y="111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4" y="123"/>
                  </a:lnTo>
                  <a:lnTo>
                    <a:pt x="719" y="126"/>
                  </a:lnTo>
                  <a:lnTo>
                    <a:pt x="723" y="130"/>
                  </a:lnTo>
                  <a:lnTo>
                    <a:pt x="724" y="135"/>
                  </a:lnTo>
                  <a:lnTo>
                    <a:pt x="727" y="136"/>
                  </a:lnTo>
                  <a:lnTo>
                    <a:pt x="730" y="138"/>
                  </a:lnTo>
                  <a:lnTo>
                    <a:pt x="729" y="141"/>
                  </a:lnTo>
                  <a:lnTo>
                    <a:pt x="727" y="145"/>
                  </a:lnTo>
                  <a:lnTo>
                    <a:pt x="730" y="148"/>
                  </a:lnTo>
                  <a:lnTo>
                    <a:pt x="733" y="151"/>
                  </a:lnTo>
                  <a:lnTo>
                    <a:pt x="736" y="152"/>
                  </a:lnTo>
                  <a:lnTo>
                    <a:pt x="735" y="157"/>
                  </a:lnTo>
                  <a:lnTo>
                    <a:pt x="738" y="160"/>
                  </a:lnTo>
                  <a:lnTo>
                    <a:pt x="741" y="163"/>
                  </a:lnTo>
                  <a:lnTo>
                    <a:pt x="742" y="164"/>
                  </a:lnTo>
                  <a:lnTo>
                    <a:pt x="742" y="166"/>
                  </a:lnTo>
                  <a:lnTo>
                    <a:pt x="745" y="169"/>
                  </a:lnTo>
                  <a:lnTo>
                    <a:pt x="747" y="172"/>
                  </a:lnTo>
                  <a:lnTo>
                    <a:pt x="749" y="173"/>
                  </a:lnTo>
                  <a:lnTo>
                    <a:pt x="751" y="174"/>
                  </a:lnTo>
                  <a:lnTo>
                    <a:pt x="748" y="179"/>
                  </a:lnTo>
                  <a:lnTo>
                    <a:pt x="747" y="183"/>
                  </a:lnTo>
                  <a:lnTo>
                    <a:pt x="748" y="188"/>
                  </a:lnTo>
                  <a:lnTo>
                    <a:pt x="749" y="191"/>
                  </a:lnTo>
                  <a:lnTo>
                    <a:pt x="751" y="195"/>
                  </a:lnTo>
                  <a:lnTo>
                    <a:pt x="755" y="201"/>
                  </a:lnTo>
                  <a:lnTo>
                    <a:pt x="760" y="204"/>
                  </a:lnTo>
                  <a:lnTo>
                    <a:pt x="764" y="208"/>
                  </a:lnTo>
                  <a:lnTo>
                    <a:pt x="769" y="213"/>
                  </a:lnTo>
                  <a:lnTo>
                    <a:pt x="773" y="216"/>
                  </a:lnTo>
                  <a:lnTo>
                    <a:pt x="779" y="219"/>
                  </a:lnTo>
                  <a:lnTo>
                    <a:pt x="783" y="219"/>
                  </a:lnTo>
                  <a:lnTo>
                    <a:pt x="788" y="219"/>
                  </a:lnTo>
                  <a:lnTo>
                    <a:pt x="789" y="220"/>
                  </a:lnTo>
                  <a:lnTo>
                    <a:pt x="791" y="221"/>
                  </a:lnTo>
                  <a:lnTo>
                    <a:pt x="789" y="224"/>
                  </a:lnTo>
                  <a:lnTo>
                    <a:pt x="788" y="229"/>
                  </a:lnTo>
                  <a:lnTo>
                    <a:pt x="788" y="232"/>
                  </a:lnTo>
                  <a:lnTo>
                    <a:pt x="788" y="236"/>
                  </a:lnTo>
                  <a:lnTo>
                    <a:pt x="789" y="238"/>
                  </a:lnTo>
                  <a:lnTo>
                    <a:pt x="791" y="242"/>
                  </a:lnTo>
                  <a:lnTo>
                    <a:pt x="792" y="245"/>
                  </a:lnTo>
                  <a:lnTo>
                    <a:pt x="792" y="252"/>
                  </a:lnTo>
                  <a:lnTo>
                    <a:pt x="791" y="260"/>
                  </a:lnTo>
                  <a:lnTo>
                    <a:pt x="788" y="263"/>
                  </a:lnTo>
                  <a:lnTo>
                    <a:pt x="783" y="270"/>
                  </a:lnTo>
                  <a:lnTo>
                    <a:pt x="780" y="276"/>
                  </a:lnTo>
                  <a:lnTo>
                    <a:pt x="777" y="280"/>
                  </a:lnTo>
                  <a:lnTo>
                    <a:pt x="777" y="288"/>
                  </a:lnTo>
                  <a:lnTo>
                    <a:pt x="777" y="292"/>
                  </a:lnTo>
                  <a:lnTo>
                    <a:pt x="774" y="295"/>
                  </a:lnTo>
                  <a:lnTo>
                    <a:pt x="773" y="296"/>
                  </a:lnTo>
                  <a:lnTo>
                    <a:pt x="770" y="299"/>
                  </a:lnTo>
                  <a:lnTo>
                    <a:pt x="770" y="304"/>
                  </a:lnTo>
                  <a:lnTo>
                    <a:pt x="770" y="307"/>
                  </a:lnTo>
                  <a:lnTo>
                    <a:pt x="769" y="310"/>
                  </a:lnTo>
                  <a:lnTo>
                    <a:pt x="766" y="314"/>
                  </a:lnTo>
                  <a:lnTo>
                    <a:pt x="761" y="318"/>
                  </a:lnTo>
                  <a:lnTo>
                    <a:pt x="758" y="321"/>
                  </a:lnTo>
                  <a:lnTo>
                    <a:pt x="758" y="326"/>
                  </a:lnTo>
                  <a:lnTo>
                    <a:pt x="760" y="330"/>
                  </a:lnTo>
                  <a:lnTo>
                    <a:pt x="761" y="333"/>
                  </a:lnTo>
                  <a:lnTo>
                    <a:pt x="763" y="333"/>
                  </a:lnTo>
                  <a:lnTo>
                    <a:pt x="766" y="335"/>
                  </a:lnTo>
                  <a:lnTo>
                    <a:pt x="767" y="336"/>
                  </a:lnTo>
                  <a:lnTo>
                    <a:pt x="770" y="336"/>
                  </a:lnTo>
                  <a:lnTo>
                    <a:pt x="770" y="338"/>
                  </a:lnTo>
                  <a:lnTo>
                    <a:pt x="769" y="341"/>
                  </a:lnTo>
                  <a:lnTo>
                    <a:pt x="767" y="343"/>
                  </a:lnTo>
                  <a:lnTo>
                    <a:pt x="766" y="345"/>
                  </a:lnTo>
                  <a:lnTo>
                    <a:pt x="766" y="348"/>
                  </a:lnTo>
                  <a:lnTo>
                    <a:pt x="763" y="349"/>
                  </a:lnTo>
                  <a:lnTo>
                    <a:pt x="761" y="352"/>
                  </a:lnTo>
                  <a:lnTo>
                    <a:pt x="761" y="355"/>
                  </a:lnTo>
                  <a:lnTo>
                    <a:pt x="763" y="360"/>
                  </a:lnTo>
                  <a:lnTo>
                    <a:pt x="764" y="361"/>
                  </a:lnTo>
                  <a:lnTo>
                    <a:pt x="763" y="364"/>
                  </a:lnTo>
                  <a:lnTo>
                    <a:pt x="761" y="367"/>
                  </a:lnTo>
                  <a:lnTo>
                    <a:pt x="758" y="367"/>
                  </a:lnTo>
                  <a:lnTo>
                    <a:pt x="755" y="367"/>
                  </a:lnTo>
                  <a:lnTo>
                    <a:pt x="752" y="370"/>
                  </a:lnTo>
                  <a:lnTo>
                    <a:pt x="751" y="371"/>
                  </a:lnTo>
                  <a:lnTo>
                    <a:pt x="751" y="374"/>
                  </a:lnTo>
                  <a:lnTo>
                    <a:pt x="751" y="379"/>
                  </a:lnTo>
                  <a:lnTo>
                    <a:pt x="749" y="386"/>
                  </a:lnTo>
                  <a:lnTo>
                    <a:pt x="749" y="391"/>
                  </a:lnTo>
                  <a:lnTo>
                    <a:pt x="748" y="395"/>
                  </a:lnTo>
                  <a:lnTo>
                    <a:pt x="744" y="396"/>
                  </a:lnTo>
                  <a:lnTo>
                    <a:pt x="741" y="398"/>
                  </a:lnTo>
                  <a:lnTo>
                    <a:pt x="736" y="399"/>
                  </a:lnTo>
                  <a:lnTo>
                    <a:pt x="733" y="401"/>
                  </a:lnTo>
                  <a:lnTo>
                    <a:pt x="735" y="402"/>
                  </a:lnTo>
                  <a:lnTo>
                    <a:pt x="736" y="405"/>
                  </a:lnTo>
                  <a:lnTo>
                    <a:pt x="736" y="408"/>
                  </a:lnTo>
                  <a:lnTo>
                    <a:pt x="736" y="413"/>
                  </a:lnTo>
                  <a:lnTo>
                    <a:pt x="733" y="413"/>
                  </a:lnTo>
                  <a:lnTo>
                    <a:pt x="730" y="413"/>
                  </a:lnTo>
                  <a:lnTo>
                    <a:pt x="730" y="414"/>
                  </a:lnTo>
                  <a:lnTo>
                    <a:pt x="729" y="418"/>
                  </a:lnTo>
                  <a:lnTo>
                    <a:pt x="727" y="423"/>
                  </a:lnTo>
                  <a:lnTo>
                    <a:pt x="727" y="426"/>
                  </a:lnTo>
                  <a:lnTo>
                    <a:pt x="727" y="429"/>
                  </a:lnTo>
                  <a:lnTo>
                    <a:pt x="729" y="432"/>
                  </a:lnTo>
                  <a:lnTo>
                    <a:pt x="729" y="433"/>
                  </a:lnTo>
                  <a:lnTo>
                    <a:pt x="727" y="435"/>
                  </a:lnTo>
                  <a:lnTo>
                    <a:pt x="726" y="438"/>
                  </a:lnTo>
                  <a:lnTo>
                    <a:pt x="722" y="443"/>
                  </a:lnTo>
                  <a:lnTo>
                    <a:pt x="719" y="448"/>
                  </a:lnTo>
                  <a:lnTo>
                    <a:pt x="714" y="452"/>
                  </a:lnTo>
                  <a:lnTo>
                    <a:pt x="711" y="454"/>
                  </a:lnTo>
                  <a:lnTo>
                    <a:pt x="710" y="451"/>
                  </a:lnTo>
                  <a:lnTo>
                    <a:pt x="705" y="448"/>
                  </a:lnTo>
                  <a:lnTo>
                    <a:pt x="704" y="443"/>
                  </a:lnTo>
                  <a:lnTo>
                    <a:pt x="702" y="440"/>
                  </a:lnTo>
                  <a:lnTo>
                    <a:pt x="702" y="435"/>
                  </a:lnTo>
                  <a:lnTo>
                    <a:pt x="701" y="429"/>
                  </a:lnTo>
                  <a:lnTo>
                    <a:pt x="698" y="423"/>
                  </a:lnTo>
                  <a:lnTo>
                    <a:pt x="695" y="420"/>
                  </a:lnTo>
                  <a:lnTo>
                    <a:pt x="692" y="417"/>
                  </a:lnTo>
                  <a:lnTo>
                    <a:pt x="686" y="417"/>
                  </a:lnTo>
                  <a:lnTo>
                    <a:pt x="682" y="418"/>
                  </a:lnTo>
                  <a:lnTo>
                    <a:pt x="677" y="418"/>
                  </a:lnTo>
                  <a:lnTo>
                    <a:pt x="672" y="420"/>
                  </a:lnTo>
                  <a:lnTo>
                    <a:pt x="669" y="420"/>
                  </a:lnTo>
                  <a:lnTo>
                    <a:pt x="666" y="423"/>
                  </a:lnTo>
                  <a:lnTo>
                    <a:pt x="664" y="426"/>
                  </a:lnTo>
                  <a:lnTo>
                    <a:pt x="660" y="429"/>
                  </a:lnTo>
                  <a:lnTo>
                    <a:pt x="658" y="433"/>
                  </a:lnTo>
                  <a:lnTo>
                    <a:pt x="658" y="438"/>
                  </a:lnTo>
                  <a:lnTo>
                    <a:pt x="657" y="442"/>
                  </a:lnTo>
                  <a:lnTo>
                    <a:pt x="652" y="443"/>
                  </a:lnTo>
                  <a:lnTo>
                    <a:pt x="644" y="446"/>
                  </a:lnTo>
                  <a:lnTo>
                    <a:pt x="633" y="448"/>
                  </a:lnTo>
                  <a:lnTo>
                    <a:pt x="629" y="449"/>
                  </a:lnTo>
                  <a:lnTo>
                    <a:pt x="623" y="454"/>
                  </a:lnTo>
                  <a:lnTo>
                    <a:pt x="613" y="458"/>
                  </a:lnTo>
                  <a:lnTo>
                    <a:pt x="604" y="461"/>
                  </a:lnTo>
                  <a:lnTo>
                    <a:pt x="595" y="464"/>
                  </a:lnTo>
                  <a:lnTo>
                    <a:pt x="589" y="465"/>
                  </a:lnTo>
                  <a:lnTo>
                    <a:pt x="586" y="464"/>
                  </a:lnTo>
                  <a:lnTo>
                    <a:pt x="582" y="464"/>
                  </a:lnTo>
                  <a:lnTo>
                    <a:pt x="576" y="464"/>
                  </a:lnTo>
                  <a:lnTo>
                    <a:pt x="573" y="463"/>
                  </a:lnTo>
                  <a:lnTo>
                    <a:pt x="569" y="458"/>
                  </a:lnTo>
                  <a:lnTo>
                    <a:pt x="564" y="455"/>
                  </a:lnTo>
                  <a:lnTo>
                    <a:pt x="557" y="452"/>
                  </a:lnTo>
                  <a:lnTo>
                    <a:pt x="554" y="451"/>
                  </a:lnTo>
                  <a:lnTo>
                    <a:pt x="550" y="448"/>
                  </a:lnTo>
                  <a:lnTo>
                    <a:pt x="547" y="446"/>
                  </a:lnTo>
                  <a:lnTo>
                    <a:pt x="547" y="440"/>
                  </a:lnTo>
                  <a:lnTo>
                    <a:pt x="545" y="435"/>
                  </a:lnTo>
                  <a:lnTo>
                    <a:pt x="542" y="430"/>
                  </a:lnTo>
                  <a:lnTo>
                    <a:pt x="541" y="427"/>
                  </a:lnTo>
                  <a:lnTo>
                    <a:pt x="535" y="421"/>
                  </a:lnTo>
                  <a:lnTo>
                    <a:pt x="529" y="415"/>
                  </a:lnTo>
                  <a:lnTo>
                    <a:pt x="523" y="415"/>
                  </a:lnTo>
                  <a:lnTo>
                    <a:pt x="517" y="415"/>
                  </a:lnTo>
                  <a:lnTo>
                    <a:pt x="507" y="417"/>
                  </a:lnTo>
                  <a:lnTo>
                    <a:pt x="498" y="418"/>
                  </a:lnTo>
                  <a:lnTo>
                    <a:pt x="492" y="421"/>
                  </a:lnTo>
                  <a:lnTo>
                    <a:pt x="488" y="424"/>
                  </a:lnTo>
                  <a:lnTo>
                    <a:pt x="483" y="427"/>
                  </a:lnTo>
                  <a:lnTo>
                    <a:pt x="475" y="432"/>
                  </a:lnTo>
                  <a:lnTo>
                    <a:pt x="467" y="436"/>
                  </a:lnTo>
                  <a:lnTo>
                    <a:pt x="463" y="439"/>
                  </a:lnTo>
                  <a:lnTo>
                    <a:pt x="460" y="442"/>
                  </a:lnTo>
                  <a:lnTo>
                    <a:pt x="458" y="446"/>
                  </a:lnTo>
                  <a:lnTo>
                    <a:pt x="456" y="449"/>
                  </a:lnTo>
                  <a:lnTo>
                    <a:pt x="451" y="449"/>
                  </a:lnTo>
                  <a:lnTo>
                    <a:pt x="448" y="448"/>
                  </a:lnTo>
                  <a:lnTo>
                    <a:pt x="442" y="442"/>
                  </a:lnTo>
                  <a:lnTo>
                    <a:pt x="438" y="440"/>
                  </a:lnTo>
                  <a:lnTo>
                    <a:pt x="435" y="440"/>
                  </a:lnTo>
                  <a:lnTo>
                    <a:pt x="432" y="440"/>
                  </a:lnTo>
                  <a:lnTo>
                    <a:pt x="428" y="440"/>
                  </a:lnTo>
                  <a:lnTo>
                    <a:pt x="422" y="442"/>
                  </a:lnTo>
                  <a:lnTo>
                    <a:pt x="416" y="445"/>
                  </a:lnTo>
                  <a:lnTo>
                    <a:pt x="413" y="445"/>
                  </a:lnTo>
                  <a:lnTo>
                    <a:pt x="411" y="439"/>
                  </a:lnTo>
                  <a:lnTo>
                    <a:pt x="411" y="433"/>
                  </a:lnTo>
                  <a:lnTo>
                    <a:pt x="413" y="427"/>
                  </a:lnTo>
                  <a:lnTo>
                    <a:pt x="413" y="423"/>
                  </a:lnTo>
                  <a:lnTo>
                    <a:pt x="413" y="418"/>
                  </a:lnTo>
                  <a:lnTo>
                    <a:pt x="410" y="414"/>
                  </a:lnTo>
                  <a:lnTo>
                    <a:pt x="406" y="411"/>
                  </a:lnTo>
                  <a:lnTo>
                    <a:pt x="401" y="411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89" y="413"/>
                  </a:lnTo>
                  <a:lnTo>
                    <a:pt x="383" y="413"/>
                  </a:lnTo>
                  <a:lnTo>
                    <a:pt x="378" y="410"/>
                  </a:lnTo>
                  <a:lnTo>
                    <a:pt x="370" y="408"/>
                  </a:lnTo>
                  <a:lnTo>
                    <a:pt x="364" y="407"/>
                  </a:lnTo>
                  <a:lnTo>
                    <a:pt x="357" y="410"/>
                  </a:lnTo>
                  <a:lnTo>
                    <a:pt x="351" y="413"/>
                  </a:lnTo>
                  <a:lnTo>
                    <a:pt x="342" y="414"/>
                  </a:lnTo>
                  <a:lnTo>
                    <a:pt x="336" y="415"/>
                  </a:lnTo>
                  <a:lnTo>
                    <a:pt x="329" y="417"/>
                  </a:lnTo>
                  <a:lnTo>
                    <a:pt x="322" y="418"/>
                  </a:lnTo>
                  <a:lnTo>
                    <a:pt x="313" y="418"/>
                  </a:lnTo>
                  <a:lnTo>
                    <a:pt x="309" y="417"/>
                  </a:lnTo>
                  <a:lnTo>
                    <a:pt x="307" y="415"/>
                  </a:lnTo>
                  <a:lnTo>
                    <a:pt x="304" y="414"/>
                  </a:lnTo>
                  <a:lnTo>
                    <a:pt x="300" y="417"/>
                  </a:lnTo>
                  <a:lnTo>
                    <a:pt x="297" y="421"/>
                  </a:lnTo>
                  <a:lnTo>
                    <a:pt x="294" y="423"/>
                  </a:lnTo>
                  <a:lnTo>
                    <a:pt x="292" y="427"/>
                  </a:lnTo>
                  <a:lnTo>
                    <a:pt x="286" y="427"/>
                  </a:lnTo>
                  <a:lnTo>
                    <a:pt x="281" y="429"/>
                  </a:lnTo>
                  <a:lnTo>
                    <a:pt x="275" y="430"/>
                  </a:lnTo>
                  <a:lnTo>
                    <a:pt x="272" y="433"/>
                  </a:lnTo>
                  <a:lnTo>
                    <a:pt x="270" y="436"/>
                  </a:lnTo>
                  <a:lnTo>
                    <a:pt x="264" y="435"/>
                  </a:lnTo>
                  <a:lnTo>
                    <a:pt x="260" y="433"/>
                  </a:lnTo>
                  <a:lnTo>
                    <a:pt x="256" y="433"/>
                  </a:lnTo>
                  <a:lnTo>
                    <a:pt x="251" y="432"/>
                  </a:lnTo>
                  <a:lnTo>
                    <a:pt x="248" y="433"/>
                  </a:lnTo>
                  <a:lnTo>
                    <a:pt x="250" y="439"/>
                  </a:lnTo>
                  <a:lnTo>
                    <a:pt x="248" y="443"/>
                  </a:lnTo>
                  <a:lnTo>
                    <a:pt x="244" y="445"/>
                  </a:lnTo>
                  <a:lnTo>
                    <a:pt x="241" y="442"/>
                  </a:lnTo>
                  <a:lnTo>
                    <a:pt x="238" y="440"/>
                  </a:lnTo>
                  <a:lnTo>
                    <a:pt x="237" y="439"/>
                  </a:lnTo>
                  <a:lnTo>
                    <a:pt x="232" y="442"/>
                  </a:lnTo>
                  <a:lnTo>
                    <a:pt x="229" y="443"/>
                  </a:lnTo>
                  <a:lnTo>
                    <a:pt x="226" y="443"/>
                  </a:lnTo>
                  <a:lnTo>
                    <a:pt x="223" y="445"/>
                  </a:lnTo>
                  <a:lnTo>
                    <a:pt x="220" y="446"/>
                  </a:lnTo>
                  <a:lnTo>
                    <a:pt x="219" y="446"/>
                  </a:lnTo>
                  <a:lnTo>
                    <a:pt x="216" y="448"/>
                  </a:lnTo>
                  <a:lnTo>
                    <a:pt x="212" y="449"/>
                  </a:lnTo>
                  <a:lnTo>
                    <a:pt x="209" y="448"/>
                  </a:lnTo>
                  <a:lnTo>
                    <a:pt x="207" y="448"/>
                  </a:lnTo>
                  <a:lnTo>
                    <a:pt x="204" y="448"/>
                  </a:lnTo>
                  <a:lnTo>
                    <a:pt x="201" y="452"/>
                  </a:lnTo>
                  <a:lnTo>
                    <a:pt x="200" y="455"/>
                  </a:lnTo>
                  <a:lnTo>
                    <a:pt x="195" y="454"/>
                  </a:lnTo>
                  <a:lnTo>
                    <a:pt x="192" y="452"/>
                  </a:lnTo>
                  <a:lnTo>
                    <a:pt x="195" y="449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89" y="448"/>
                  </a:lnTo>
                  <a:lnTo>
                    <a:pt x="187" y="448"/>
                  </a:lnTo>
                  <a:lnTo>
                    <a:pt x="182" y="448"/>
                  </a:lnTo>
                  <a:lnTo>
                    <a:pt x="179" y="448"/>
                  </a:lnTo>
                  <a:lnTo>
                    <a:pt x="175" y="448"/>
                  </a:lnTo>
                  <a:lnTo>
                    <a:pt x="169" y="448"/>
                  </a:lnTo>
                  <a:lnTo>
                    <a:pt x="164" y="451"/>
                  </a:lnTo>
                  <a:lnTo>
                    <a:pt x="160" y="448"/>
                  </a:lnTo>
                  <a:lnTo>
                    <a:pt x="157" y="446"/>
                  </a:lnTo>
                  <a:lnTo>
                    <a:pt x="153" y="446"/>
                  </a:lnTo>
                  <a:lnTo>
                    <a:pt x="148" y="445"/>
                  </a:lnTo>
                  <a:lnTo>
                    <a:pt x="147" y="440"/>
                  </a:lnTo>
                  <a:lnTo>
                    <a:pt x="144" y="438"/>
                  </a:lnTo>
                  <a:lnTo>
                    <a:pt x="140" y="438"/>
                  </a:lnTo>
                  <a:lnTo>
                    <a:pt x="135" y="439"/>
                  </a:lnTo>
                  <a:lnTo>
                    <a:pt x="134" y="433"/>
                  </a:lnTo>
                  <a:lnTo>
                    <a:pt x="134" y="430"/>
                  </a:lnTo>
                  <a:lnTo>
                    <a:pt x="134" y="424"/>
                  </a:lnTo>
                  <a:lnTo>
                    <a:pt x="132" y="421"/>
                  </a:lnTo>
                  <a:lnTo>
                    <a:pt x="132" y="417"/>
                  </a:lnTo>
                  <a:lnTo>
                    <a:pt x="129" y="413"/>
                  </a:lnTo>
                  <a:lnTo>
                    <a:pt x="126" y="413"/>
                  </a:lnTo>
                  <a:lnTo>
                    <a:pt x="126" y="410"/>
                  </a:lnTo>
                  <a:lnTo>
                    <a:pt x="123" y="407"/>
                  </a:lnTo>
                  <a:lnTo>
                    <a:pt x="119" y="408"/>
                  </a:lnTo>
                  <a:lnTo>
                    <a:pt x="115" y="407"/>
                  </a:lnTo>
                  <a:lnTo>
                    <a:pt x="110" y="404"/>
                  </a:lnTo>
                  <a:lnTo>
                    <a:pt x="109" y="401"/>
                  </a:lnTo>
                  <a:lnTo>
                    <a:pt x="106" y="396"/>
                  </a:lnTo>
                  <a:lnTo>
                    <a:pt x="103" y="392"/>
                  </a:lnTo>
                  <a:lnTo>
                    <a:pt x="100" y="386"/>
                  </a:lnTo>
                  <a:lnTo>
                    <a:pt x="98" y="383"/>
                  </a:lnTo>
                  <a:lnTo>
                    <a:pt x="97" y="379"/>
                  </a:lnTo>
                  <a:lnTo>
                    <a:pt x="97" y="376"/>
                  </a:lnTo>
                  <a:lnTo>
                    <a:pt x="100" y="371"/>
                  </a:lnTo>
                  <a:lnTo>
                    <a:pt x="101" y="367"/>
                  </a:lnTo>
                  <a:lnTo>
                    <a:pt x="104" y="360"/>
                  </a:lnTo>
                  <a:lnTo>
                    <a:pt x="107" y="357"/>
                  </a:lnTo>
                  <a:lnTo>
                    <a:pt x="110" y="354"/>
                  </a:lnTo>
                  <a:lnTo>
                    <a:pt x="113" y="349"/>
                  </a:lnTo>
                  <a:lnTo>
                    <a:pt x="116" y="346"/>
                  </a:lnTo>
                  <a:lnTo>
                    <a:pt x="117" y="342"/>
                  </a:lnTo>
                  <a:lnTo>
                    <a:pt x="119" y="339"/>
                  </a:lnTo>
                  <a:lnTo>
                    <a:pt x="116" y="333"/>
                  </a:lnTo>
                  <a:lnTo>
                    <a:pt x="112" y="330"/>
                  </a:lnTo>
                  <a:lnTo>
                    <a:pt x="104" y="327"/>
                  </a:lnTo>
                  <a:lnTo>
                    <a:pt x="98" y="327"/>
                  </a:lnTo>
                  <a:lnTo>
                    <a:pt x="92" y="327"/>
                  </a:lnTo>
                  <a:lnTo>
                    <a:pt x="84" y="333"/>
                  </a:lnTo>
                  <a:lnTo>
                    <a:pt x="76" y="336"/>
                  </a:lnTo>
                  <a:lnTo>
                    <a:pt x="70" y="338"/>
                  </a:lnTo>
                  <a:lnTo>
                    <a:pt x="63" y="336"/>
                  </a:lnTo>
                  <a:lnTo>
                    <a:pt x="56" y="335"/>
                  </a:lnTo>
                  <a:lnTo>
                    <a:pt x="50" y="335"/>
                  </a:lnTo>
                  <a:lnTo>
                    <a:pt x="45" y="335"/>
                  </a:lnTo>
                  <a:lnTo>
                    <a:pt x="41" y="335"/>
                  </a:lnTo>
                  <a:lnTo>
                    <a:pt x="37" y="333"/>
                  </a:lnTo>
                  <a:lnTo>
                    <a:pt x="32" y="330"/>
                  </a:lnTo>
                  <a:lnTo>
                    <a:pt x="29" y="326"/>
                  </a:lnTo>
                  <a:lnTo>
                    <a:pt x="28" y="316"/>
                  </a:lnTo>
                  <a:lnTo>
                    <a:pt x="26" y="310"/>
                  </a:lnTo>
                  <a:lnTo>
                    <a:pt x="23" y="304"/>
                  </a:lnTo>
                  <a:lnTo>
                    <a:pt x="23" y="301"/>
                  </a:lnTo>
                  <a:close/>
                </a:path>
              </a:pathLst>
            </a:custGeom>
            <a:solidFill>
              <a:srgbClr val="FFFFFF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59"/>
            <p:cNvSpPr>
              <a:spLocks noEditPoints="1"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/>
              <a:ahLst/>
              <a:cxnLst>
                <a:cxn ang="0">
                  <a:pos x="635" y="85"/>
                </a:cxn>
                <a:cxn ang="0">
                  <a:pos x="632" y="98"/>
                </a:cxn>
                <a:cxn ang="0">
                  <a:pos x="450" y="194"/>
                </a:cxn>
                <a:cxn ang="0">
                  <a:pos x="437" y="204"/>
                </a:cxn>
                <a:cxn ang="0">
                  <a:pos x="434" y="204"/>
                </a:cxn>
                <a:cxn ang="0">
                  <a:pos x="456" y="219"/>
                </a:cxn>
                <a:cxn ang="0">
                  <a:pos x="450" y="223"/>
                </a:cxn>
                <a:cxn ang="0">
                  <a:pos x="462" y="225"/>
                </a:cxn>
                <a:cxn ang="0">
                  <a:pos x="300" y="154"/>
                </a:cxn>
                <a:cxn ang="0">
                  <a:pos x="321" y="188"/>
                </a:cxn>
                <a:cxn ang="0">
                  <a:pos x="215" y="251"/>
                </a:cxn>
                <a:cxn ang="0">
                  <a:pos x="222" y="226"/>
                </a:cxn>
                <a:cxn ang="0">
                  <a:pos x="221" y="186"/>
                </a:cxn>
                <a:cxn ang="0">
                  <a:pos x="232" y="169"/>
                </a:cxn>
                <a:cxn ang="0">
                  <a:pos x="260" y="179"/>
                </a:cxn>
                <a:cxn ang="0">
                  <a:pos x="291" y="169"/>
                </a:cxn>
                <a:cxn ang="0">
                  <a:pos x="316" y="175"/>
                </a:cxn>
                <a:cxn ang="0">
                  <a:pos x="351" y="195"/>
                </a:cxn>
                <a:cxn ang="0">
                  <a:pos x="353" y="178"/>
                </a:cxn>
                <a:cxn ang="0">
                  <a:pos x="341" y="169"/>
                </a:cxn>
                <a:cxn ang="0">
                  <a:pos x="395" y="182"/>
                </a:cxn>
                <a:cxn ang="0">
                  <a:pos x="422" y="227"/>
                </a:cxn>
                <a:cxn ang="0">
                  <a:pos x="434" y="222"/>
                </a:cxn>
                <a:cxn ang="0">
                  <a:pos x="462" y="226"/>
                </a:cxn>
                <a:cxn ang="0">
                  <a:pos x="472" y="217"/>
                </a:cxn>
                <a:cxn ang="0">
                  <a:pos x="450" y="192"/>
                </a:cxn>
                <a:cxn ang="0">
                  <a:pos x="432" y="163"/>
                </a:cxn>
                <a:cxn ang="0">
                  <a:pos x="418" y="153"/>
                </a:cxn>
                <a:cxn ang="0">
                  <a:pos x="454" y="106"/>
                </a:cxn>
                <a:cxn ang="0">
                  <a:pos x="469" y="97"/>
                </a:cxn>
                <a:cxn ang="0">
                  <a:pos x="523" y="64"/>
                </a:cxn>
                <a:cxn ang="0">
                  <a:pos x="515" y="61"/>
                </a:cxn>
                <a:cxn ang="0">
                  <a:pos x="612" y="7"/>
                </a:cxn>
                <a:cxn ang="0">
                  <a:pos x="634" y="53"/>
                </a:cxn>
                <a:cxn ang="0">
                  <a:pos x="610" y="98"/>
                </a:cxn>
                <a:cxn ang="0">
                  <a:pos x="637" y="91"/>
                </a:cxn>
                <a:cxn ang="0">
                  <a:pos x="659" y="75"/>
                </a:cxn>
                <a:cxn ang="0">
                  <a:pos x="661" y="148"/>
                </a:cxn>
                <a:cxn ang="0">
                  <a:pos x="682" y="217"/>
                </a:cxn>
                <a:cxn ang="0">
                  <a:pos x="689" y="263"/>
                </a:cxn>
                <a:cxn ang="0">
                  <a:pos x="729" y="311"/>
                </a:cxn>
                <a:cxn ang="0">
                  <a:pos x="672" y="376"/>
                </a:cxn>
                <a:cxn ang="0">
                  <a:pos x="714" y="427"/>
                </a:cxn>
                <a:cxn ang="0">
                  <a:pos x="651" y="408"/>
                </a:cxn>
                <a:cxn ang="0">
                  <a:pos x="569" y="407"/>
                </a:cxn>
                <a:cxn ang="0">
                  <a:pos x="528" y="457"/>
                </a:cxn>
                <a:cxn ang="0">
                  <a:pos x="469" y="517"/>
                </a:cxn>
                <a:cxn ang="0">
                  <a:pos x="423" y="573"/>
                </a:cxn>
                <a:cxn ang="0">
                  <a:pos x="398" y="599"/>
                </a:cxn>
                <a:cxn ang="0">
                  <a:pos x="354" y="552"/>
                </a:cxn>
                <a:cxn ang="0">
                  <a:pos x="275" y="521"/>
                </a:cxn>
                <a:cxn ang="0">
                  <a:pos x="188" y="516"/>
                </a:cxn>
                <a:cxn ang="0">
                  <a:pos x="116" y="430"/>
                </a:cxn>
                <a:cxn ang="0">
                  <a:pos x="27" y="351"/>
                </a:cxn>
                <a:cxn ang="0">
                  <a:pos x="12" y="289"/>
                </a:cxn>
                <a:cxn ang="0">
                  <a:pos x="41" y="273"/>
                </a:cxn>
                <a:cxn ang="0">
                  <a:pos x="107" y="214"/>
                </a:cxn>
                <a:cxn ang="0">
                  <a:pos x="118" y="264"/>
                </a:cxn>
                <a:cxn ang="0">
                  <a:pos x="140" y="266"/>
                </a:cxn>
                <a:cxn ang="0">
                  <a:pos x="147" y="242"/>
                </a:cxn>
                <a:cxn ang="0">
                  <a:pos x="188" y="222"/>
                </a:cxn>
                <a:cxn ang="0">
                  <a:pos x="199" y="245"/>
                </a:cxn>
                <a:cxn ang="0">
                  <a:pos x="206" y="255"/>
                </a:cxn>
              </a:cxnLst>
              <a:rect l="0" t="0" r="r" b="b"/>
              <a:pathLst>
                <a:path w="729" h="608">
                  <a:moveTo>
                    <a:pt x="645" y="85"/>
                  </a:moveTo>
                  <a:lnTo>
                    <a:pt x="644" y="83"/>
                  </a:lnTo>
                  <a:lnTo>
                    <a:pt x="642" y="83"/>
                  </a:lnTo>
                  <a:lnTo>
                    <a:pt x="642" y="82"/>
                  </a:lnTo>
                  <a:lnTo>
                    <a:pt x="645" y="82"/>
                  </a:lnTo>
                  <a:lnTo>
                    <a:pt x="647" y="83"/>
                  </a:lnTo>
                  <a:lnTo>
                    <a:pt x="647" y="85"/>
                  </a:lnTo>
                  <a:lnTo>
                    <a:pt x="645" y="85"/>
                  </a:lnTo>
                  <a:lnTo>
                    <a:pt x="645" y="85"/>
                  </a:lnTo>
                  <a:close/>
                  <a:moveTo>
                    <a:pt x="645" y="86"/>
                  </a:moveTo>
                  <a:lnTo>
                    <a:pt x="642" y="85"/>
                  </a:lnTo>
                  <a:lnTo>
                    <a:pt x="641" y="85"/>
                  </a:lnTo>
                  <a:lnTo>
                    <a:pt x="641" y="83"/>
                  </a:lnTo>
                  <a:lnTo>
                    <a:pt x="641" y="82"/>
                  </a:lnTo>
                  <a:lnTo>
                    <a:pt x="641" y="83"/>
                  </a:lnTo>
                  <a:lnTo>
                    <a:pt x="645" y="86"/>
                  </a:lnTo>
                  <a:lnTo>
                    <a:pt x="645" y="86"/>
                  </a:lnTo>
                  <a:close/>
                  <a:moveTo>
                    <a:pt x="635" y="91"/>
                  </a:moveTo>
                  <a:lnTo>
                    <a:pt x="634" y="88"/>
                  </a:lnTo>
                  <a:lnTo>
                    <a:pt x="634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37" y="86"/>
                  </a:lnTo>
                  <a:lnTo>
                    <a:pt x="635" y="91"/>
                  </a:lnTo>
                  <a:lnTo>
                    <a:pt x="635" y="91"/>
                  </a:lnTo>
                  <a:close/>
                  <a:moveTo>
                    <a:pt x="629" y="92"/>
                  </a:moveTo>
                  <a:lnTo>
                    <a:pt x="628" y="91"/>
                  </a:lnTo>
                  <a:lnTo>
                    <a:pt x="628" y="89"/>
                  </a:lnTo>
                  <a:lnTo>
                    <a:pt x="628" y="86"/>
                  </a:lnTo>
                  <a:lnTo>
                    <a:pt x="629" y="86"/>
                  </a:lnTo>
                  <a:lnTo>
                    <a:pt x="631" y="88"/>
                  </a:lnTo>
                  <a:lnTo>
                    <a:pt x="632" y="91"/>
                  </a:lnTo>
                  <a:lnTo>
                    <a:pt x="631" y="92"/>
                  </a:lnTo>
                  <a:lnTo>
                    <a:pt x="629" y="92"/>
                  </a:lnTo>
                  <a:lnTo>
                    <a:pt x="629" y="92"/>
                  </a:lnTo>
                  <a:close/>
                  <a:moveTo>
                    <a:pt x="632" y="101"/>
                  </a:moveTo>
                  <a:lnTo>
                    <a:pt x="625" y="91"/>
                  </a:lnTo>
                  <a:lnTo>
                    <a:pt x="625" y="88"/>
                  </a:lnTo>
                  <a:lnTo>
                    <a:pt x="626" y="88"/>
                  </a:lnTo>
                  <a:lnTo>
                    <a:pt x="626" y="91"/>
                  </a:lnTo>
                  <a:lnTo>
                    <a:pt x="629" y="97"/>
                  </a:lnTo>
                  <a:lnTo>
                    <a:pt x="632" y="98"/>
                  </a:lnTo>
                  <a:lnTo>
                    <a:pt x="634" y="98"/>
                  </a:lnTo>
                  <a:lnTo>
                    <a:pt x="632" y="101"/>
                  </a:lnTo>
                  <a:lnTo>
                    <a:pt x="632" y="101"/>
                  </a:lnTo>
                  <a:close/>
                  <a:moveTo>
                    <a:pt x="632" y="103"/>
                  </a:moveTo>
                  <a:lnTo>
                    <a:pt x="635" y="98"/>
                  </a:lnTo>
                  <a:lnTo>
                    <a:pt x="634" y="98"/>
                  </a:lnTo>
                  <a:lnTo>
                    <a:pt x="634" y="97"/>
                  </a:lnTo>
                  <a:lnTo>
                    <a:pt x="631" y="95"/>
                  </a:lnTo>
                  <a:lnTo>
                    <a:pt x="632" y="92"/>
                  </a:lnTo>
                  <a:lnTo>
                    <a:pt x="634" y="92"/>
                  </a:lnTo>
                  <a:lnTo>
                    <a:pt x="635" y="94"/>
                  </a:lnTo>
                  <a:lnTo>
                    <a:pt x="637" y="98"/>
                  </a:lnTo>
                  <a:lnTo>
                    <a:pt x="637" y="100"/>
                  </a:lnTo>
                  <a:lnTo>
                    <a:pt x="634" y="103"/>
                  </a:lnTo>
                  <a:lnTo>
                    <a:pt x="632" y="103"/>
                  </a:lnTo>
                  <a:lnTo>
                    <a:pt x="632" y="103"/>
                  </a:lnTo>
                  <a:close/>
                  <a:moveTo>
                    <a:pt x="462" y="207"/>
                  </a:moveTo>
                  <a:lnTo>
                    <a:pt x="456" y="203"/>
                  </a:lnTo>
                  <a:lnTo>
                    <a:pt x="445" y="195"/>
                  </a:lnTo>
                  <a:lnTo>
                    <a:pt x="445" y="194"/>
                  </a:lnTo>
                  <a:lnTo>
                    <a:pt x="450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7" y="200"/>
                  </a:lnTo>
                  <a:lnTo>
                    <a:pt x="460" y="203"/>
                  </a:lnTo>
                  <a:lnTo>
                    <a:pt x="462" y="204"/>
                  </a:lnTo>
                  <a:lnTo>
                    <a:pt x="462" y="207"/>
                  </a:lnTo>
                  <a:lnTo>
                    <a:pt x="462" y="207"/>
                  </a:lnTo>
                  <a:close/>
                  <a:moveTo>
                    <a:pt x="445" y="204"/>
                  </a:moveTo>
                  <a:lnTo>
                    <a:pt x="444" y="204"/>
                  </a:lnTo>
                  <a:lnTo>
                    <a:pt x="442" y="203"/>
                  </a:lnTo>
                  <a:lnTo>
                    <a:pt x="445" y="203"/>
                  </a:lnTo>
                  <a:lnTo>
                    <a:pt x="445" y="204"/>
                  </a:lnTo>
                  <a:lnTo>
                    <a:pt x="445" y="204"/>
                  </a:lnTo>
                  <a:close/>
                  <a:moveTo>
                    <a:pt x="453" y="213"/>
                  </a:moveTo>
                  <a:lnTo>
                    <a:pt x="448" y="213"/>
                  </a:lnTo>
                  <a:lnTo>
                    <a:pt x="444" y="211"/>
                  </a:lnTo>
                  <a:lnTo>
                    <a:pt x="440" y="207"/>
                  </a:lnTo>
                  <a:lnTo>
                    <a:pt x="438" y="205"/>
                  </a:lnTo>
                  <a:lnTo>
                    <a:pt x="437" y="204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1" y="205"/>
                  </a:lnTo>
                  <a:lnTo>
                    <a:pt x="442" y="204"/>
                  </a:lnTo>
                  <a:lnTo>
                    <a:pt x="445" y="205"/>
                  </a:lnTo>
                  <a:lnTo>
                    <a:pt x="450" y="208"/>
                  </a:lnTo>
                  <a:lnTo>
                    <a:pt x="453" y="211"/>
                  </a:lnTo>
                  <a:lnTo>
                    <a:pt x="453" y="213"/>
                  </a:lnTo>
                  <a:lnTo>
                    <a:pt x="453" y="213"/>
                  </a:lnTo>
                  <a:close/>
                  <a:moveTo>
                    <a:pt x="456" y="210"/>
                  </a:moveTo>
                  <a:lnTo>
                    <a:pt x="454" y="210"/>
                  </a:lnTo>
                  <a:lnTo>
                    <a:pt x="453" y="207"/>
                  </a:lnTo>
                  <a:lnTo>
                    <a:pt x="451" y="204"/>
                  </a:lnTo>
                  <a:lnTo>
                    <a:pt x="453" y="204"/>
                  </a:lnTo>
                  <a:lnTo>
                    <a:pt x="454" y="205"/>
                  </a:lnTo>
                  <a:lnTo>
                    <a:pt x="456" y="210"/>
                  </a:lnTo>
                  <a:lnTo>
                    <a:pt x="456" y="210"/>
                  </a:lnTo>
                  <a:close/>
                  <a:moveTo>
                    <a:pt x="441" y="213"/>
                  </a:moveTo>
                  <a:lnTo>
                    <a:pt x="440" y="211"/>
                  </a:lnTo>
                  <a:lnTo>
                    <a:pt x="438" y="210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8" y="207"/>
                  </a:lnTo>
                  <a:lnTo>
                    <a:pt x="438" y="208"/>
                  </a:lnTo>
                  <a:lnTo>
                    <a:pt x="441" y="211"/>
                  </a:lnTo>
                  <a:lnTo>
                    <a:pt x="441" y="213"/>
                  </a:lnTo>
                  <a:lnTo>
                    <a:pt x="441" y="213"/>
                  </a:lnTo>
                  <a:close/>
                  <a:moveTo>
                    <a:pt x="429" y="216"/>
                  </a:moveTo>
                  <a:lnTo>
                    <a:pt x="426" y="214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29" y="213"/>
                  </a:lnTo>
                  <a:lnTo>
                    <a:pt x="431" y="216"/>
                  </a:lnTo>
                  <a:lnTo>
                    <a:pt x="429" y="216"/>
                  </a:lnTo>
                  <a:lnTo>
                    <a:pt x="429" y="216"/>
                  </a:lnTo>
                  <a:close/>
                  <a:moveTo>
                    <a:pt x="456" y="219"/>
                  </a:moveTo>
                  <a:lnTo>
                    <a:pt x="454" y="217"/>
                  </a:lnTo>
                  <a:lnTo>
                    <a:pt x="453" y="214"/>
                  </a:lnTo>
                  <a:lnTo>
                    <a:pt x="453" y="211"/>
                  </a:lnTo>
                  <a:lnTo>
                    <a:pt x="454" y="211"/>
                  </a:lnTo>
                  <a:lnTo>
                    <a:pt x="456" y="214"/>
                  </a:lnTo>
                  <a:lnTo>
                    <a:pt x="456" y="217"/>
                  </a:lnTo>
                  <a:lnTo>
                    <a:pt x="456" y="219"/>
                  </a:lnTo>
                  <a:lnTo>
                    <a:pt x="456" y="219"/>
                  </a:lnTo>
                  <a:close/>
                  <a:moveTo>
                    <a:pt x="469" y="214"/>
                  </a:moveTo>
                  <a:lnTo>
                    <a:pt x="467" y="214"/>
                  </a:lnTo>
                  <a:lnTo>
                    <a:pt x="466" y="213"/>
                  </a:lnTo>
                  <a:lnTo>
                    <a:pt x="466" y="211"/>
                  </a:lnTo>
                  <a:lnTo>
                    <a:pt x="467" y="211"/>
                  </a:lnTo>
                  <a:lnTo>
                    <a:pt x="469" y="213"/>
                  </a:lnTo>
                  <a:lnTo>
                    <a:pt x="469" y="214"/>
                  </a:lnTo>
                  <a:lnTo>
                    <a:pt x="469" y="214"/>
                  </a:lnTo>
                  <a:close/>
                  <a:moveTo>
                    <a:pt x="450" y="223"/>
                  </a:moveTo>
                  <a:lnTo>
                    <a:pt x="448" y="223"/>
                  </a:lnTo>
                  <a:lnTo>
                    <a:pt x="445" y="222"/>
                  </a:lnTo>
                  <a:lnTo>
                    <a:pt x="442" y="220"/>
                  </a:lnTo>
                  <a:lnTo>
                    <a:pt x="442" y="219"/>
                  </a:lnTo>
                  <a:lnTo>
                    <a:pt x="438" y="213"/>
                  </a:lnTo>
                  <a:lnTo>
                    <a:pt x="438" y="211"/>
                  </a:lnTo>
                  <a:lnTo>
                    <a:pt x="440" y="213"/>
                  </a:lnTo>
                  <a:lnTo>
                    <a:pt x="445" y="219"/>
                  </a:lnTo>
                  <a:lnTo>
                    <a:pt x="448" y="222"/>
                  </a:lnTo>
                  <a:lnTo>
                    <a:pt x="450" y="223"/>
                  </a:lnTo>
                  <a:lnTo>
                    <a:pt x="450" y="223"/>
                  </a:lnTo>
                  <a:close/>
                  <a:moveTo>
                    <a:pt x="440" y="220"/>
                  </a:moveTo>
                  <a:lnTo>
                    <a:pt x="437" y="220"/>
                  </a:lnTo>
                  <a:lnTo>
                    <a:pt x="434" y="217"/>
                  </a:lnTo>
                  <a:lnTo>
                    <a:pt x="431" y="213"/>
                  </a:lnTo>
                  <a:lnTo>
                    <a:pt x="432" y="213"/>
                  </a:lnTo>
                  <a:lnTo>
                    <a:pt x="435" y="216"/>
                  </a:lnTo>
                  <a:lnTo>
                    <a:pt x="440" y="220"/>
                  </a:lnTo>
                  <a:lnTo>
                    <a:pt x="440" y="220"/>
                  </a:lnTo>
                  <a:close/>
                  <a:moveTo>
                    <a:pt x="462" y="225"/>
                  </a:moveTo>
                  <a:lnTo>
                    <a:pt x="457" y="223"/>
                  </a:lnTo>
                  <a:lnTo>
                    <a:pt x="448" y="219"/>
                  </a:lnTo>
                  <a:lnTo>
                    <a:pt x="445" y="216"/>
                  </a:lnTo>
                  <a:lnTo>
                    <a:pt x="445" y="214"/>
                  </a:lnTo>
                  <a:lnTo>
                    <a:pt x="448" y="214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6" y="220"/>
                  </a:lnTo>
                  <a:lnTo>
                    <a:pt x="459" y="222"/>
                  </a:lnTo>
                  <a:lnTo>
                    <a:pt x="462" y="223"/>
                  </a:lnTo>
                  <a:lnTo>
                    <a:pt x="462" y="225"/>
                  </a:lnTo>
                  <a:lnTo>
                    <a:pt x="462" y="225"/>
                  </a:lnTo>
                  <a:close/>
                  <a:moveTo>
                    <a:pt x="431" y="225"/>
                  </a:moveTo>
                  <a:lnTo>
                    <a:pt x="429" y="223"/>
                  </a:lnTo>
                  <a:lnTo>
                    <a:pt x="425" y="222"/>
                  </a:lnTo>
                  <a:lnTo>
                    <a:pt x="422" y="220"/>
                  </a:lnTo>
                  <a:lnTo>
                    <a:pt x="422" y="219"/>
                  </a:lnTo>
                  <a:lnTo>
                    <a:pt x="423" y="217"/>
                  </a:lnTo>
                  <a:lnTo>
                    <a:pt x="428" y="219"/>
                  </a:lnTo>
                  <a:lnTo>
                    <a:pt x="429" y="220"/>
                  </a:lnTo>
                  <a:lnTo>
                    <a:pt x="432" y="223"/>
                  </a:lnTo>
                  <a:lnTo>
                    <a:pt x="432" y="225"/>
                  </a:lnTo>
                  <a:lnTo>
                    <a:pt x="431" y="225"/>
                  </a:lnTo>
                  <a:lnTo>
                    <a:pt x="431" y="225"/>
                  </a:lnTo>
                  <a:close/>
                  <a:moveTo>
                    <a:pt x="300" y="154"/>
                  </a:moveTo>
                  <a:lnTo>
                    <a:pt x="298" y="153"/>
                  </a:lnTo>
                  <a:lnTo>
                    <a:pt x="298" y="151"/>
                  </a:lnTo>
                  <a:lnTo>
                    <a:pt x="301" y="148"/>
                  </a:lnTo>
                  <a:lnTo>
                    <a:pt x="303" y="148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0" y="154"/>
                  </a:lnTo>
                  <a:lnTo>
                    <a:pt x="300" y="154"/>
                  </a:lnTo>
                  <a:close/>
                  <a:moveTo>
                    <a:pt x="322" y="179"/>
                  </a:moveTo>
                  <a:lnTo>
                    <a:pt x="321" y="179"/>
                  </a:lnTo>
                  <a:lnTo>
                    <a:pt x="322" y="176"/>
                  </a:lnTo>
                  <a:lnTo>
                    <a:pt x="322" y="175"/>
                  </a:lnTo>
                  <a:lnTo>
                    <a:pt x="321" y="172"/>
                  </a:lnTo>
                  <a:lnTo>
                    <a:pt x="321" y="170"/>
                  </a:lnTo>
                  <a:lnTo>
                    <a:pt x="322" y="170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3" y="178"/>
                  </a:lnTo>
                  <a:lnTo>
                    <a:pt x="322" y="179"/>
                  </a:lnTo>
                  <a:lnTo>
                    <a:pt x="322" y="179"/>
                  </a:lnTo>
                  <a:close/>
                  <a:moveTo>
                    <a:pt x="321" y="188"/>
                  </a:moveTo>
                  <a:lnTo>
                    <a:pt x="321" y="186"/>
                  </a:lnTo>
                  <a:lnTo>
                    <a:pt x="325" y="183"/>
                  </a:lnTo>
                  <a:lnTo>
                    <a:pt x="326" y="183"/>
                  </a:lnTo>
                  <a:lnTo>
                    <a:pt x="328" y="185"/>
                  </a:lnTo>
                  <a:lnTo>
                    <a:pt x="326" y="186"/>
                  </a:lnTo>
                  <a:lnTo>
                    <a:pt x="323" y="186"/>
                  </a:lnTo>
                  <a:lnTo>
                    <a:pt x="321" y="188"/>
                  </a:lnTo>
                  <a:lnTo>
                    <a:pt x="321" y="188"/>
                  </a:lnTo>
                  <a:close/>
                  <a:moveTo>
                    <a:pt x="348" y="194"/>
                  </a:moveTo>
                  <a:lnTo>
                    <a:pt x="345" y="194"/>
                  </a:lnTo>
                  <a:lnTo>
                    <a:pt x="345" y="192"/>
                  </a:lnTo>
                  <a:lnTo>
                    <a:pt x="345" y="192"/>
                  </a:lnTo>
                  <a:lnTo>
                    <a:pt x="347" y="192"/>
                  </a:lnTo>
                  <a:lnTo>
                    <a:pt x="348" y="194"/>
                  </a:lnTo>
                  <a:lnTo>
                    <a:pt x="348" y="194"/>
                  </a:lnTo>
                  <a:close/>
                  <a:moveTo>
                    <a:pt x="19" y="286"/>
                  </a:moveTo>
                  <a:lnTo>
                    <a:pt x="15" y="286"/>
                  </a:lnTo>
                  <a:lnTo>
                    <a:pt x="13" y="285"/>
                  </a:lnTo>
                  <a:lnTo>
                    <a:pt x="15" y="283"/>
                  </a:lnTo>
                  <a:lnTo>
                    <a:pt x="16" y="285"/>
                  </a:lnTo>
                  <a:lnTo>
                    <a:pt x="19" y="286"/>
                  </a:lnTo>
                  <a:lnTo>
                    <a:pt x="19" y="286"/>
                  </a:lnTo>
                  <a:close/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43" y="258"/>
                  </a:lnTo>
                  <a:lnTo>
                    <a:pt x="144" y="257"/>
                  </a:lnTo>
                  <a:lnTo>
                    <a:pt x="147" y="255"/>
                  </a:lnTo>
                  <a:lnTo>
                    <a:pt x="149" y="254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6" y="245"/>
                  </a:lnTo>
                  <a:lnTo>
                    <a:pt x="156" y="244"/>
                  </a:lnTo>
                  <a:lnTo>
                    <a:pt x="153" y="244"/>
                  </a:lnTo>
                  <a:lnTo>
                    <a:pt x="150" y="241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50" y="245"/>
                  </a:lnTo>
                  <a:lnTo>
                    <a:pt x="150" y="247"/>
                  </a:lnTo>
                  <a:lnTo>
                    <a:pt x="147" y="247"/>
                  </a:lnTo>
                  <a:lnTo>
                    <a:pt x="144" y="245"/>
                  </a:lnTo>
                  <a:lnTo>
                    <a:pt x="143" y="242"/>
                  </a:lnTo>
                  <a:lnTo>
                    <a:pt x="141" y="238"/>
                  </a:lnTo>
                  <a:lnTo>
                    <a:pt x="138" y="235"/>
                  </a:lnTo>
                  <a:lnTo>
                    <a:pt x="137" y="232"/>
                  </a:lnTo>
                  <a:lnTo>
                    <a:pt x="137" y="230"/>
                  </a:lnTo>
                  <a:lnTo>
                    <a:pt x="138" y="229"/>
                  </a:lnTo>
                  <a:lnTo>
                    <a:pt x="143" y="229"/>
                  </a:lnTo>
                  <a:lnTo>
                    <a:pt x="149" y="229"/>
                  </a:lnTo>
                  <a:lnTo>
                    <a:pt x="150" y="229"/>
                  </a:lnTo>
                  <a:lnTo>
                    <a:pt x="156" y="230"/>
                  </a:lnTo>
                  <a:lnTo>
                    <a:pt x="159" y="230"/>
                  </a:lnTo>
                  <a:lnTo>
                    <a:pt x="166" y="226"/>
                  </a:lnTo>
                  <a:lnTo>
                    <a:pt x="169" y="226"/>
                  </a:lnTo>
                  <a:lnTo>
                    <a:pt x="174" y="225"/>
                  </a:lnTo>
                  <a:lnTo>
                    <a:pt x="179" y="225"/>
                  </a:lnTo>
                  <a:lnTo>
                    <a:pt x="184" y="223"/>
                  </a:lnTo>
                  <a:lnTo>
                    <a:pt x="188" y="222"/>
                  </a:lnTo>
                  <a:lnTo>
                    <a:pt x="194" y="220"/>
                  </a:lnTo>
                  <a:lnTo>
                    <a:pt x="197" y="220"/>
                  </a:lnTo>
                  <a:lnTo>
                    <a:pt x="200" y="219"/>
                  </a:lnTo>
                  <a:lnTo>
                    <a:pt x="201" y="219"/>
                  </a:lnTo>
                  <a:lnTo>
                    <a:pt x="200" y="220"/>
                  </a:lnTo>
                  <a:lnTo>
                    <a:pt x="201" y="220"/>
                  </a:lnTo>
                  <a:lnTo>
                    <a:pt x="201" y="222"/>
                  </a:lnTo>
                  <a:lnTo>
                    <a:pt x="201" y="223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203" y="229"/>
                  </a:lnTo>
                  <a:lnTo>
                    <a:pt x="204" y="232"/>
                  </a:lnTo>
                  <a:lnTo>
                    <a:pt x="206" y="235"/>
                  </a:lnTo>
                  <a:lnTo>
                    <a:pt x="204" y="238"/>
                  </a:lnTo>
                  <a:lnTo>
                    <a:pt x="204" y="239"/>
                  </a:lnTo>
                  <a:lnTo>
                    <a:pt x="204" y="239"/>
                  </a:lnTo>
                  <a:lnTo>
                    <a:pt x="203" y="241"/>
                  </a:lnTo>
                  <a:lnTo>
                    <a:pt x="200" y="244"/>
                  </a:lnTo>
                  <a:lnTo>
                    <a:pt x="197" y="244"/>
                  </a:lnTo>
                  <a:lnTo>
                    <a:pt x="197" y="245"/>
                  </a:lnTo>
                  <a:lnTo>
                    <a:pt x="199" y="245"/>
                  </a:lnTo>
                  <a:lnTo>
                    <a:pt x="199" y="247"/>
                  </a:lnTo>
                  <a:lnTo>
                    <a:pt x="197" y="247"/>
                  </a:lnTo>
                  <a:lnTo>
                    <a:pt x="200" y="248"/>
                  </a:lnTo>
                  <a:lnTo>
                    <a:pt x="200" y="247"/>
                  </a:lnTo>
                  <a:lnTo>
                    <a:pt x="201" y="247"/>
                  </a:lnTo>
                  <a:lnTo>
                    <a:pt x="204" y="248"/>
                  </a:lnTo>
                  <a:lnTo>
                    <a:pt x="204" y="248"/>
                  </a:lnTo>
                  <a:lnTo>
                    <a:pt x="204" y="247"/>
                  </a:lnTo>
                  <a:lnTo>
                    <a:pt x="204" y="245"/>
                  </a:lnTo>
                  <a:lnTo>
                    <a:pt x="204" y="244"/>
                  </a:lnTo>
                  <a:lnTo>
                    <a:pt x="206" y="242"/>
                  </a:lnTo>
                  <a:lnTo>
                    <a:pt x="207" y="242"/>
                  </a:lnTo>
                  <a:lnTo>
                    <a:pt x="209" y="242"/>
                  </a:lnTo>
                  <a:lnTo>
                    <a:pt x="210" y="245"/>
                  </a:lnTo>
                  <a:lnTo>
                    <a:pt x="209" y="248"/>
                  </a:lnTo>
                  <a:lnTo>
                    <a:pt x="207" y="251"/>
                  </a:lnTo>
                  <a:lnTo>
                    <a:pt x="207" y="254"/>
                  </a:lnTo>
                  <a:lnTo>
                    <a:pt x="204" y="255"/>
                  </a:lnTo>
                  <a:lnTo>
                    <a:pt x="204" y="257"/>
                  </a:lnTo>
                  <a:lnTo>
                    <a:pt x="206" y="255"/>
                  </a:lnTo>
                  <a:lnTo>
                    <a:pt x="206" y="2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65" name="Freeform 60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1 h 3"/>
                <a:gd name="T4" fmla="*/ 0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3 w 5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3"/>
                <a:gd name="T26" fmla="*/ 5 w 5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3">
                  <a:moveTo>
                    <a:pt x="3" y="3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6" name="Freeform 61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3 h 4"/>
                <a:gd name="T4" fmla="*/ 0 w 4"/>
                <a:gd name="T5" fmla="*/ 3 h 4"/>
                <a:gd name="T6" fmla="*/ 0 w 4"/>
                <a:gd name="T7" fmla="*/ 1 h 4"/>
                <a:gd name="T8" fmla="*/ 0 w 4"/>
                <a:gd name="T9" fmla="*/ 0 h 4"/>
                <a:gd name="T10" fmla="*/ 0 w 4"/>
                <a:gd name="T11" fmla="*/ 1 h 4"/>
                <a:gd name="T12" fmla="*/ 4 w 4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4"/>
                <a:gd name="T23" fmla="*/ 4 w 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4">
                  <a:moveTo>
                    <a:pt x="4" y="4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7" name="Freeform 62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0 w 3"/>
                <a:gd name="T5" fmla="*/ 0 h 6"/>
                <a:gd name="T6" fmla="*/ 1 w 3"/>
                <a:gd name="T7" fmla="*/ 0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1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8" name="Freeform 63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5 h 6"/>
                <a:gd name="T4" fmla="*/ 0 w 4"/>
                <a:gd name="T5" fmla="*/ 3 h 6"/>
                <a:gd name="T6" fmla="*/ 0 w 4"/>
                <a:gd name="T7" fmla="*/ 0 h 6"/>
                <a:gd name="T8" fmla="*/ 1 w 4"/>
                <a:gd name="T9" fmla="*/ 0 h 6"/>
                <a:gd name="T10" fmla="*/ 3 w 4"/>
                <a:gd name="T11" fmla="*/ 2 h 6"/>
                <a:gd name="T12" fmla="*/ 4 w 4"/>
                <a:gd name="T13" fmla="*/ 5 h 6"/>
                <a:gd name="T14" fmla="*/ 3 w 4"/>
                <a:gd name="T15" fmla="*/ 6 h 6"/>
                <a:gd name="T16" fmla="*/ 1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1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69" name="Freeform 6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7 w 9"/>
                <a:gd name="T1" fmla="*/ 13 h 13"/>
                <a:gd name="T2" fmla="*/ 0 w 9"/>
                <a:gd name="T3" fmla="*/ 3 h 13"/>
                <a:gd name="T4" fmla="*/ 0 w 9"/>
                <a:gd name="T5" fmla="*/ 0 h 13"/>
                <a:gd name="T6" fmla="*/ 1 w 9"/>
                <a:gd name="T7" fmla="*/ 0 h 13"/>
                <a:gd name="T8" fmla="*/ 1 w 9"/>
                <a:gd name="T9" fmla="*/ 3 h 13"/>
                <a:gd name="T10" fmla="*/ 4 w 9"/>
                <a:gd name="T11" fmla="*/ 9 h 13"/>
                <a:gd name="T12" fmla="*/ 7 w 9"/>
                <a:gd name="T13" fmla="*/ 10 h 13"/>
                <a:gd name="T14" fmla="*/ 9 w 9"/>
                <a:gd name="T15" fmla="*/ 10 h 13"/>
                <a:gd name="T16" fmla="*/ 7 w 9"/>
                <a:gd name="T17" fmla="*/ 13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7" y="1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0" name="Freeform 65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1 w 6"/>
                <a:gd name="T1" fmla="*/ 11 h 11"/>
                <a:gd name="T2" fmla="*/ 4 w 6"/>
                <a:gd name="T3" fmla="*/ 6 h 11"/>
                <a:gd name="T4" fmla="*/ 3 w 6"/>
                <a:gd name="T5" fmla="*/ 6 h 11"/>
                <a:gd name="T6" fmla="*/ 3 w 6"/>
                <a:gd name="T7" fmla="*/ 5 h 11"/>
                <a:gd name="T8" fmla="*/ 0 w 6"/>
                <a:gd name="T9" fmla="*/ 3 h 11"/>
                <a:gd name="T10" fmla="*/ 1 w 6"/>
                <a:gd name="T11" fmla="*/ 0 h 11"/>
                <a:gd name="T12" fmla="*/ 3 w 6"/>
                <a:gd name="T13" fmla="*/ 0 h 11"/>
                <a:gd name="T14" fmla="*/ 4 w 6"/>
                <a:gd name="T15" fmla="*/ 2 h 11"/>
                <a:gd name="T16" fmla="*/ 6 w 6"/>
                <a:gd name="T17" fmla="*/ 6 h 11"/>
                <a:gd name="T18" fmla="*/ 6 w 6"/>
                <a:gd name="T19" fmla="*/ 8 h 11"/>
                <a:gd name="T20" fmla="*/ 3 w 6"/>
                <a:gd name="T21" fmla="*/ 11 h 11"/>
                <a:gd name="T22" fmla="*/ 1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1" y="11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1" name="Freeform 66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17 w 17"/>
                <a:gd name="T1" fmla="*/ 13 h 13"/>
                <a:gd name="T2" fmla="*/ 11 w 17"/>
                <a:gd name="T3" fmla="*/ 9 h 13"/>
                <a:gd name="T4" fmla="*/ 0 w 17"/>
                <a:gd name="T5" fmla="*/ 1 h 13"/>
                <a:gd name="T6" fmla="*/ 0 w 17"/>
                <a:gd name="T7" fmla="*/ 0 h 13"/>
                <a:gd name="T8" fmla="*/ 5 w 17"/>
                <a:gd name="T9" fmla="*/ 0 h 13"/>
                <a:gd name="T10" fmla="*/ 8 w 17"/>
                <a:gd name="T11" fmla="*/ 3 h 13"/>
                <a:gd name="T12" fmla="*/ 8 w 17"/>
                <a:gd name="T13" fmla="*/ 3 h 13"/>
                <a:gd name="T14" fmla="*/ 9 w 17"/>
                <a:gd name="T15" fmla="*/ 3 h 13"/>
                <a:gd name="T16" fmla="*/ 12 w 17"/>
                <a:gd name="T17" fmla="*/ 6 h 13"/>
                <a:gd name="T18" fmla="*/ 15 w 17"/>
                <a:gd name="T19" fmla="*/ 9 h 13"/>
                <a:gd name="T20" fmla="*/ 17 w 17"/>
                <a:gd name="T21" fmla="*/ 10 h 13"/>
                <a:gd name="T22" fmla="*/ 17 w 17"/>
                <a:gd name="T23" fmla="*/ 1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17" y="13"/>
                  </a:move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2" name="Freeform 67"/>
            <p:cNvSpPr>
              <a:spLocks/>
            </p:cNvSpPr>
            <p:nvPr/>
          </p:nvSpPr>
          <p:spPr bwMode="auto">
            <a:xfrm>
              <a:off x="1463" y="1264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3 w 3"/>
                <a:gd name="T7" fmla="*/ 0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3" name="Freeform 68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1 w 16"/>
                <a:gd name="T3" fmla="*/ 9 h 9"/>
                <a:gd name="T4" fmla="*/ 7 w 16"/>
                <a:gd name="T5" fmla="*/ 7 h 9"/>
                <a:gd name="T6" fmla="*/ 3 w 16"/>
                <a:gd name="T7" fmla="*/ 3 h 9"/>
                <a:gd name="T8" fmla="*/ 1 w 16"/>
                <a:gd name="T9" fmla="*/ 1 h 9"/>
                <a:gd name="T10" fmla="*/ 0 w 16"/>
                <a:gd name="T11" fmla="*/ 0 h 9"/>
                <a:gd name="T12" fmla="*/ 0 w 16"/>
                <a:gd name="T13" fmla="*/ 0 h 9"/>
                <a:gd name="T14" fmla="*/ 3 w 16"/>
                <a:gd name="T15" fmla="*/ 0 h 9"/>
                <a:gd name="T16" fmla="*/ 4 w 16"/>
                <a:gd name="T17" fmla="*/ 1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16 w 16"/>
                <a:gd name="T27" fmla="*/ 9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9"/>
                <a:gd name="T44" fmla="*/ 16 w 16"/>
                <a:gd name="T45" fmla="*/ 9 h 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9">
                  <a:moveTo>
                    <a:pt x="16" y="9"/>
                  </a:move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  <a:lnTo>
                    <a:pt x="16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4" name="Freeform 69"/>
            <p:cNvSpPr>
              <a:spLocks/>
            </p:cNvSpPr>
            <p:nvPr/>
          </p:nvSpPr>
          <p:spPr bwMode="auto">
            <a:xfrm>
              <a:off x="1472" y="1265"/>
              <a:ext cx="5" cy="6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3 h 6"/>
                <a:gd name="T6" fmla="*/ 0 w 5"/>
                <a:gd name="T7" fmla="*/ 0 h 6"/>
                <a:gd name="T8" fmla="*/ 2 w 5"/>
                <a:gd name="T9" fmla="*/ 0 h 6"/>
                <a:gd name="T10" fmla="*/ 3 w 5"/>
                <a:gd name="T11" fmla="*/ 1 h 6"/>
                <a:gd name="T12" fmla="*/ 5 w 5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6"/>
                <a:gd name="T23" fmla="*/ 5 w 5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5" name="Freeform 70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9 h 9"/>
                <a:gd name="T2" fmla="*/ 8 w 9"/>
                <a:gd name="T3" fmla="*/ 7 h 9"/>
                <a:gd name="T4" fmla="*/ 6 w 9"/>
                <a:gd name="T5" fmla="*/ 6 h 9"/>
                <a:gd name="T6" fmla="*/ 0 w 9"/>
                <a:gd name="T7" fmla="*/ 0 h 9"/>
                <a:gd name="T8" fmla="*/ 2 w 9"/>
                <a:gd name="T9" fmla="*/ 0 h 9"/>
                <a:gd name="T10" fmla="*/ 6 w 9"/>
                <a:gd name="T11" fmla="*/ 3 h 9"/>
                <a:gd name="T12" fmla="*/ 6 w 9"/>
                <a:gd name="T13" fmla="*/ 4 h 9"/>
                <a:gd name="T14" fmla="*/ 9 w 9"/>
                <a:gd name="T15" fmla="*/ 7 h 9"/>
                <a:gd name="T16" fmla="*/ 9 w 9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9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6" name="Freeform 71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6 w 8"/>
                <a:gd name="T1" fmla="*/ 5 h 5"/>
                <a:gd name="T2" fmla="*/ 3 w 8"/>
                <a:gd name="T3" fmla="*/ 3 h 5"/>
                <a:gd name="T4" fmla="*/ 0 w 8"/>
                <a:gd name="T5" fmla="*/ 0 h 5"/>
                <a:gd name="T6" fmla="*/ 2 w 8"/>
                <a:gd name="T7" fmla="*/ 0 h 5"/>
                <a:gd name="T8" fmla="*/ 6 w 8"/>
                <a:gd name="T9" fmla="*/ 2 h 5"/>
                <a:gd name="T10" fmla="*/ 8 w 8"/>
                <a:gd name="T11" fmla="*/ 5 h 5"/>
                <a:gd name="T12" fmla="*/ 6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6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7" name="Freeform 72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6 h 8"/>
                <a:gd name="T4" fmla="*/ 0 w 3"/>
                <a:gd name="T5" fmla="*/ 3 h 8"/>
                <a:gd name="T6" fmla="*/ 0 w 3"/>
                <a:gd name="T7" fmla="*/ 0 h 8"/>
                <a:gd name="T8" fmla="*/ 1 w 3"/>
                <a:gd name="T9" fmla="*/ 0 h 8"/>
                <a:gd name="T10" fmla="*/ 3 w 3"/>
                <a:gd name="T11" fmla="*/ 3 h 8"/>
                <a:gd name="T12" fmla="*/ 3 w 3"/>
                <a:gd name="T13" fmla="*/ 6 h 8"/>
                <a:gd name="T14" fmla="*/ 3 w 3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8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8" name="Freeform 73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2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79" name="Freeform 74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0" name="Freeform 75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9 w 9"/>
                <a:gd name="T1" fmla="*/ 7 h 7"/>
                <a:gd name="T2" fmla="*/ 6 w 9"/>
                <a:gd name="T3" fmla="*/ 7 h 7"/>
                <a:gd name="T4" fmla="*/ 3 w 9"/>
                <a:gd name="T5" fmla="*/ 4 h 7"/>
                <a:gd name="T6" fmla="*/ 0 w 9"/>
                <a:gd name="T7" fmla="*/ 0 h 7"/>
                <a:gd name="T8" fmla="*/ 1 w 9"/>
                <a:gd name="T9" fmla="*/ 0 h 7"/>
                <a:gd name="T10" fmla="*/ 4 w 9"/>
                <a:gd name="T11" fmla="*/ 3 h 7"/>
                <a:gd name="T12" fmla="*/ 9 w 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9" y="7"/>
                  </a:move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1" name="Freeform 76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17 w 17"/>
                <a:gd name="T1" fmla="*/ 11 h 11"/>
                <a:gd name="T2" fmla="*/ 12 w 17"/>
                <a:gd name="T3" fmla="*/ 9 h 11"/>
                <a:gd name="T4" fmla="*/ 3 w 17"/>
                <a:gd name="T5" fmla="*/ 5 h 11"/>
                <a:gd name="T6" fmla="*/ 0 w 17"/>
                <a:gd name="T7" fmla="*/ 2 h 11"/>
                <a:gd name="T8" fmla="*/ 0 w 17"/>
                <a:gd name="T9" fmla="*/ 0 h 11"/>
                <a:gd name="T10" fmla="*/ 3 w 17"/>
                <a:gd name="T11" fmla="*/ 0 h 11"/>
                <a:gd name="T12" fmla="*/ 6 w 17"/>
                <a:gd name="T13" fmla="*/ 0 h 11"/>
                <a:gd name="T14" fmla="*/ 8 w 17"/>
                <a:gd name="T15" fmla="*/ 0 h 11"/>
                <a:gd name="T16" fmla="*/ 11 w 17"/>
                <a:gd name="T17" fmla="*/ 6 h 11"/>
                <a:gd name="T18" fmla="*/ 14 w 17"/>
                <a:gd name="T19" fmla="*/ 8 h 11"/>
                <a:gd name="T20" fmla="*/ 17 w 17"/>
                <a:gd name="T21" fmla="*/ 9 h 11"/>
                <a:gd name="T22" fmla="*/ 17 w 17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1"/>
                <a:gd name="T38" fmla="*/ 17 w 17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1">
                  <a:moveTo>
                    <a:pt x="17" y="11"/>
                  </a:move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9"/>
                  </a:lnTo>
                  <a:lnTo>
                    <a:pt x="17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2" name="Freeform 77"/>
            <p:cNvSpPr>
              <a:spLocks/>
            </p:cNvSpPr>
            <p:nvPr/>
          </p:nvSpPr>
          <p:spPr bwMode="auto">
            <a:xfrm>
              <a:off x="1443" y="1278"/>
              <a:ext cx="10" cy="8"/>
            </a:xfrm>
            <a:custGeom>
              <a:avLst/>
              <a:gdLst>
                <a:gd name="T0" fmla="*/ 9 w 10"/>
                <a:gd name="T1" fmla="*/ 8 h 8"/>
                <a:gd name="T2" fmla="*/ 7 w 10"/>
                <a:gd name="T3" fmla="*/ 6 h 8"/>
                <a:gd name="T4" fmla="*/ 3 w 10"/>
                <a:gd name="T5" fmla="*/ 5 h 8"/>
                <a:gd name="T6" fmla="*/ 0 w 10"/>
                <a:gd name="T7" fmla="*/ 3 h 8"/>
                <a:gd name="T8" fmla="*/ 0 w 10"/>
                <a:gd name="T9" fmla="*/ 2 h 8"/>
                <a:gd name="T10" fmla="*/ 1 w 10"/>
                <a:gd name="T11" fmla="*/ 0 h 8"/>
                <a:gd name="T12" fmla="*/ 6 w 10"/>
                <a:gd name="T13" fmla="*/ 2 h 8"/>
                <a:gd name="T14" fmla="*/ 7 w 10"/>
                <a:gd name="T15" fmla="*/ 3 h 8"/>
                <a:gd name="T16" fmla="*/ 10 w 10"/>
                <a:gd name="T17" fmla="*/ 6 h 8"/>
                <a:gd name="T18" fmla="*/ 10 w 10"/>
                <a:gd name="T19" fmla="*/ 8 h 8"/>
                <a:gd name="T20" fmla="*/ 9 w 10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8"/>
                <a:gd name="T35" fmla="*/ 10 w 10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8">
                  <a:moveTo>
                    <a:pt x="9" y="8"/>
                  </a:move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9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3" name="Freeform 78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5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0 h 6"/>
                <a:gd name="T10" fmla="*/ 3 w 5"/>
                <a:gd name="T11" fmla="*/ 2 h 6"/>
                <a:gd name="T12" fmla="*/ 3 w 5"/>
                <a:gd name="T13" fmla="*/ 5 h 6"/>
                <a:gd name="T14" fmla="*/ 2 w 5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2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4" name="Freeform 79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9 h 9"/>
                <a:gd name="T4" fmla="*/ 1 w 2"/>
                <a:gd name="T5" fmla="*/ 6 h 9"/>
                <a:gd name="T6" fmla="*/ 1 w 2"/>
                <a:gd name="T7" fmla="*/ 5 h 9"/>
                <a:gd name="T8" fmla="*/ 0 w 2"/>
                <a:gd name="T9" fmla="*/ 2 h 9"/>
                <a:gd name="T10" fmla="*/ 0 w 2"/>
                <a:gd name="T11" fmla="*/ 0 h 9"/>
                <a:gd name="T12" fmla="*/ 1 w 2"/>
                <a:gd name="T13" fmla="*/ 0 h 9"/>
                <a:gd name="T14" fmla="*/ 2 w 2"/>
                <a:gd name="T15" fmla="*/ 3 h 9"/>
                <a:gd name="T16" fmla="*/ 2 w 2"/>
                <a:gd name="T17" fmla="*/ 5 h 9"/>
                <a:gd name="T18" fmla="*/ 2 w 2"/>
                <a:gd name="T19" fmla="*/ 8 h 9"/>
                <a:gd name="T20" fmla="*/ 1 w 2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1" y="9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5" name="Freeform 8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0 w 7"/>
                <a:gd name="T1" fmla="*/ 5 h 5"/>
                <a:gd name="T2" fmla="*/ 0 w 7"/>
                <a:gd name="T3" fmla="*/ 3 h 5"/>
                <a:gd name="T4" fmla="*/ 4 w 7"/>
                <a:gd name="T5" fmla="*/ 0 h 5"/>
                <a:gd name="T6" fmla="*/ 5 w 7"/>
                <a:gd name="T7" fmla="*/ 0 h 5"/>
                <a:gd name="T8" fmla="*/ 7 w 7"/>
                <a:gd name="T9" fmla="*/ 2 h 5"/>
                <a:gd name="T10" fmla="*/ 5 w 7"/>
                <a:gd name="T11" fmla="*/ 3 h 5"/>
                <a:gd name="T12" fmla="*/ 2 w 7"/>
                <a:gd name="T13" fmla="*/ 3 h 5"/>
                <a:gd name="T14" fmla="*/ 0 w 7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6" name="Freeform 81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7" name="Freeform 82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3 h 3"/>
                <a:gd name="T4" fmla="*/ 0 w 6"/>
                <a:gd name="T5" fmla="*/ 2 h 3"/>
                <a:gd name="T6" fmla="*/ 2 w 6"/>
                <a:gd name="T7" fmla="*/ 0 h 3"/>
                <a:gd name="T8" fmla="*/ 3 w 6"/>
                <a:gd name="T9" fmla="*/ 2 h 3"/>
                <a:gd name="T10" fmla="*/ 6 w 6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6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8" name="Freeform 83"/>
            <p:cNvSpPr>
              <a:spLocks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216 w 729"/>
                <a:gd name="T1" fmla="*/ 242 h 608"/>
                <a:gd name="T2" fmla="*/ 221 w 729"/>
                <a:gd name="T3" fmla="*/ 211 h 608"/>
                <a:gd name="T4" fmla="*/ 225 w 729"/>
                <a:gd name="T5" fmla="*/ 186 h 608"/>
                <a:gd name="T6" fmla="*/ 234 w 729"/>
                <a:gd name="T7" fmla="*/ 172 h 608"/>
                <a:gd name="T8" fmla="*/ 256 w 729"/>
                <a:gd name="T9" fmla="*/ 178 h 608"/>
                <a:gd name="T10" fmla="*/ 275 w 729"/>
                <a:gd name="T11" fmla="*/ 179 h 608"/>
                <a:gd name="T12" fmla="*/ 298 w 729"/>
                <a:gd name="T13" fmla="*/ 169 h 608"/>
                <a:gd name="T14" fmla="*/ 315 w 729"/>
                <a:gd name="T15" fmla="*/ 179 h 608"/>
                <a:gd name="T16" fmla="*/ 347 w 729"/>
                <a:gd name="T17" fmla="*/ 195 h 608"/>
                <a:gd name="T18" fmla="*/ 360 w 729"/>
                <a:gd name="T19" fmla="*/ 182 h 608"/>
                <a:gd name="T20" fmla="*/ 345 w 729"/>
                <a:gd name="T21" fmla="*/ 173 h 608"/>
                <a:gd name="T22" fmla="*/ 387 w 729"/>
                <a:gd name="T23" fmla="*/ 148 h 608"/>
                <a:gd name="T24" fmla="*/ 393 w 729"/>
                <a:gd name="T25" fmla="*/ 186 h 608"/>
                <a:gd name="T26" fmla="*/ 422 w 729"/>
                <a:gd name="T27" fmla="*/ 227 h 608"/>
                <a:gd name="T28" fmla="*/ 440 w 729"/>
                <a:gd name="T29" fmla="*/ 230 h 608"/>
                <a:gd name="T30" fmla="*/ 457 w 729"/>
                <a:gd name="T31" fmla="*/ 232 h 608"/>
                <a:gd name="T32" fmla="*/ 466 w 729"/>
                <a:gd name="T33" fmla="*/ 226 h 608"/>
                <a:gd name="T34" fmla="*/ 482 w 729"/>
                <a:gd name="T35" fmla="*/ 232 h 608"/>
                <a:gd name="T36" fmla="*/ 444 w 729"/>
                <a:gd name="T37" fmla="*/ 191 h 608"/>
                <a:gd name="T38" fmla="*/ 431 w 729"/>
                <a:gd name="T39" fmla="*/ 169 h 608"/>
                <a:gd name="T40" fmla="*/ 437 w 729"/>
                <a:gd name="T41" fmla="*/ 157 h 608"/>
                <a:gd name="T42" fmla="*/ 434 w 729"/>
                <a:gd name="T43" fmla="*/ 123 h 608"/>
                <a:gd name="T44" fmla="*/ 470 w 729"/>
                <a:gd name="T45" fmla="*/ 89 h 608"/>
                <a:gd name="T46" fmla="*/ 476 w 729"/>
                <a:gd name="T47" fmla="*/ 91 h 608"/>
                <a:gd name="T48" fmla="*/ 525 w 729"/>
                <a:gd name="T49" fmla="*/ 63 h 608"/>
                <a:gd name="T50" fmla="*/ 526 w 729"/>
                <a:gd name="T51" fmla="*/ 63 h 608"/>
                <a:gd name="T52" fmla="*/ 569 w 729"/>
                <a:gd name="T53" fmla="*/ 22 h 608"/>
                <a:gd name="T54" fmla="*/ 613 w 729"/>
                <a:gd name="T55" fmla="*/ 25 h 608"/>
                <a:gd name="T56" fmla="*/ 622 w 729"/>
                <a:gd name="T57" fmla="*/ 61 h 608"/>
                <a:gd name="T58" fmla="*/ 610 w 729"/>
                <a:gd name="T59" fmla="*/ 100 h 608"/>
                <a:gd name="T60" fmla="*/ 631 w 729"/>
                <a:gd name="T61" fmla="*/ 110 h 608"/>
                <a:gd name="T62" fmla="*/ 659 w 729"/>
                <a:gd name="T63" fmla="*/ 89 h 608"/>
                <a:gd name="T64" fmla="*/ 664 w 729"/>
                <a:gd name="T65" fmla="*/ 98 h 608"/>
                <a:gd name="T66" fmla="*/ 666 w 729"/>
                <a:gd name="T67" fmla="*/ 166 h 608"/>
                <a:gd name="T68" fmla="*/ 682 w 729"/>
                <a:gd name="T69" fmla="*/ 217 h 608"/>
                <a:gd name="T70" fmla="*/ 685 w 729"/>
                <a:gd name="T71" fmla="*/ 254 h 608"/>
                <a:gd name="T72" fmla="*/ 706 w 729"/>
                <a:gd name="T73" fmla="*/ 298 h 608"/>
                <a:gd name="T74" fmla="*/ 706 w 729"/>
                <a:gd name="T75" fmla="*/ 342 h 608"/>
                <a:gd name="T76" fmla="*/ 681 w 729"/>
                <a:gd name="T77" fmla="*/ 389 h 608"/>
                <a:gd name="T78" fmla="*/ 714 w 729"/>
                <a:gd name="T79" fmla="*/ 432 h 608"/>
                <a:gd name="T80" fmla="*/ 661 w 729"/>
                <a:gd name="T81" fmla="*/ 407 h 608"/>
                <a:gd name="T82" fmla="*/ 595 w 729"/>
                <a:gd name="T83" fmla="*/ 421 h 608"/>
                <a:gd name="T84" fmla="*/ 529 w 729"/>
                <a:gd name="T85" fmla="*/ 411 h 608"/>
                <a:gd name="T86" fmla="*/ 517 w 729"/>
                <a:gd name="T87" fmla="*/ 482 h 608"/>
                <a:gd name="T88" fmla="*/ 462 w 729"/>
                <a:gd name="T89" fmla="*/ 526 h 608"/>
                <a:gd name="T90" fmla="*/ 428 w 729"/>
                <a:gd name="T91" fmla="*/ 570 h 608"/>
                <a:gd name="T92" fmla="*/ 413 w 729"/>
                <a:gd name="T93" fmla="*/ 602 h 608"/>
                <a:gd name="T94" fmla="*/ 379 w 729"/>
                <a:gd name="T95" fmla="*/ 589 h 608"/>
                <a:gd name="T96" fmla="*/ 332 w 729"/>
                <a:gd name="T97" fmla="*/ 533 h 608"/>
                <a:gd name="T98" fmla="*/ 262 w 729"/>
                <a:gd name="T99" fmla="*/ 514 h 608"/>
                <a:gd name="T100" fmla="*/ 190 w 729"/>
                <a:gd name="T101" fmla="*/ 516 h 608"/>
                <a:gd name="T102" fmla="*/ 121 w 729"/>
                <a:gd name="T103" fmla="*/ 463 h 608"/>
                <a:gd name="T104" fmla="*/ 54 w 729"/>
                <a:gd name="T105" fmla="*/ 389 h 608"/>
                <a:gd name="T106" fmla="*/ 24 w 729"/>
                <a:gd name="T107" fmla="*/ 317 h 608"/>
                <a:gd name="T108" fmla="*/ 25 w 729"/>
                <a:gd name="T109" fmla="*/ 291 h 608"/>
                <a:gd name="T110" fmla="*/ 41 w 729"/>
                <a:gd name="T111" fmla="*/ 273 h 608"/>
                <a:gd name="T112" fmla="*/ 88 w 729"/>
                <a:gd name="T113" fmla="*/ 230 h 608"/>
                <a:gd name="T114" fmla="*/ 124 w 729"/>
                <a:gd name="T115" fmla="*/ 248 h 608"/>
                <a:gd name="T116" fmla="*/ 128 w 729"/>
                <a:gd name="T117" fmla="*/ 273 h 608"/>
                <a:gd name="T118" fmla="*/ 134 w 729"/>
                <a:gd name="T119" fmla="*/ 264 h 6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9"/>
                <a:gd name="T181" fmla="*/ 0 h 608"/>
                <a:gd name="T182" fmla="*/ 729 w 729"/>
                <a:gd name="T183" fmla="*/ 608 h 6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9" h="608"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89" name="Freeform 84"/>
            <p:cNvSpPr>
              <a:spLocks/>
            </p:cNvSpPr>
            <p:nvPr/>
          </p:nvSpPr>
          <p:spPr bwMode="auto">
            <a:xfrm>
              <a:off x="1158" y="1280"/>
              <a:ext cx="73" cy="39"/>
            </a:xfrm>
            <a:custGeom>
              <a:avLst/>
              <a:gdLst>
                <a:gd name="T0" fmla="*/ 6 w 73"/>
                <a:gd name="T1" fmla="*/ 39 h 39"/>
                <a:gd name="T2" fmla="*/ 10 w 73"/>
                <a:gd name="T3" fmla="*/ 36 h 39"/>
                <a:gd name="T4" fmla="*/ 13 w 73"/>
                <a:gd name="T5" fmla="*/ 31 h 39"/>
                <a:gd name="T6" fmla="*/ 19 w 73"/>
                <a:gd name="T7" fmla="*/ 26 h 39"/>
                <a:gd name="T8" fmla="*/ 16 w 73"/>
                <a:gd name="T9" fmla="*/ 25 h 39"/>
                <a:gd name="T10" fmla="*/ 12 w 73"/>
                <a:gd name="T11" fmla="*/ 22 h 39"/>
                <a:gd name="T12" fmla="*/ 13 w 73"/>
                <a:gd name="T13" fmla="*/ 26 h 39"/>
                <a:gd name="T14" fmla="*/ 10 w 73"/>
                <a:gd name="T15" fmla="*/ 28 h 39"/>
                <a:gd name="T16" fmla="*/ 6 w 73"/>
                <a:gd name="T17" fmla="*/ 23 h 39"/>
                <a:gd name="T18" fmla="*/ 1 w 73"/>
                <a:gd name="T19" fmla="*/ 16 h 39"/>
                <a:gd name="T20" fmla="*/ 0 w 73"/>
                <a:gd name="T21" fmla="*/ 11 h 39"/>
                <a:gd name="T22" fmla="*/ 6 w 73"/>
                <a:gd name="T23" fmla="*/ 10 h 39"/>
                <a:gd name="T24" fmla="*/ 13 w 73"/>
                <a:gd name="T25" fmla="*/ 10 h 39"/>
                <a:gd name="T26" fmla="*/ 22 w 73"/>
                <a:gd name="T27" fmla="*/ 11 h 39"/>
                <a:gd name="T28" fmla="*/ 32 w 73"/>
                <a:gd name="T29" fmla="*/ 7 h 39"/>
                <a:gd name="T30" fmla="*/ 42 w 73"/>
                <a:gd name="T31" fmla="*/ 6 h 39"/>
                <a:gd name="T32" fmla="*/ 51 w 73"/>
                <a:gd name="T33" fmla="*/ 3 h 39"/>
                <a:gd name="T34" fmla="*/ 60 w 73"/>
                <a:gd name="T35" fmla="*/ 1 h 39"/>
                <a:gd name="T36" fmla="*/ 64 w 73"/>
                <a:gd name="T37" fmla="*/ 0 h 39"/>
                <a:gd name="T38" fmla="*/ 64 w 73"/>
                <a:gd name="T39" fmla="*/ 1 h 39"/>
                <a:gd name="T40" fmla="*/ 64 w 73"/>
                <a:gd name="T41" fmla="*/ 4 h 39"/>
                <a:gd name="T42" fmla="*/ 63 w 73"/>
                <a:gd name="T43" fmla="*/ 7 h 39"/>
                <a:gd name="T44" fmla="*/ 67 w 73"/>
                <a:gd name="T45" fmla="*/ 13 h 39"/>
                <a:gd name="T46" fmla="*/ 67 w 73"/>
                <a:gd name="T47" fmla="*/ 19 h 39"/>
                <a:gd name="T48" fmla="*/ 67 w 73"/>
                <a:gd name="T49" fmla="*/ 20 h 39"/>
                <a:gd name="T50" fmla="*/ 63 w 73"/>
                <a:gd name="T51" fmla="*/ 25 h 39"/>
                <a:gd name="T52" fmla="*/ 60 w 73"/>
                <a:gd name="T53" fmla="*/ 26 h 39"/>
                <a:gd name="T54" fmla="*/ 62 w 73"/>
                <a:gd name="T55" fmla="*/ 28 h 39"/>
                <a:gd name="T56" fmla="*/ 63 w 73"/>
                <a:gd name="T57" fmla="*/ 29 h 39"/>
                <a:gd name="T58" fmla="*/ 64 w 73"/>
                <a:gd name="T59" fmla="*/ 28 h 39"/>
                <a:gd name="T60" fmla="*/ 67 w 73"/>
                <a:gd name="T61" fmla="*/ 29 h 39"/>
                <a:gd name="T62" fmla="*/ 67 w 73"/>
                <a:gd name="T63" fmla="*/ 26 h 39"/>
                <a:gd name="T64" fmla="*/ 69 w 73"/>
                <a:gd name="T65" fmla="*/ 23 h 39"/>
                <a:gd name="T66" fmla="*/ 72 w 73"/>
                <a:gd name="T67" fmla="*/ 23 h 39"/>
                <a:gd name="T68" fmla="*/ 72 w 73"/>
                <a:gd name="T69" fmla="*/ 29 h 39"/>
                <a:gd name="T70" fmla="*/ 70 w 73"/>
                <a:gd name="T71" fmla="*/ 35 h 39"/>
                <a:gd name="T72" fmla="*/ 67 w 73"/>
                <a:gd name="T73" fmla="*/ 38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3"/>
                <a:gd name="T112" fmla="*/ 0 h 39"/>
                <a:gd name="T113" fmla="*/ 73 w 73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3" h="39">
                  <a:moveTo>
                    <a:pt x="1" y="39"/>
                  </a:moveTo>
                  <a:lnTo>
                    <a:pt x="6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3" y="31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9" y="7"/>
                  </a:lnTo>
                  <a:lnTo>
                    <a:pt x="32" y="7"/>
                  </a:lnTo>
                  <a:lnTo>
                    <a:pt x="37" y="6"/>
                  </a:lnTo>
                  <a:lnTo>
                    <a:pt x="42" y="6"/>
                  </a:lnTo>
                  <a:lnTo>
                    <a:pt x="47" y="4"/>
                  </a:lnTo>
                  <a:lnTo>
                    <a:pt x="51" y="3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3" y="7"/>
                  </a:lnTo>
                  <a:lnTo>
                    <a:pt x="66" y="10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6" y="22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9" y="23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0" y="32"/>
                  </a:lnTo>
                  <a:lnTo>
                    <a:pt x="70" y="35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9" y="3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884" y="1361"/>
              <a:ext cx="317" cy="1046"/>
            </a:xfrm>
            <a:custGeom>
              <a:avLst/>
              <a:gdLst/>
              <a:ahLst/>
              <a:cxnLst>
                <a:cxn ang="0">
                  <a:pos x="48" y="545"/>
                </a:cxn>
                <a:cxn ang="0">
                  <a:pos x="26" y="480"/>
                </a:cxn>
                <a:cxn ang="0">
                  <a:pos x="45" y="445"/>
                </a:cxn>
                <a:cxn ang="0">
                  <a:pos x="62" y="418"/>
                </a:cxn>
                <a:cxn ang="0">
                  <a:pos x="82" y="383"/>
                </a:cxn>
                <a:cxn ang="0">
                  <a:pos x="84" y="357"/>
                </a:cxn>
                <a:cxn ang="0">
                  <a:pos x="91" y="318"/>
                </a:cxn>
                <a:cxn ang="0">
                  <a:pos x="107" y="260"/>
                </a:cxn>
                <a:cxn ang="0">
                  <a:pos x="82" y="230"/>
                </a:cxn>
                <a:cxn ang="0">
                  <a:pos x="60" y="188"/>
                </a:cxn>
                <a:cxn ang="0">
                  <a:pos x="42" y="157"/>
                </a:cxn>
                <a:cxn ang="0">
                  <a:pos x="35" y="113"/>
                </a:cxn>
                <a:cxn ang="0">
                  <a:pos x="26" y="61"/>
                </a:cxn>
                <a:cxn ang="0">
                  <a:pos x="29" y="2"/>
                </a:cxn>
                <a:cxn ang="0">
                  <a:pos x="73" y="11"/>
                </a:cxn>
                <a:cxn ang="0">
                  <a:pos x="115" y="5"/>
                </a:cxn>
                <a:cxn ang="0">
                  <a:pos x="154" y="17"/>
                </a:cxn>
                <a:cxn ang="0">
                  <a:pos x="185" y="29"/>
                </a:cxn>
                <a:cxn ang="0">
                  <a:pos x="219" y="58"/>
                </a:cxn>
                <a:cxn ang="0">
                  <a:pos x="236" y="92"/>
                </a:cxn>
                <a:cxn ang="0">
                  <a:pos x="238" y="129"/>
                </a:cxn>
                <a:cxn ang="0">
                  <a:pos x="270" y="130"/>
                </a:cxn>
                <a:cxn ang="0">
                  <a:pos x="317" y="135"/>
                </a:cxn>
                <a:cxn ang="0">
                  <a:pos x="298" y="174"/>
                </a:cxn>
                <a:cxn ang="0">
                  <a:pos x="310" y="198"/>
                </a:cxn>
                <a:cxn ang="0">
                  <a:pos x="291" y="223"/>
                </a:cxn>
                <a:cxn ang="0">
                  <a:pos x="288" y="261"/>
                </a:cxn>
                <a:cxn ang="0">
                  <a:pos x="284" y="299"/>
                </a:cxn>
                <a:cxn ang="0">
                  <a:pos x="291" y="329"/>
                </a:cxn>
                <a:cxn ang="0">
                  <a:pos x="286" y="349"/>
                </a:cxn>
                <a:cxn ang="0">
                  <a:pos x="272" y="379"/>
                </a:cxn>
                <a:cxn ang="0">
                  <a:pos x="260" y="401"/>
                </a:cxn>
                <a:cxn ang="0">
                  <a:pos x="295" y="414"/>
                </a:cxn>
                <a:cxn ang="0">
                  <a:pos x="298" y="442"/>
                </a:cxn>
                <a:cxn ang="0">
                  <a:pos x="300" y="470"/>
                </a:cxn>
                <a:cxn ang="0">
                  <a:pos x="241" y="479"/>
                </a:cxn>
                <a:cxn ang="0">
                  <a:pos x="272" y="530"/>
                </a:cxn>
                <a:cxn ang="0">
                  <a:pos x="267" y="576"/>
                </a:cxn>
                <a:cxn ang="0">
                  <a:pos x="212" y="590"/>
                </a:cxn>
                <a:cxn ang="0">
                  <a:pos x="192" y="630"/>
                </a:cxn>
                <a:cxn ang="0">
                  <a:pos x="194" y="699"/>
                </a:cxn>
                <a:cxn ang="0">
                  <a:pos x="206" y="726"/>
                </a:cxn>
                <a:cxn ang="0">
                  <a:pos x="231" y="758"/>
                </a:cxn>
                <a:cxn ang="0">
                  <a:pos x="231" y="802"/>
                </a:cxn>
                <a:cxn ang="0">
                  <a:pos x="234" y="859"/>
                </a:cxn>
                <a:cxn ang="0">
                  <a:pos x="217" y="877"/>
                </a:cxn>
                <a:cxn ang="0">
                  <a:pos x="201" y="903"/>
                </a:cxn>
                <a:cxn ang="0">
                  <a:pos x="163" y="912"/>
                </a:cxn>
                <a:cxn ang="0">
                  <a:pos x="154" y="971"/>
                </a:cxn>
                <a:cxn ang="0">
                  <a:pos x="144" y="1037"/>
                </a:cxn>
                <a:cxn ang="0">
                  <a:pos x="110" y="1044"/>
                </a:cxn>
                <a:cxn ang="0">
                  <a:pos x="65" y="1018"/>
                </a:cxn>
                <a:cxn ang="0">
                  <a:pos x="28" y="1037"/>
                </a:cxn>
                <a:cxn ang="0">
                  <a:pos x="4" y="1024"/>
                </a:cxn>
                <a:cxn ang="0">
                  <a:pos x="9" y="978"/>
                </a:cxn>
                <a:cxn ang="0">
                  <a:pos x="29" y="924"/>
                </a:cxn>
                <a:cxn ang="0">
                  <a:pos x="19" y="871"/>
                </a:cxn>
                <a:cxn ang="0">
                  <a:pos x="31" y="825"/>
                </a:cxn>
                <a:cxn ang="0">
                  <a:pos x="34" y="780"/>
                </a:cxn>
                <a:cxn ang="0">
                  <a:pos x="41" y="709"/>
                </a:cxn>
                <a:cxn ang="0">
                  <a:pos x="48" y="648"/>
                </a:cxn>
                <a:cxn ang="0">
                  <a:pos x="56" y="611"/>
                </a:cxn>
              </a:cxnLst>
              <a:rect l="0" t="0" r="r" b="b"/>
              <a:pathLst>
                <a:path w="317" h="1046">
                  <a:moveTo>
                    <a:pt x="56" y="604"/>
                  </a:moveTo>
                  <a:lnTo>
                    <a:pt x="57" y="602"/>
                  </a:lnTo>
                  <a:lnTo>
                    <a:pt x="59" y="598"/>
                  </a:lnTo>
                  <a:lnTo>
                    <a:pt x="56" y="596"/>
                  </a:lnTo>
                  <a:lnTo>
                    <a:pt x="54" y="593"/>
                  </a:lnTo>
                  <a:lnTo>
                    <a:pt x="51" y="583"/>
                  </a:lnTo>
                  <a:lnTo>
                    <a:pt x="51" y="574"/>
                  </a:lnTo>
                  <a:lnTo>
                    <a:pt x="51" y="567"/>
                  </a:lnTo>
                  <a:lnTo>
                    <a:pt x="51" y="561"/>
                  </a:lnTo>
                  <a:lnTo>
                    <a:pt x="50" y="557"/>
                  </a:lnTo>
                  <a:lnTo>
                    <a:pt x="50" y="552"/>
                  </a:lnTo>
                  <a:lnTo>
                    <a:pt x="48" y="545"/>
                  </a:lnTo>
                  <a:lnTo>
                    <a:pt x="48" y="540"/>
                  </a:lnTo>
                  <a:lnTo>
                    <a:pt x="48" y="534"/>
                  </a:lnTo>
                  <a:lnTo>
                    <a:pt x="44" y="529"/>
                  </a:lnTo>
                  <a:lnTo>
                    <a:pt x="40" y="521"/>
                  </a:lnTo>
                  <a:lnTo>
                    <a:pt x="38" y="515"/>
                  </a:lnTo>
                  <a:lnTo>
                    <a:pt x="37" y="510"/>
                  </a:lnTo>
                  <a:lnTo>
                    <a:pt x="34" y="505"/>
                  </a:lnTo>
                  <a:lnTo>
                    <a:pt x="28" y="501"/>
                  </a:lnTo>
                  <a:lnTo>
                    <a:pt x="22" y="496"/>
                  </a:lnTo>
                  <a:lnTo>
                    <a:pt x="20" y="490"/>
                  </a:lnTo>
                  <a:lnTo>
                    <a:pt x="22" y="483"/>
                  </a:lnTo>
                  <a:lnTo>
                    <a:pt x="26" y="480"/>
                  </a:lnTo>
                  <a:lnTo>
                    <a:pt x="29" y="477"/>
                  </a:lnTo>
                  <a:lnTo>
                    <a:pt x="29" y="476"/>
                  </a:lnTo>
                  <a:lnTo>
                    <a:pt x="32" y="474"/>
                  </a:lnTo>
                  <a:lnTo>
                    <a:pt x="37" y="470"/>
                  </a:lnTo>
                  <a:lnTo>
                    <a:pt x="40" y="465"/>
                  </a:lnTo>
                  <a:lnTo>
                    <a:pt x="44" y="460"/>
                  </a:lnTo>
                  <a:lnTo>
                    <a:pt x="45" y="457"/>
                  </a:lnTo>
                  <a:lnTo>
                    <a:pt x="47" y="455"/>
                  </a:lnTo>
                  <a:lnTo>
                    <a:pt x="47" y="454"/>
                  </a:lnTo>
                  <a:lnTo>
                    <a:pt x="45" y="451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0"/>
                  </a:lnTo>
                  <a:lnTo>
                    <a:pt x="48" y="436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4" y="435"/>
                  </a:lnTo>
                  <a:lnTo>
                    <a:pt x="54" y="430"/>
                  </a:lnTo>
                  <a:lnTo>
                    <a:pt x="54" y="427"/>
                  </a:lnTo>
                  <a:lnTo>
                    <a:pt x="53" y="424"/>
                  </a:lnTo>
                  <a:lnTo>
                    <a:pt x="51" y="423"/>
                  </a:lnTo>
                  <a:lnTo>
                    <a:pt x="54" y="421"/>
                  </a:lnTo>
                  <a:lnTo>
                    <a:pt x="59" y="420"/>
                  </a:lnTo>
                  <a:lnTo>
                    <a:pt x="62" y="418"/>
                  </a:lnTo>
                  <a:lnTo>
                    <a:pt x="66" y="417"/>
                  </a:lnTo>
                  <a:lnTo>
                    <a:pt x="67" y="413"/>
                  </a:lnTo>
                  <a:lnTo>
                    <a:pt x="67" y="408"/>
                  </a:lnTo>
                  <a:lnTo>
                    <a:pt x="69" y="401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70" y="392"/>
                  </a:lnTo>
                  <a:lnTo>
                    <a:pt x="73" y="389"/>
                  </a:lnTo>
                  <a:lnTo>
                    <a:pt x="76" y="389"/>
                  </a:lnTo>
                  <a:lnTo>
                    <a:pt x="79" y="389"/>
                  </a:lnTo>
                  <a:lnTo>
                    <a:pt x="81" y="386"/>
                  </a:lnTo>
                  <a:lnTo>
                    <a:pt x="82" y="383"/>
                  </a:lnTo>
                  <a:lnTo>
                    <a:pt x="81" y="382"/>
                  </a:lnTo>
                  <a:lnTo>
                    <a:pt x="79" y="377"/>
                  </a:lnTo>
                  <a:lnTo>
                    <a:pt x="79" y="374"/>
                  </a:lnTo>
                  <a:lnTo>
                    <a:pt x="81" y="371"/>
                  </a:lnTo>
                  <a:lnTo>
                    <a:pt x="84" y="370"/>
                  </a:lnTo>
                  <a:lnTo>
                    <a:pt x="84" y="367"/>
                  </a:lnTo>
                  <a:lnTo>
                    <a:pt x="85" y="365"/>
                  </a:lnTo>
                  <a:lnTo>
                    <a:pt x="87" y="363"/>
                  </a:lnTo>
                  <a:lnTo>
                    <a:pt x="88" y="360"/>
                  </a:lnTo>
                  <a:lnTo>
                    <a:pt x="88" y="358"/>
                  </a:lnTo>
                  <a:lnTo>
                    <a:pt x="85" y="358"/>
                  </a:lnTo>
                  <a:lnTo>
                    <a:pt x="84" y="357"/>
                  </a:lnTo>
                  <a:lnTo>
                    <a:pt x="81" y="355"/>
                  </a:lnTo>
                  <a:lnTo>
                    <a:pt x="79" y="355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9" y="340"/>
                  </a:lnTo>
                  <a:lnTo>
                    <a:pt x="84" y="336"/>
                  </a:lnTo>
                  <a:lnTo>
                    <a:pt x="87" y="332"/>
                  </a:lnTo>
                  <a:lnTo>
                    <a:pt x="88" y="329"/>
                  </a:lnTo>
                  <a:lnTo>
                    <a:pt x="88" y="326"/>
                  </a:lnTo>
                  <a:lnTo>
                    <a:pt x="88" y="321"/>
                  </a:lnTo>
                  <a:lnTo>
                    <a:pt x="91" y="318"/>
                  </a:lnTo>
                  <a:lnTo>
                    <a:pt x="92" y="317"/>
                  </a:lnTo>
                  <a:lnTo>
                    <a:pt x="95" y="314"/>
                  </a:lnTo>
                  <a:lnTo>
                    <a:pt x="95" y="310"/>
                  </a:lnTo>
                  <a:lnTo>
                    <a:pt x="95" y="302"/>
                  </a:lnTo>
                  <a:lnTo>
                    <a:pt x="98" y="298"/>
                  </a:lnTo>
                  <a:lnTo>
                    <a:pt x="101" y="292"/>
                  </a:lnTo>
                  <a:lnTo>
                    <a:pt x="106" y="285"/>
                  </a:lnTo>
                  <a:lnTo>
                    <a:pt x="109" y="282"/>
                  </a:lnTo>
                  <a:lnTo>
                    <a:pt x="110" y="274"/>
                  </a:lnTo>
                  <a:lnTo>
                    <a:pt x="110" y="267"/>
                  </a:lnTo>
                  <a:lnTo>
                    <a:pt x="109" y="264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4"/>
                  </a:lnTo>
                  <a:lnTo>
                    <a:pt x="106" y="251"/>
                  </a:lnTo>
                  <a:lnTo>
                    <a:pt x="107" y="246"/>
                  </a:lnTo>
                  <a:lnTo>
                    <a:pt x="109" y="243"/>
                  </a:lnTo>
                  <a:lnTo>
                    <a:pt x="107" y="242"/>
                  </a:lnTo>
                  <a:lnTo>
                    <a:pt x="106" y="241"/>
                  </a:lnTo>
                  <a:lnTo>
                    <a:pt x="101" y="241"/>
                  </a:lnTo>
                  <a:lnTo>
                    <a:pt x="97" y="241"/>
                  </a:lnTo>
                  <a:lnTo>
                    <a:pt x="91" y="238"/>
                  </a:lnTo>
                  <a:lnTo>
                    <a:pt x="87" y="235"/>
                  </a:lnTo>
                  <a:lnTo>
                    <a:pt x="82" y="230"/>
                  </a:lnTo>
                  <a:lnTo>
                    <a:pt x="78" y="226"/>
                  </a:lnTo>
                  <a:lnTo>
                    <a:pt x="73" y="223"/>
                  </a:lnTo>
                  <a:lnTo>
                    <a:pt x="69" y="217"/>
                  </a:lnTo>
                  <a:lnTo>
                    <a:pt x="67" y="213"/>
                  </a:lnTo>
                  <a:lnTo>
                    <a:pt x="66" y="210"/>
                  </a:lnTo>
                  <a:lnTo>
                    <a:pt x="65" y="205"/>
                  </a:lnTo>
                  <a:lnTo>
                    <a:pt x="66" y="201"/>
                  </a:lnTo>
                  <a:lnTo>
                    <a:pt x="69" y="196"/>
                  </a:lnTo>
                  <a:lnTo>
                    <a:pt x="67" y="195"/>
                  </a:lnTo>
                  <a:lnTo>
                    <a:pt x="65" y="194"/>
                  </a:lnTo>
                  <a:lnTo>
                    <a:pt x="63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9" y="185"/>
                  </a:lnTo>
                  <a:lnTo>
                    <a:pt x="56" y="182"/>
                  </a:lnTo>
                  <a:lnTo>
                    <a:pt x="53" y="179"/>
                  </a:lnTo>
                  <a:lnTo>
                    <a:pt x="54" y="174"/>
                  </a:lnTo>
                  <a:lnTo>
                    <a:pt x="51" y="173"/>
                  </a:lnTo>
                  <a:lnTo>
                    <a:pt x="48" y="170"/>
                  </a:lnTo>
                  <a:lnTo>
                    <a:pt x="45" y="167"/>
                  </a:lnTo>
                  <a:lnTo>
                    <a:pt x="47" y="163"/>
                  </a:lnTo>
                  <a:lnTo>
                    <a:pt x="48" y="160"/>
                  </a:lnTo>
                  <a:lnTo>
                    <a:pt x="45" y="158"/>
                  </a:lnTo>
                  <a:lnTo>
                    <a:pt x="42" y="157"/>
                  </a:lnTo>
                  <a:lnTo>
                    <a:pt x="41" y="152"/>
                  </a:lnTo>
                  <a:lnTo>
                    <a:pt x="37" y="148"/>
                  </a:lnTo>
                  <a:lnTo>
                    <a:pt x="32" y="145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9" y="133"/>
                  </a:lnTo>
                  <a:lnTo>
                    <a:pt x="31" y="130"/>
                  </a:lnTo>
                  <a:lnTo>
                    <a:pt x="32" y="127"/>
                  </a:lnTo>
                  <a:lnTo>
                    <a:pt x="32" y="123"/>
                  </a:lnTo>
                  <a:lnTo>
                    <a:pt x="34" y="119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1" y="108"/>
                  </a:lnTo>
                  <a:lnTo>
                    <a:pt x="26" y="102"/>
                  </a:lnTo>
                  <a:lnTo>
                    <a:pt x="23" y="99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7" y="89"/>
                  </a:lnTo>
                  <a:lnTo>
                    <a:pt x="16" y="83"/>
                  </a:lnTo>
                  <a:lnTo>
                    <a:pt x="16" y="82"/>
                  </a:lnTo>
                  <a:lnTo>
                    <a:pt x="19" y="76"/>
                  </a:lnTo>
                  <a:lnTo>
                    <a:pt x="20" y="72"/>
                  </a:lnTo>
                  <a:lnTo>
                    <a:pt x="23" y="67"/>
                  </a:lnTo>
                  <a:lnTo>
                    <a:pt x="26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32" y="47"/>
                  </a:lnTo>
                  <a:lnTo>
                    <a:pt x="32" y="44"/>
                  </a:lnTo>
                  <a:lnTo>
                    <a:pt x="31" y="39"/>
                  </a:lnTo>
                  <a:lnTo>
                    <a:pt x="28" y="32"/>
                  </a:lnTo>
                  <a:lnTo>
                    <a:pt x="25" y="29"/>
                  </a:lnTo>
                  <a:lnTo>
                    <a:pt x="23" y="24"/>
                  </a:lnTo>
                  <a:lnTo>
                    <a:pt x="22" y="19"/>
                  </a:lnTo>
                  <a:lnTo>
                    <a:pt x="23" y="13"/>
                  </a:lnTo>
                  <a:lnTo>
                    <a:pt x="26" y="8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69" y="10"/>
                  </a:lnTo>
                  <a:lnTo>
                    <a:pt x="73" y="11"/>
                  </a:lnTo>
                  <a:lnTo>
                    <a:pt x="78" y="11"/>
                  </a:lnTo>
                  <a:lnTo>
                    <a:pt x="81" y="11"/>
                  </a:lnTo>
                  <a:lnTo>
                    <a:pt x="84" y="10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97" y="10"/>
                  </a:lnTo>
                  <a:lnTo>
                    <a:pt x="100" y="8"/>
                  </a:lnTo>
                  <a:lnTo>
                    <a:pt x="103" y="5"/>
                  </a:lnTo>
                  <a:lnTo>
                    <a:pt x="109" y="5"/>
                  </a:lnTo>
                  <a:lnTo>
                    <a:pt x="113" y="7"/>
                  </a:lnTo>
                  <a:lnTo>
                    <a:pt x="115" y="5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4" y="4"/>
                  </a:lnTo>
                  <a:lnTo>
                    <a:pt x="135" y="4"/>
                  </a:lnTo>
                  <a:lnTo>
                    <a:pt x="138" y="7"/>
                  </a:lnTo>
                  <a:lnTo>
                    <a:pt x="141" y="10"/>
                  </a:lnTo>
                  <a:lnTo>
                    <a:pt x="142" y="11"/>
                  </a:lnTo>
                  <a:lnTo>
                    <a:pt x="145" y="14"/>
                  </a:lnTo>
                  <a:lnTo>
                    <a:pt x="151" y="14"/>
                  </a:lnTo>
                  <a:lnTo>
                    <a:pt x="154" y="17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3" y="20"/>
                  </a:lnTo>
                  <a:lnTo>
                    <a:pt x="163" y="23"/>
                  </a:lnTo>
                  <a:lnTo>
                    <a:pt x="163" y="24"/>
                  </a:lnTo>
                  <a:lnTo>
                    <a:pt x="163" y="26"/>
                  </a:lnTo>
                  <a:lnTo>
                    <a:pt x="164" y="27"/>
                  </a:lnTo>
                  <a:lnTo>
                    <a:pt x="167" y="27"/>
                  </a:lnTo>
                  <a:lnTo>
                    <a:pt x="170" y="27"/>
                  </a:lnTo>
                  <a:lnTo>
                    <a:pt x="176" y="27"/>
                  </a:lnTo>
                  <a:lnTo>
                    <a:pt x="181" y="27"/>
                  </a:lnTo>
                  <a:lnTo>
                    <a:pt x="185" y="29"/>
                  </a:lnTo>
                  <a:lnTo>
                    <a:pt x="188" y="30"/>
                  </a:lnTo>
                  <a:lnTo>
                    <a:pt x="189" y="35"/>
                  </a:lnTo>
                  <a:lnTo>
                    <a:pt x="192" y="38"/>
                  </a:lnTo>
                  <a:lnTo>
                    <a:pt x="195" y="41"/>
                  </a:lnTo>
                  <a:lnTo>
                    <a:pt x="197" y="44"/>
                  </a:lnTo>
                  <a:lnTo>
                    <a:pt x="200" y="47"/>
                  </a:lnTo>
                  <a:lnTo>
                    <a:pt x="203" y="47"/>
                  </a:lnTo>
                  <a:lnTo>
                    <a:pt x="206" y="48"/>
                  </a:lnTo>
                  <a:lnTo>
                    <a:pt x="210" y="48"/>
                  </a:lnTo>
                  <a:lnTo>
                    <a:pt x="214" y="51"/>
                  </a:lnTo>
                  <a:lnTo>
                    <a:pt x="216" y="55"/>
                  </a:lnTo>
                  <a:lnTo>
                    <a:pt x="219" y="58"/>
                  </a:lnTo>
                  <a:lnTo>
                    <a:pt x="222" y="61"/>
                  </a:lnTo>
                  <a:lnTo>
                    <a:pt x="225" y="66"/>
                  </a:lnTo>
                  <a:lnTo>
                    <a:pt x="226" y="70"/>
                  </a:lnTo>
                  <a:lnTo>
                    <a:pt x="229" y="73"/>
                  </a:lnTo>
                  <a:lnTo>
                    <a:pt x="231" y="76"/>
                  </a:lnTo>
                  <a:lnTo>
                    <a:pt x="232" y="80"/>
                  </a:lnTo>
                  <a:lnTo>
                    <a:pt x="236" y="80"/>
                  </a:lnTo>
                  <a:lnTo>
                    <a:pt x="239" y="82"/>
                  </a:lnTo>
                  <a:lnTo>
                    <a:pt x="239" y="82"/>
                  </a:lnTo>
                  <a:lnTo>
                    <a:pt x="239" y="85"/>
                  </a:lnTo>
                  <a:lnTo>
                    <a:pt x="238" y="88"/>
                  </a:lnTo>
                  <a:lnTo>
                    <a:pt x="236" y="92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8" y="98"/>
                  </a:lnTo>
                  <a:lnTo>
                    <a:pt x="241" y="101"/>
                  </a:lnTo>
                  <a:lnTo>
                    <a:pt x="242" y="104"/>
                  </a:lnTo>
                  <a:lnTo>
                    <a:pt x="242" y="107"/>
                  </a:lnTo>
                  <a:lnTo>
                    <a:pt x="244" y="110"/>
                  </a:lnTo>
                  <a:lnTo>
                    <a:pt x="242" y="113"/>
                  </a:lnTo>
                  <a:lnTo>
                    <a:pt x="241" y="117"/>
                  </a:lnTo>
                  <a:lnTo>
                    <a:pt x="239" y="123"/>
                  </a:lnTo>
                  <a:lnTo>
                    <a:pt x="238" y="126"/>
                  </a:lnTo>
                  <a:lnTo>
                    <a:pt x="238" y="129"/>
                  </a:lnTo>
                  <a:lnTo>
                    <a:pt x="238" y="132"/>
                  </a:lnTo>
                  <a:lnTo>
                    <a:pt x="241" y="132"/>
                  </a:lnTo>
                  <a:lnTo>
                    <a:pt x="245" y="130"/>
                  </a:lnTo>
                  <a:lnTo>
                    <a:pt x="247" y="130"/>
                  </a:lnTo>
                  <a:lnTo>
                    <a:pt x="250" y="133"/>
                  </a:lnTo>
                  <a:lnTo>
                    <a:pt x="254" y="133"/>
                  </a:lnTo>
                  <a:lnTo>
                    <a:pt x="256" y="133"/>
                  </a:lnTo>
                  <a:lnTo>
                    <a:pt x="259" y="132"/>
                  </a:lnTo>
                  <a:lnTo>
                    <a:pt x="260" y="132"/>
                  </a:lnTo>
                  <a:lnTo>
                    <a:pt x="263" y="132"/>
                  </a:lnTo>
                  <a:lnTo>
                    <a:pt x="266" y="132"/>
                  </a:lnTo>
                  <a:lnTo>
                    <a:pt x="270" y="130"/>
                  </a:lnTo>
                  <a:lnTo>
                    <a:pt x="273" y="130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8" y="135"/>
                  </a:lnTo>
                  <a:lnTo>
                    <a:pt x="285" y="136"/>
                  </a:lnTo>
                  <a:lnTo>
                    <a:pt x="291" y="135"/>
                  </a:lnTo>
                  <a:lnTo>
                    <a:pt x="297" y="135"/>
                  </a:lnTo>
                  <a:lnTo>
                    <a:pt x="304" y="135"/>
                  </a:lnTo>
                  <a:lnTo>
                    <a:pt x="309" y="133"/>
                  </a:lnTo>
                  <a:lnTo>
                    <a:pt x="314" y="133"/>
                  </a:lnTo>
                  <a:lnTo>
                    <a:pt x="317" y="133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6" y="138"/>
                  </a:lnTo>
                  <a:lnTo>
                    <a:pt x="314" y="139"/>
                  </a:lnTo>
                  <a:lnTo>
                    <a:pt x="313" y="139"/>
                  </a:lnTo>
                  <a:lnTo>
                    <a:pt x="310" y="145"/>
                  </a:lnTo>
                  <a:lnTo>
                    <a:pt x="309" y="148"/>
                  </a:lnTo>
                  <a:lnTo>
                    <a:pt x="309" y="151"/>
                  </a:lnTo>
                  <a:lnTo>
                    <a:pt x="307" y="152"/>
                  </a:lnTo>
                  <a:lnTo>
                    <a:pt x="307" y="157"/>
                  </a:lnTo>
                  <a:lnTo>
                    <a:pt x="304" y="163"/>
                  </a:lnTo>
                  <a:lnTo>
                    <a:pt x="301" y="169"/>
                  </a:lnTo>
                  <a:lnTo>
                    <a:pt x="298" y="174"/>
                  </a:lnTo>
                  <a:lnTo>
                    <a:pt x="297" y="180"/>
                  </a:lnTo>
                  <a:lnTo>
                    <a:pt x="295" y="185"/>
                  </a:lnTo>
                  <a:lnTo>
                    <a:pt x="295" y="186"/>
                  </a:lnTo>
                  <a:lnTo>
                    <a:pt x="297" y="188"/>
                  </a:lnTo>
                  <a:lnTo>
                    <a:pt x="300" y="188"/>
                  </a:lnTo>
                  <a:lnTo>
                    <a:pt x="304" y="189"/>
                  </a:lnTo>
                  <a:lnTo>
                    <a:pt x="306" y="189"/>
                  </a:lnTo>
                  <a:lnTo>
                    <a:pt x="307" y="189"/>
                  </a:lnTo>
                  <a:lnTo>
                    <a:pt x="309" y="191"/>
                  </a:lnTo>
                  <a:lnTo>
                    <a:pt x="310" y="192"/>
                  </a:lnTo>
                  <a:lnTo>
                    <a:pt x="310" y="195"/>
                  </a:lnTo>
                  <a:lnTo>
                    <a:pt x="310" y="198"/>
                  </a:lnTo>
                  <a:lnTo>
                    <a:pt x="307" y="202"/>
                  </a:lnTo>
                  <a:lnTo>
                    <a:pt x="306" y="202"/>
                  </a:lnTo>
                  <a:lnTo>
                    <a:pt x="301" y="204"/>
                  </a:lnTo>
                  <a:lnTo>
                    <a:pt x="298" y="205"/>
                  </a:lnTo>
                  <a:lnTo>
                    <a:pt x="297" y="207"/>
                  </a:lnTo>
                  <a:lnTo>
                    <a:pt x="295" y="210"/>
                  </a:lnTo>
                  <a:lnTo>
                    <a:pt x="295" y="213"/>
                  </a:lnTo>
                  <a:lnTo>
                    <a:pt x="295" y="214"/>
                  </a:lnTo>
                  <a:lnTo>
                    <a:pt x="294" y="216"/>
                  </a:lnTo>
                  <a:lnTo>
                    <a:pt x="291" y="217"/>
                  </a:lnTo>
                  <a:lnTo>
                    <a:pt x="291" y="220"/>
                  </a:lnTo>
                  <a:lnTo>
                    <a:pt x="291" y="223"/>
                  </a:lnTo>
                  <a:lnTo>
                    <a:pt x="289" y="224"/>
                  </a:lnTo>
                  <a:lnTo>
                    <a:pt x="288" y="227"/>
                  </a:lnTo>
                  <a:lnTo>
                    <a:pt x="285" y="232"/>
                  </a:lnTo>
                  <a:lnTo>
                    <a:pt x="284" y="238"/>
                  </a:lnTo>
                  <a:lnTo>
                    <a:pt x="284" y="241"/>
                  </a:lnTo>
                  <a:lnTo>
                    <a:pt x="284" y="245"/>
                  </a:lnTo>
                  <a:lnTo>
                    <a:pt x="284" y="248"/>
                  </a:lnTo>
                  <a:lnTo>
                    <a:pt x="285" y="249"/>
                  </a:lnTo>
                  <a:lnTo>
                    <a:pt x="286" y="252"/>
                  </a:lnTo>
                  <a:lnTo>
                    <a:pt x="286" y="255"/>
                  </a:lnTo>
                  <a:lnTo>
                    <a:pt x="286" y="258"/>
                  </a:lnTo>
                  <a:lnTo>
                    <a:pt x="288" y="261"/>
                  </a:lnTo>
                  <a:lnTo>
                    <a:pt x="288" y="263"/>
                  </a:lnTo>
                  <a:lnTo>
                    <a:pt x="288" y="266"/>
                  </a:lnTo>
                  <a:lnTo>
                    <a:pt x="289" y="268"/>
                  </a:lnTo>
                  <a:lnTo>
                    <a:pt x="289" y="271"/>
                  </a:lnTo>
                  <a:lnTo>
                    <a:pt x="289" y="273"/>
                  </a:lnTo>
                  <a:lnTo>
                    <a:pt x="289" y="276"/>
                  </a:lnTo>
                  <a:lnTo>
                    <a:pt x="291" y="282"/>
                  </a:lnTo>
                  <a:lnTo>
                    <a:pt x="291" y="286"/>
                  </a:lnTo>
                  <a:lnTo>
                    <a:pt x="291" y="291"/>
                  </a:lnTo>
                  <a:lnTo>
                    <a:pt x="288" y="293"/>
                  </a:lnTo>
                  <a:lnTo>
                    <a:pt x="286" y="295"/>
                  </a:lnTo>
                  <a:lnTo>
                    <a:pt x="284" y="299"/>
                  </a:lnTo>
                  <a:lnTo>
                    <a:pt x="282" y="304"/>
                  </a:lnTo>
                  <a:lnTo>
                    <a:pt x="282" y="307"/>
                  </a:lnTo>
                  <a:lnTo>
                    <a:pt x="282" y="311"/>
                  </a:lnTo>
                  <a:lnTo>
                    <a:pt x="282" y="315"/>
                  </a:lnTo>
                  <a:lnTo>
                    <a:pt x="282" y="321"/>
                  </a:lnTo>
                  <a:lnTo>
                    <a:pt x="282" y="324"/>
                  </a:lnTo>
                  <a:lnTo>
                    <a:pt x="282" y="329"/>
                  </a:lnTo>
                  <a:lnTo>
                    <a:pt x="282" y="329"/>
                  </a:lnTo>
                  <a:lnTo>
                    <a:pt x="286" y="329"/>
                  </a:lnTo>
                  <a:lnTo>
                    <a:pt x="288" y="330"/>
                  </a:lnTo>
                  <a:lnTo>
                    <a:pt x="289" y="330"/>
                  </a:lnTo>
                  <a:lnTo>
                    <a:pt x="291" y="329"/>
                  </a:lnTo>
                  <a:lnTo>
                    <a:pt x="294" y="329"/>
                  </a:lnTo>
                  <a:lnTo>
                    <a:pt x="295" y="330"/>
                  </a:lnTo>
                  <a:lnTo>
                    <a:pt x="297" y="333"/>
                  </a:lnTo>
                  <a:lnTo>
                    <a:pt x="295" y="336"/>
                  </a:lnTo>
                  <a:lnTo>
                    <a:pt x="297" y="339"/>
                  </a:lnTo>
                  <a:lnTo>
                    <a:pt x="295" y="343"/>
                  </a:lnTo>
                  <a:lnTo>
                    <a:pt x="295" y="346"/>
                  </a:lnTo>
                  <a:lnTo>
                    <a:pt x="295" y="346"/>
                  </a:lnTo>
                  <a:lnTo>
                    <a:pt x="294" y="346"/>
                  </a:lnTo>
                  <a:lnTo>
                    <a:pt x="291" y="346"/>
                  </a:lnTo>
                  <a:lnTo>
                    <a:pt x="288" y="346"/>
                  </a:lnTo>
                  <a:lnTo>
                    <a:pt x="286" y="349"/>
                  </a:lnTo>
                  <a:lnTo>
                    <a:pt x="288" y="352"/>
                  </a:lnTo>
                  <a:lnTo>
                    <a:pt x="289" y="355"/>
                  </a:lnTo>
                  <a:lnTo>
                    <a:pt x="291" y="360"/>
                  </a:lnTo>
                  <a:lnTo>
                    <a:pt x="291" y="363"/>
                  </a:lnTo>
                  <a:lnTo>
                    <a:pt x="289" y="364"/>
                  </a:lnTo>
                  <a:lnTo>
                    <a:pt x="288" y="364"/>
                  </a:lnTo>
                  <a:lnTo>
                    <a:pt x="285" y="365"/>
                  </a:lnTo>
                  <a:lnTo>
                    <a:pt x="281" y="368"/>
                  </a:lnTo>
                  <a:lnTo>
                    <a:pt x="276" y="370"/>
                  </a:lnTo>
                  <a:lnTo>
                    <a:pt x="273" y="373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2" y="382"/>
                  </a:lnTo>
                  <a:lnTo>
                    <a:pt x="270" y="385"/>
                  </a:lnTo>
                  <a:lnTo>
                    <a:pt x="269" y="385"/>
                  </a:lnTo>
                  <a:lnTo>
                    <a:pt x="267" y="386"/>
                  </a:lnTo>
                  <a:lnTo>
                    <a:pt x="266" y="389"/>
                  </a:lnTo>
                  <a:lnTo>
                    <a:pt x="263" y="390"/>
                  </a:lnTo>
                  <a:lnTo>
                    <a:pt x="261" y="392"/>
                  </a:lnTo>
                  <a:lnTo>
                    <a:pt x="261" y="395"/>
                  </a:lnTo>
                  <a:lnTo>
                    <a:pt x="263" y="398"/>
                  </a:lnTo>
                  <a:lnTo>
                    <a:pt x="263" y="399"/>
                  </a:lnTo>
                  <a:lnTo>
                    <a:pt x="261" y="401"/>
                  </a:lnTo>
                  <a:lnTo>
                    <a:pt x="260" y="401"/>
                  </a:lnTo>
                  <a:lnTo>
                    <a:pt x="260" y="404"/>
                  </a:lnTo>
                  <a:lnTo>
                    <a:pt x="257" y="405"/>
                  </a:lnTo>
                  <a:lnTo>
                    <a:pt x="254" y="408"/>
                  </a:lnTo>
                  <a:lnTo>
                    <a:pt x="257" y="411"/>
                  </a:lnTo>
                  <a:lnTo>
                    <a:pt x="260" y="413"/>
                  </a:lnTo>
                  <a:lnTo>
                    <a:pt x="263" y="413"/>
                  </a:lnTo>
                  <a:lnTo>
                    <a:pt x="269" y="413"/>
                  </a:lnTo>
                  <a:lnTo>
                    <a:pt x="273" y="414"/>
                  </a:lnTo>
                  <a:lnTo>
                    <a:pt x="279" y="414"/>
                  </a:lnTo>
                  <a:lnTo>
                    <a:pt x="286" y="414"/>
                  </a:lnTo>
                  <a:lnTo>
                    <a:pt x="291" y="413"/>
                  </a:lnTo>
                  <a:lnTo>
                    <a:pt x="295" y="414"/>
                  </a:lnTo>
                  <a:lnTo>
                    <a:pt x="294" y="418"/>
                  </a:lnTo>
                  <a:lnTo>
                    <a:pt x="292" y="423"/>
                  </a:lnTo>
                  <a:lnTo>
                    <a:pt x="292" y="424"/>
                  </a:lnTo>
                  <a:lnTo>
                    <a:pt x="295" y="426"/>
                  </a:lnTo>
                  <a:lnTo>
                    <a:pt x="295" y="429"/>
                  </a:lnTo>
                  <a:lnTo>
                    <a:pt x="297" y="430"/>
                  </a:lnTo>
                  <a:lnTo>
                    <a:pt x="298" y="432"/>
                  </a:lnTo>
                  <a:lnTo>
                    <a:pt x="298" y="433"/>
                  </a:lnTo>
                  <a:lnTo>
                    <a:pt x="298" y="435"/>
                  </a:lnTo>
                  <a:lnTo>
                    <a:pt x="298" y="436"/>
                  </a:lnTo>
                  <a:lnTo>
                    <a:pt x="298" y="437"/>
                  </a:lnTo>
                  <a:lnTo>
                    <a:pt x="298" y="442"/>
                  </a:lnTo>
                  <a:lnTo>
                    <a:pt x="300" y="442"/>
                  </a:lnTo>
                  <a:lnTo>
                    <a:pt x="298" y="443"/>
                  </a:lnTo>
                  <a:lnTo>
                    <a:pt x="298" y="446"/>
                  </a:lnTo>
                  <a:lnTo>
                    <a:pt x="301" y="448"/>
                  </a:lnTo>
                  <a:lnTo>
                    <a:pt x="303" y="451"/>
                  </a:lnTo>
                  <a:lnTo>
                    <a:pt x="304" y="454"/>
                  </a:lnTo>
                  <a:lnTo>
                    <a:pt x="306" y="457"/>
                  </a:lnTo>
                  <a:lnTo>
                    <a:pt x="306" y="461"/>
                  </a:lnTo>
                  <a:lnTo>
                    <a:pt x="304" y="464"/>
                  </a:lnTo>
                  <a:lnTo>
                    <a:pt x="303" y="467"/>
                  </a:lnTo>
                  <a:lnTo>
                    <a:pt x="301" y="468"/>
                  </a:lnTo>
                  <a:lnTo>
                    <a:pt x="300" y="470"/>
                  </a:lnTo>
                  <a:lnTo>
                    <a:pt x="298" y="473"/>
                  </a:lnTo>
                  <a:lnTo>
                    <a:pt x="295" y="477"/>
                  </a:lnTo>
                  <a:lnTo>
                    <a:pt x="292" y="479"/>
                  </a:lnTo>
                  <a:lnTo>
                    <a:pt x="285" y="477"/>
                  </a:lnTo>
                  <a:lnTo>
                    <a:pt x="281" y="477"/>
                  </a:lnTo>
                  <a:lnTo>
                    <a:pt x="275" y="477"/>
                  </a:lnTo>
                  <a:lnTo>
                    <a:pt x="267" y="476"/>
                  </a:lnTo>
                  <a:lnTo>
                    <a:pt x="261" y="477"/>
                  </a:lnTo>
                  <a:lnTo>
                    <a:pt x="257" y="477"/>
                  </a:lnTo>
                  <a:lnTo>
                    <a:pt x="251" y="477"/>
                  </a:lnTo>
                  <a:lnTo>
                    <a:pt x="245" y="479"/>
                  </a:lnTo>
                  <a:lnTo>
                    <a:pt x="241" y="479"/>
                  </a:lnTo>
                  <a:lnTo>
                    <a:pt x="241" y="483"/>
                  </a:lnTo>
                  <a:lnTo>
                    <a:pt x="241" y="487"/>
                  </a:lnTo>
                  <a:lnTo>
                    <a:pt x="245" y="492"/>
                  </a:lnTo>
                  <a:lnTo>
                    <a:pt x="250" y="496"/>
                  </a:lnTo>
                  <a:lnTo>
                    <a:pt x="254" y="502"/>
                  </a:lnTo>
                  <a:lnTo>
                    <a:pt x="260" y="507"/>
                  </a:lnTo>
                  <a:lnTo>
                    <a:pt x="263" y="510"/>
                  </a:lnTo>
                  <a:lnTo>
                    <a:pt x="267" y="514"/>
                  </a:lnTo>
                  <a:lnTo>
                    <a:pt x="269" y="518"/>
                  </a:lnTo>
                  <a:lnTo>
                    <a:pt x="270" y="524"/>
                  </a:lnTo>
                  <a:lnTo>
                    <a:pt x="270" y="527"/>
                  </a:lnTo>
                  <a:lnTo>
                    <a:pt x="272" y="530"/>
                  </a:lnTo>
                  <a:lnTo>
                    <a:pt x="272" y="533"/>
                  </a:lnTo>
                  <a:lnTo>
                    <a:pt x="278" y="537"/>
                  </a:lnTo>
                  <a:lnTo>
                    <a:pt x="281" y="539"/>
                  </a:lnTo>
                  <a:lnTo>
                    <a:pt x="285" y="542"/>
                  </a:lnTo>
                  <a:lnTo>
                    <a:pt x="286" y="549"/>
                  </a:lnTo>
                  <a:lnTo>
                    <a:pt x="285" y="555"/>
                  </a:lnTo>
                  <a:lnTo>
                    <a:pt x="286" y="558"/>
                  </a:lnTo>
                  <a:lnTo>
                    <a:pt x="285" y="562"/>
                  </a:lnTo>
                  <a:lnTo>
                    <a:pt x="281" y="567"/>
                  </a:lnTo>
                  <a:lnTo>
                    <a:pt x="275" y="570"/>
                  </a:lnTo>
                  <a:lnTo>
                    <a:pt x="272" y="573"/>
                  </a:lnTo>
                  <a:lnTo>
                    <a:pt x="267" y="576"/>
                  </a:lnTo>
                  <a:lnTo>
                    <a:pt x="263" y="577"/>
                  </a:lnTo>
                  <a:lnTo>
                    <a:pt x="260" y="580"/>
                  </a:lnTo>
                  <a:lnTo>
                    <a:pt x="254" y="583"/>
                  </a:lnTo>
                  <a:lnTo>
                    <a:pt x="248" y="584"/>
                  </a:lnTo>
                  <a:lnTo>
                    <a:pt x="242" y="584"/>
                  </a:lnTo>
                  <a:lnTo>
                    <a:pt x="238" y="583"/>
                  </a:lnTo>
                  <a:lnTo>
                    <a:pt x="234" y="584"/>
                  </a:lnTo>
                  <a:lnTo>
                    <a:pt x="229" y="586"/>
                  </a:lnTo>
                  <a:lnTo>
                    <a:pt x="225" y="586"/>
                  </a:lnTo>
                  <a:lnTo>
                    <a:pt x="216" y="584"/>
                  </a:lnTo>
                  <a:lnTo>
                    <a:pt x="213" y="586"/>
                  </a:lnTo>
                  <a:lnTo>
                    <a:pt x="212" y="590"/>
                  </a:lnTo>
                  <a:lnTo>
                    <a:pt x="209" y="592"/>
                  </a:lnTo>
                  <a:lnTo>
                    <a:pt x="206" y="595"/>
                  </a:lnTo>
                  <a:lnTo>
                    <a:pt x="204" y="602"/>
                  </a:lnTo>
                  <a:lnTo>
                    <a:pt x="201" y="605"/>
                  </a:lnTo>
                  <a:lnTo>
                    <a:pt x="201" y="609"/>
                  </a:lnTo>
                  <a:lnTo>
                    <a:pt x="201" y="611"/>
                  </a:lnTo>
                  <a:lnTo>
                    <a:pt x="201" y="614"/>
                  </a:lnTo>
                  <a:lnTo>
                    <a:pt x="197" y="615"/>
                  </a:lnTo>
                  <a:lnTo>
                    <a:pt x="192" y="615"/>
                  </a:lnTo>
                  <a:lnTo>
                    <a:pt x="192" y="621"/>
                  </a:lnTo>
                  <a:lnTo>
                    <a:pt x="191" y="629"/>
                  </a:lnTo>
                  <a:lnTo>
                    <a:pt x="192" y="630"/>
                  </a:lnTo>
                  <a:lnTo>
                    <a:pt x="192" y="637"/>
                  </a:lnTo>
                  <a:lnTo>
                    <a:pt x="194" y="643"/>
                  </a:lnTo>
                  <a:lnTo>
                    <a:pt x="197" y="648"/>
                  </a:lnTo>
                  <a:lnTo>
                    <a:pt x="200" y="654"/>
                  </a:lnTo>
                  <a:lnTo>
                    <a:pt x="201" y="659"/>
                  </a:lnTo>
                  <a:lnTo>
                    <a:pt x="204" y="665"/>
                  </a:lnTo>
                  <a:lnTo>
                    <a:pt x="206" y="670"/>
                  </a:lnTo>
                  <a:lnTo>
                    <a:pt x="203" y="676"/>
                  </a:lnTo>
                  <a:lnTo>
                    <a:pt x="200" y="683"/>
                  </a:lnTo>
                  <a:lnTo>
                    <a:pt x="197" y="689"/>
                  </a:lnTo>
                  <a:lnTo>
                    <a:pt x="195" y="695"/>
                  </a:lnTo>
                  <a:lnTo>
                    <a:pt x="194" y="699"/>
                  </a:lnTo>
                  <a:lnTo>
                    <a:pt x="194" y="704"/>
                  </a:lnTo>
                  <a:lnTo>
                    <a:pt x="197" y="706"/>
                  </a:lnTo>
                  <a:lnTo>
                    <a:pt x="200" y="708"/>
                  </a:lnTo>
                  <a:lnTo>
                    <a:pt x="203" y="711"/>
                  </a:lnTo>
                  <a:lnTo>
                    <a:pt x="206" y="711"/>
                  </a:lnTo>
                  <a:lnTo>
                    <a:pt x="210" y="712"/>
                  </a:lnTo>
                  <a:lnTo>
                    <a:pt x="210" y="715"/>
                  </a:lnTo>
                  <a:lnTo>
                    <a:pt x="210" y="718"/>
                  </a:lnTo>
                  <a:lnTo>
                    <a:pt x="209" y="720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6" y="726"/>
                  </a:lnTo>
                  <a:lnTo>
                    <a:pt x="209" y="727"/>
                  </a:lnTo>
                  <a:lnTo>
                    <a:pt x="212" y="727"/>
                  </a:lnTo>
                  <a:lnTo>
                    <a:pt x="214" y="728"/>
                  </a:lnTo>
                  <a:lnTo>
                    <a:pt x="217" y="731"/>
                  </a:lnTo>
                  <a:lnTo>
                    <a:pt x="217" y="734"/>
                  </a:lnTo>
                  <a:lnTo>
                    <a:pt x="217" y="739"/>
                  </a:lnTo>
                  <a:lnTo>
                    <a:pt x="216" y="743"/>
                  </a:lnTo>
                  <a:lnTo>
                    <a:pt x="217" y="748"/>
                  </a:lnTo>
                  <a:lnTo>
                    <a:pt x="222" y="751"/>
                  </a:lnTo>
                  <a:lnTo>
                    <a:pt x="226" y="752"/>
                  </a:lnTo>
                  <a:lnTo>
                    <a:pt x="228" y="753"/>
                  </a:lnTo>
                  <a:lnTo>
                    <a:pt x="231" y="758"/>
                  </a:lnTo>
                  <a:lnTo>
                    <a:pt x="232" y="764"/>
                  </a:lnTo>
                  <a:lnTo>
                    <a:pt x="235" y="770"/>
                  </a:lnTo>
                  <a:lnTo>
                    <a:pt x="236" y="774"/>
                  </a:lnTo>
                  <a:lnTo>
                    <a:pt x="238" y="778"/>
                  </a:lnTo>
                  <a:lnTo>
                    <a:pt x="238" y="783"/>
                  </a:lnTo>
                  <a:lnTo>
                    <a:pt x="239" y="786"/>
                  </a:lnTo>
                  <a:lnTo>
                    <a:pt x="238" y="789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1" y="793"/>
                  </a:lnTo>
                  <a:lnTo>
                    <a:pt x="231" y="798"/>
                  </a:lnTo>
                  <a:lnTo>
                    <a:pt x="231" y="802"/>
                  </a:lnTo>
                  <a:lnTo>
                    <a:pt x="238" y="812"/>
                  </a:lnTo>
                  <a:lnTo>
                    <a:pt x="241" y="818"/>
                  </a:lnTo>
                  <a:lnTo>
                    <a:pt x="242" y="824"/>
                  </a:lnTo>
                  <a:lnTo>
                    <a:pt x="244" y="831"/>
                  </a:lnTo>
                  <a:lnTo>
                    <a:pt x="244" y="839"/>
                  </a:lnTo>
                  <a:lnTo>
                    <a:pt x="245" y="843"/>
                  </a:lnTo>
                  <a:lnTo>
                    <a:pt x="245" y="848"/>
                  </a:lnTo>
                  <a:lnTo>
                    <a:pt x="245" y="849"/>
                  </a:lnTo>
                  <a:lnTo>
                    <a:pt x="244" y="852"/>
                  </a:lnTo>
                  <a:lnTo>
                    <a:pt x="242" y="856"/>
                  </a:lnTo>
                  <a:lnTo>
                    <a:pt x="239" y="859"/>
                  </a:lnTo>
                  <a:lnTo>
                    <a:pt x="234" y="859"/>
                  </a:lnTo>
                  <a:lnTo>
                    <a:pt x="229" y="858"/>
                  </a:lnTo>
                  <a:lnTo>
                    <a:pt x="225" y="858"/>
                  </a:lnTo>
                  <a:lnTo>
                    <a:pt x="220" y="856"/>
                  </a:lnTo>
                  <a:lnTo>
                    <a:pt x="217" y="856"/>
                  </a:lnTo>
                  <a:lnTo>
                    <a:pt x="213" y="858"/>
                  </a:lnTo>
                  <a:lnTo>
                    <a:pt x="214" y="861"/>
                  </a:lnTo>
                  <a:lnTo>
                    <a:pt x="216" y="862"/>
                  </a:lnTo>
                  <a:lnTo>
                    <a:pt x="217" y="864"/>
                  </a:lnTo>
                  <a:lnTo>
                    <a:pt x="220" y="865"/>
                  </a:lnTo>
                  <a:lnTo>
                    <a:pt x="220" y="870"/>
                  </a:lnTo>
                  <a:lnTo>
                    <a:pt x="219" y="873"/>
                  </a:lnTo>
                  <a:lnTo>
                    <a:pt x="217" y="877"/>
                  </a:lnTo>
                  <a:lnTo>
                    <a:pt x="214" y="884"/>
                  </a:lnTo>
                  <a:lnTo>
                    <a:pt x="216" y="890"/>
                  </a:lnTo>
                  <a:lnTo>
                    <a:pt x="216" y="895"/>
                  </a:lnTo>
                  <a:lnTo>
                    <a:pt x="217" y="898"/>
                  </a:lnTo>
                  <a:lnTo>
                    <a:pt x="216" y="900"/>
                  </a:lnTo>
                  <a:lnTo>
                    <a:pt x="216" y="903"/>
                  </a:lnTo>
                  <a:lnTo>
                    <a:pt x="214" y="906"/>
                  </a:lnTo>
                  <a:lnTo>
                    <a:pt x="214" y="908"/>
                  </a:lnTo>
                  <a:lnTo>
                    <a:pt x="213" y="906"/>
                  </a:lnTo>
                  <a:lnTo>
                    <a:pt x="210" y="905"/>
                  </a:lnTo>
                  <a:lnTo>
                    <a:pt x="207" y="903"/>
                  </a:lnTo>
                  <a:lnTo>
                    <a:pt x="201" y="903"/>
                  </a:lnTo>
                  <a:lnTo>
                    <a:pt x="198" y="905"/>
                  </a:lnTo>
                  <a:lnTo>
                    <a:pt x="197" y="906"/>
                  </a:lnTo>
                  <a:lnTo>
                    <a:pt x="197" y="909"/>
                  </a:lnTo>
                  <a:lnTo>
                    <a:pt x="192" y="911"/>
                  </a:lnTo>
                  <a:lnTo>
                    <a:pt x="189" y="912"/>
                  </a:lnTo>
                  <a:lnTo>
                    <a:pt x="185" y="914"/>
                  </a:lnTo>
                  <a:lnTo>
                    <a:pt x="184" y="915"/>
                  </a:lnTo>
                  <a:lnTo>
                    <a:pt x="182" y="918"/>
                  </a:lnTo>
                  <a:lnTo>
                    <a:pt x="175" y="918"/>
                  </a:lnTo>
                  <a:lnTo>
                    <a:pt x="170" y="917"/>
                  </a:lnTo>
                  <a:lnTo>
                    <a:pt x="166" y="914"/>
                  </a:lnTo>
                  <a:lnTo>
                    <a:pt x="163" y="912"/>
                  </a:lnTo>
                  <a:lnTo>
                    <a:pt x="162" y="914"/>
                  </a:lnTo>
                  <a:lnTo>
                    <a:pt x="162" y="918"/>
                  </a:lnTo>
                  <a:lnTo>
                    <a:pt x="163" y="924"/>
                  </a:lnTo>
                  <a:lnTo>
                    <a:pt x="164" y="930"/>
                  </a:lnTo>
                  <a:lnTo>
                    <a:pt x="167" y="933"/>
                  </a:lnTo>
                  <a:lnTo>
                    <a:pt x="167" y="942"/>
                  </a:lnTo>
                  <a:lnTo>
                    <a:pt x="167" y="952"/>
                  </a:lnTo>
                  <a:lnTo>
                    <a:pt x="169" y="962"/>
                  </a:lnTo>
                  <a:lnTo>
                    <a:pt x="169" y="967"/>
                  </a:lnTo>
                  <a:lnTo>
                    <a:pt x="166" y="971"/>
                  </a:lnTo>
                  <a:lnTo>
                    <a:pt x="159" y="971"/>
                  </a:lnTo>
                  <a:lnTo>
                    <a:pt x="154" y="971"/>
                  </a:lnTo>
                  <a:lnTo>
                    <a:pt x="150" y="972"/>
                  </a:lnTo>
                  <a:lnTo>
                    <a:pt x="147" y="981"/>
                  </a:lnTo>
                  <a:lnTo>
                    <a:pt x="147" y="992"/>
                  </a:lnTo>
                  <a:lnTo>
                    <a:pt x="145" y="1000"/>
                  </a:lnTo>
                  <a:lnTo>
                    <a:pt x="144" y="1009"/>
                  </a:lnTo>
                  <a:lnTo>
                    <a:pt x="142" y="1014"/>
                  </a:lnTo>
                  <a:lnTo>
                    <a:pt x="141" y="1018"/>
                  </a:lnTo>
                  <a:lnTo>
                    <a:pt x="144" y="1024"/>
                  </a:lnTo>
                  <a:lnTo>
                    <a:pt x="144" y="1028"/>
                  </a:lnTo>
                  <a:lnTo>
                    <a:pt x="145" y="1031"/>
                  </a:lnTo>
                  <a:lnTo>
                    <a:pt x="147" y="1034"/>
                  </a:lnTo>
                  <a:lnTo>
                    <a:pt x="144" y="1037"/>
                  </a:lnTo>
                  <a:lnTo>
                    <a:pt x="142" y="1040"/>
                  </a:lnTo>
                  <a:lnTo>
                    <a:pt x="141" y="1043"/>
                  </a:lnTo>
                  <a:lnTo>
                    <a:pt x="139" y="1044"/>
                  </a:lnTo>
                  <a:lnTo>
                    <a:pt x="138" y="1046"/>
                  </a:lnTo>
                  <a:lnTo>
                    <a:pt x="135" y="1044"/>
                  </a:lnTo>
                  <a:lnTo>
                    <a:pt x="131" y="1043"/>
                  </a:lnTo>
                  <a:lnTo>
                    <a:pt x="126" y="1042"/>
                  </a:lnTo>
                  <a:lnTo>
                    <a:pt x="122" y="1040"/>
                  </a:lnTo>
                  <a:lnTo>
                    <a:pt x="117" y="1040"/>
                  </a:lnTo>
                  <a:lnTo>
                    <a:pt x="116" y="1042"/>
                  </a:lnTo>
                  <a:lnTo>
                    <a:pt x="115" y="1044"/>
                  </a:lnTo>
                  <a:lnTo>
                    <a:pt x="110" y="1044"/>
                  </a:lnTo>
                  <a:lnTo>
                    <a:pt x="103" y="1044"/>
                  </a:lnTo>
                  <a:lnTo>
                    <a:pt x="97" y="1043"/>
                  </a:lnTo>
                  <a:lnTo>
                    <a:pt x="94" y="1043"/>
                  </a:lnTo>
                  <a:lnTo>
                    <a:pt x="91" y="1042"/>
                  </a:lnTo>
                  <a:lnTo>
                    <a:pt x="88" y="1039"/>
                  </a:lnTo>
                  <a:lnTo>
                    <a:pt x="85" y="1036"/>
                  </a:lnTo>
                  <a:lnTo>
                    <a:pt x="84" y="1036"/>
                  </a:lnTo>
                  <a:lnTo>
                    <a:pt x="79" y="1033"/>
                  </a:lnTo>
                  <a:lnTo>
                    <a:pt x="76" y="1028"/>
                  </a:lnTo>
                  <a:lnTo>
                    <a:pt x="72" y="1024"/>
                  </a:lnTo>
                  <a:lnTo>
                    <a:pt x="67" y="1020"/>
                  </a:lnTo>
                  <a:lnTo>
                    <a:pt x="65" y="1018"/>
                  </a:lnTo>
                  <a:lnTo>
                    <a:pt x="62" y="1024"/>
                  </a:lnTo>
                  <a:lnTo>
                    <a:pt x="62" y="1028"/>
                  </a:lnTo>
                  <a:lnTo>
                    <a:pt x="62" y="1031"/>
                  </a:lnTo>
                  <a:lnTo>
                    <a:pt x="60" y="1034"/>
                  </a:lnTo>
                  <a:lnTo>
                    <a:pt x="60" y="1036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2" y="1036"/>
                  </a:lnTo>
                  <a:lnTo>
                    <a:pt x="38" y="1034"/>
                  </a:lnTo>
                  <a:lnTo>
                    <a:pt x="32" y="1034"/>
                  </a:lnTo>
                  <a:lnTo>
                    <a:pt x="29" y="1036"/>
                  </a:lnTo>
                  <a:lnTo>
                    <a:pt x="28" y="1037"/>
                  </a:lnTo>
                  <a:lnTo>
                    <a:pt x="26" y="1042"/>
                  </a:lnTo>
                  <a:lnTo>
                    <a:pt x="26" y="1044"/>
                  </a:lnTo>
                  <a:lnTo>
                    <a:pt x="23" y="1043"/>
                  </a:lnTo>
                  <a:lnTo>
                    <a:pt x="19" y="1042"/>
                  </a:lnTo>
                  <a:lnTo>
                    <a:pt x="16" y="1040"/>
                  </a:lnTo>
                  <a:lnTo>
                    <a:pt x="15" y="1037"/>
                  </a:lnTo>
                  <a:lnTo>
                    <a:pt x="15" y="1036"/>
                  </a:lnTo>
                  <a:lnTo>
                    <a:pt x="15" y="1031"/>
                  </a:lnTo>
                  <a:lnTo>
                    <a:pt x="13" y="1030"/>
                  </a:lnTo>
                  <a:lnTo>
                    <a:pt x="10" y="1025"/>
                  </a:lnTo>
                  <a:lnTo>
                    <a:pt x="7" y="1025"/>
                  </a:lnTo>
                  <a:lnTo>
                    <a:pt x="4" y="1024"/>
                  </a:lnTo>
                  <a:lnTo>
                    <a:pt x="4" y="1018"/>
                  </a:lnTo>
                  <a:lnTo>
                    <a:pt x="3" y="1014"/>
                  </a:lnTo>
                  <a:lnTo>
                    <a:pt x="3" y="1011"/>
                  </a:lnTo>
                  <a:lnTo>
                    <a:pt x="3" y="1006"/>
                  </a:lnTo>
                  <a:lnTo>
                    <a:pt x="4" y="1003"/>
                  </a:lnTo>
                  <a:lnTo>
                    <a:pt x="3" y="1000"/>
                  </a:lnTo>
                  <a:lnTo>
                    <a:pt x="0" y="999"/>
                  </a:lnTo>
                  <a:lnTo>
                    <a:pt x="1" y="996"/>
                  </a:lnTo>
                  <a:lnTo>
                    <a:pt x="4" y="990"/>
                  </a:lnTo>
                  <a:lnTo>
                    <a:pt x="6" y="987"/>
                  </a:lnTo>
                  <a:lnTo>
                    <a:pt x="7" y="983"/>
                  </a:lnTo>
                  <a:lnTo>
                    <a:pt x="9" y="978"/>
                  </a:lnTo>
                  <a:lnTo>
                    <a:pt x="10" y="975"/>
                  </a:lnTo>
                  <a:lnTo>
                    <a:pt x="9" y="972"/>
                  </a:lnTo>
                  <a:lnTo>
                    <a:pt x="7" y="970"/>
                  </a:lnTo>
                  <a:lnTo>
                    <a:pt x="7" y="968"/>
                  </a:lnTo>
                  <a:lnTo>
                    <a:pt x="7" y="967"/>
                  </a:lnTo>
                  <a:lnTo>
                    <a:pt x="10" y="965"/>
                  </a:lnTo>
                  <a:lnTo>
                    <a:pt x="15" y="958"/>
                  </a:lnTo>
                  <a:lnTo>
                    <a:pt x="17" y="952"/>
                  </a:lnTo>
                  <a:lnTo>
                    <a:pt x="19" y="945"/>
                  </a:lnTo>
                  <a:lnTo>
                    <a:pt x="22" y="936"/>
                  </a:lnTo>
                  <a:lnTo>
                    <a:pt x="26" y="930"/>
                  </a:lnTo>
                  <a:lnTo>
                    <a:pt x="29" y="924"/>
                  </a:lnTo>
                  <a:lnTo>
                    <a:pt x="31" y="917"/>
                  </a:lnTo>
                  <a:lnTo>
                    <a:pt x="32" y="915"/>
                  </a:lnTo>
                  <a:lnTo>
                    <a:pt x="31" y="911"/>
                  </a:lnTo>
                  <a:lnTo>
                    <a:pt x="28" y="905"/>
                  </a:lnTo>
                  <a:lnTo>
                    <a:pt x="29" y="899"/>
                  </a:lnTo>
                  <a:lnTo>
                    <a:pt x="31" y="895"/>
                  </a:lnTo>
                  <a:lnTo>
                    <a:pt x="32" y="890"/>
                  </a:lnTo>
                  <a:lnTo>
                    <a:pt x="29" y="886"/>
                  </a:lnTo>
                  <a:lnTo>
                    <a:pt x="25" y="883"/>
                  </a:lnTo>
                  <a:lnTo>
                    <a:pt x="20" y="878"/>
                  </a:lnTo>
                  <a:lnTo>
                    <a:pt x="19" y="874"/>
                  </a:lnTo>
                  <a:lnTo>
                    <a:pt x="19" y="871"/>
                  </a:lnTo>
                  <a:lnTo>
                    <a:pt x="19" y="870"/>
                  </a:lnTo>
                  <a:lnTo>
                    <a:pt x="20" y="865"/>
                  </a:lnTo>
                  <a:lnTo>
                    <a:pt x="22" y="862"/>
                  </a:lnTo>
                  <a:lnTo>
                    <a:pt x="22" y="859"/>
                  </a:lnTo>
                  <a:lnTo>
                    <a:pt x="19" y="856"/>
                  </a:lnTo>
                  <a:lnTo>
                    <a:pt x="19" y="852"/>
                  </a:lnTo>
                  <a:lnTo>
                    <a:pt x="19" y="849"/>
                  </a:lnTo>
                  <a:lnTo>
                    <a:pt x="22" y="845"/>
                  </a:lnTo>
                  <a:lnTo>
                    <a:pt x="23" y="840"/>
                  </a:lnTo>
                  <a:lnTo>
                    <a:pt x="26" y="834"/>
                  </a:lnTo>
                  <a:lnTo>
                    <a:pt x="29" y="828"/>
                  </a:lnTo>
                  <a:lnTo>
                    <a:pt x="31" y="825"/>
                  </a:lnTo>
                  <a:lnTo>
                    <a:pt x="35" y="824"/>
                  </a:lnTo>
                  <a:lnTo>
                    <a:pt x="37" y="821"/>
                  </a:lnTo>
                  <a:lnTo>
                    <a:pt x="40" y="818"/>
                  </a:lnTo>
                  <a:lnTo>
                    <a:pt x="41" y="814"/>
                  </a:lnTo>
                  <a:lnTo>
                    <a:pt x="40" y="811"/>
                  </a:lnTo>
                  <a:lnTo>
                    <a:pt x="37" y="808"/>
                  </a:lnTo>
                  <a:lnTo>
                    <a:pt x="34" y="805"/>
                  </a:lnTo>
                  <a:lnTo>
                    <a:pt x="32" y="801"/>
                  </a:lnTo>
                  <a:lnTo>
                    <a:pt x="31" y="795"/>
                  </a:lnTo>
                  <a:lnTo>
                    <a:pt x="32" y="790"/>
                  </a:lnTo>
                  <a:lnTo>
                    <a:pt x="34" y="787"/>
                  </a:lnTo>
                  <a:lnTo>
                    <a:pt x="34" y="780"/>
                  </a:lnTo>
                  <a:lnTo>
                    <a:pt x="32" y="773"/>
                  </a:lnTo>
                  <a:lnTo>
                    <a:pt x="31" y="770"/>
                  </a:lnTo>
                  <a:lnTo>
                    <a:pt x="31" y="764"/>
                  </a:lnTo>
                  <a:lnTo>
                    <a:pt x="29" y="758"/>
                  </a:lnTo>
                  <a:lnTo>
                    <a:pt x="28" y="753"/>
                  </a:lnTo>
                  <a:lnTo>
                    <a:pt x="28" y="746"/>
                  </a:lnTo>
                  <a:lnTo>
                    <a:pt x="28" y="739"/>
                  </a:lnTo>
                  <a:lnTo>
                    <a:pt x="29" y="736"/>
                  </a:lnTo>
                  <a:lnTo>
                    <a:pt x="32" y="728"/>
                  </a:lnTo>
                  <a:lnTo>
                    <a:pt x="35" y="723"/>
                  </a:lnTo>
                  <a:lnTo>
                    <a:pt x="38" y="715"/>
                  </a:lnTo>
                  <a:lnTo>
                    <a:pt x="41" y="709"/>
                  </a:lnTo>
                  <a:lnTo>
                    <a:pt x="44" y="702"/>
                  </a:lnTo>
                  <a:lnTo>
                    <a:pt x="45" y="696"/>
                  </a:lnTo>
                  <a:lnTo>
                    <a:pt x="47" y="690"/>
                  </a:lnTo>
                  <a:lnTo>
                    <a:pt x="48" y="683"/>
                  </a:lnTo>
                  <a:lnTo>
                    <a:pt x="48" y="677"/>
                  </a:lnTo>
                  <a:lnTo>
                    <a:pt x="50" y="673"/>
                  </a:lnTo>
                  <a:lnTo>
                    <a:pt x="51" y="668"/>
                  </a:lnTo>
                  <a:lnTo>
                    <a:pt x="51" y="664"/>
                  </a:lnTo>
                  <a:lnTo>
                    <a:pt x="51" y="659"/>
                  </a:lnTo>
                  <a:lnTo>
                    <a:pt x="51" y="656"/>
                  </a:lnTo>
                  <a:lnTo>
                    <a:pt x="50" y="651"/>
                  </a:lnTo>
                  <a:lnTo>
                    <a:pt x="48" y="648"/>
                  </a:lnTo>
                  <a:lnTo>
                    <a:pt x="51" y="646"/>
                  </a:lnTo>
                  <a:lnTo>
                    <a:pt x="54" y="645"/>
                  </a:lnTo>
                  <a:lnTo>
                    <a:pt x="57" y="645"/>
                  </a:lnTo>
                  <a:lnTo>
                    <a:pt x="60" y="645"/>
                  </a:lnTo>
                  <a:lnTo>
                    <a:pt x="63" y="645"/>
                  </a:lnTo>
                  <a:lnTo>
                    <a:pt x="65" y="640"/>
                  </a:lnTo>
                  <a:lnTo>
                    <a:pt x="66" y="634"/>
                  </a:lnTo>
                  <a:lnTo>
                    <a:pt x="63" y="629"/>
                  </a:lnTo>
                  <a:lnTo>
                    <a:pt x="62" y="624"/>
                  </a:lnTo>
                  <a:lnTo>
                    <a:pt x="59" y="618"/>
                  </a:lnTo>
                  <a:lnTo>
                    <a:pt x="57" y="614"/>
                  </a:lnTo>
                  <a:lnTo>
                    <a:pt x="56" y="611"/>
                  </a:lnTo>
                  <a:lnTo>
                    <a:pt x="56" y="605"/>
                  </a:lnTo>
                  <a:lnTo>
                    <a:pt x="56" y="604"/>
                  </a:lnTo>
                  <a:lnTo>
                    <a:pt x="56" y="6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2125" y="967"/>
              <a:ext cx="410" cy="1042"/>
            </a:xfrm>
            <a:custGeom>
              <a:avLst/>
              <a:gdLst/>
              <a:ahLst/>
              <a:cxnLst>
                <a:cxn ang="0">
                  <a:pos x="342" y="652"/>
                </a:cxn>
                <a:cxn ang="0">
                  <a:pos x="356" y="615"/>
                </a:cxn>
                <a:cxn ang="0">
                  <a:pos x="386" y="551"/>
                </a:cxn>
                <a:cxn ang="0">
                  <a:pos x="389" y="564"/>
                </a:cxn>
                <a:cxn ang="0">
                  <a:pos x="367" y="612"/>
                </a:cxn>
                <a:cxn ang="0">
                  <a:pos x="338" y="652"/>
                </a:cxn>
                <a:cxn ang="0">
                  <a:pos x="43" y="642"/>
                </a:cxn>
                <a:cxn ang="0">
                  <a:pos x="60" y="598"/>
                </a:cxn>
                <a:cxn ang="0">
                  <a:pos x="60" y="563"/>
                </a:cxn>
                <a:cxn ang="0">
                  <a:pos x="87" y="523"/>
                </a:cxn>
                <a:cxn ang="0">
                  <a:pos x="112" y="468"/>
                </a:cxn>
                <a:cxn ang="0">
                  <a:pos x="150" y="439"/>
                </a:cxn>
                <a:cxn ang="0">
                  <a:pos x="167" y="379"/>
                </a:cxn>
                <a:cxn ang="0">
                  <a:pos x="148" y="307"/>
                </a:cxn>
                <a:cxn ang="0">
                  <a:pos x="126" y="207"/>
                </a:cxn>
                <a:cxn ang="0">
                  <a:pos x="112" y="170"/>
                </a:cxn>
                <a:cxn ang="0">
                  <a:pos x="140" y="127"/>
                </a:cxn>
                <a:cxn ang="0">
                  <a:pos x="191" y="110"/>
                </a:cxn>
                <a:cxn ang="0">
                  <a:pos x="210" y="53"/>
                </a:cxn>
                <a:cxn ang="0">
                  <a:pos x="231" y="13"/>
                </a:cxn>
                <a:cxn ang="0">
                  <a:pos x="257" y="4"/>
                </a:cxn>
                <a:cxn ang="0">
                  <a:pos x="301" y="45"/>
                </a:cxn>
                <a:cxn ang="0">
                  <a:pos x="341" y="72"/>
                </a:cxn>
                <a:cxn ang="0">
                  <a:pos x="384" y="100"/>
                </a:cxn>
                <a:cxn ang="0">
                  <a:pos x="404" y="155"/>
                </a:cxn>
                <a:cxn ang="0">
                  <a:pos x="403" y="239"/>
                </a:cxn>
                <a:cxn ang="0">
                  <a:pos x="386" y="251"/>
                </a:cxn>
                <a:cxn ang="0">
                  <a:pos x="366" y="195"/>
                </a:cxn>
                <a:cxn ang="0">
                  <a:pos x="359" y="157"/>
                </a:cxn>
                <a:cxn ang="0">
                  <a:pos x="326" y="166"/>
                </a:cxn>
                <a:cxn ang="0">
                  <a:pos x="284" y="198"/>
                </a:cxn>
                <a:cxn ang="0">
                  <a:pos x="295" y="230"/>
                </a:cxn>
                <a:cxn ang="0">
                  <a:pos x="309" y="280"/>
                </a:cxn>
                <a:cxn ang="0">
                  <a:pos x="304" y="326"/>
                </a:cxn>
                <a:cxn ang="0">
                  <a:pos x="328" y="376"/>
                </a:cxn>
                <a:cxn ang="0">
                  <a:pos x="356" y="398"/>
                </a:cxn>
                <a:cxn ang="0">
                  <a:pos x="350" y="455"/>
                </a:cxn>
                <a:cxn ang="0">
                  <a:pos x="350" y="495"/>
                </a:cxn>
                <a:cxn ang="0">
                  <a:pos x="328" y="530"/>
                </a:cxn>
                <a:cxn ang="0">
                  <a:pos x="322" y="561"/>
                </a:cxn>
                <a:cxn ang="0">
                  <a:pos x="292" y="577"/>
                </a:cxn>
                <a:cxn ang="0">
                  <a:pos x="272" y="610"/>
                </a:cxn>
                <a:cxn ang="0">
                  <a:pos x="245" y="652"/>
                </a:cxn>
                <a:cxn ang="0">
                  <a:pos x="229" y="709"/>
                </a:cxn>
                <a:cxn ang="0">
                  <a:pos x="237" y="759"/>
                </a:cxn>
                <a:cxn ang="0">
                  <a:pos x="245" y="799"/>
                </a:cxn>
                <a:cxn ang="0">
                  <a:pos x="251" y="840"/>
                </a:cxn>
                <a:cxn ang="0">
                  <a:pos x="191" y="906"/>
                </a:cxn>
                <a:cxn ang="0">
                  <a:pos x="203" y="1033"/>
                </a:cxn>
                <a:cxn ang="0">
                  <a:pos x="145" y="1033"/>
                </a:cxn>
                <a:cxn ang="0">
                  <a:pos x="107" y="1006"/>
                </a:cxn>
                <a:cxn ang="0">
                  <a:pos x="94" y="945"/>
                </a:cxn>
                <a:cxn ang="0">
                  <a:pos x="40" y="933"/>
                </a:cxn>
                <a:cxn ang="0">
                  <a:pos x="4" y="873"/>
                </a:cxn>
                <a:cxn ang="0">
                  <a:pos x="65" y="851"/>
                </a:cxn>
                <a:cxn ang="0">
                  <a:pos x="51" y="818"/>
                </a:cxn>
                <a:cxn ang="0">
                  <a:pos x="20" y="795"/>
                </a:cxn>
                <a:cxn ang="0">
                  <a:pos x="44" y="759"/>
                </a:cxn>
                <a:cxn ang="0">
                  <a:pos x="56" y="727"/>
                </a:cxn>
                <a:cxn ang="0">
                  <a:pos x="45" y="689"/>
                </a:cxn>
              </a:cxnLst>
              <a:rect l="0" t="0" r="r" b="b"/>
              <a:pathLst>
                <a:path w="410" h="1042">
                  <a:moveTo>
                    <a:pt x="326" y="185"/>
                  </a:moveTo>
                  <a:lnTo>
                    <a:pt x="326" y="182"/>
                  </a:lnTo>
                  <a:lnTo>
                    <a:pt x="328" y="180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9" y="175"/>
                  </a:lnTo>
                  <a:lnTo>
                    <a:pt x="331" y="175"/>
                  </a:lnTo>
                  <a:lnTo>
                    <a:pt x="332" y="176"/>
                  </a:lnTo>
                  <a:lnTo>
                    <a:pt x="332" y="179"/>
                  </a:lnTo>
                  <a:lnTo>
                    <a:pt x="332" y="180"/>
                  </a:lnTo>
                  <a:lnTo>
                    <a:pt x="331" y="183"/>
                  </a:lnTo>
                  <a:lnTo>
                    <a:pt x="329" y="183"/>
                  </a:lnTo>
                  <a:lnTo>
                    <a:pt x="329" y="185"/>
                  </a:lnTo>
                  <a:lnTo>
                    <a:pt x="326" y="185"/>
                  </a:lnTo>
                  <a:lnTo>
                    <a:pt x="326" y="185"/>
                  </a:lnTo>
                  <a:close/>
                  <a:moveTo>
                    <a:pt x="342" y="652"/>
                  </a:moveTo>
                  <a:lnTo>
                    <a:pt x="341" y="651"/>
                  </a:lnTo>
                  <a:lnTo>
                    <a:pt x="341" y="649"/>
                  </a:lnTo>
                  <a:lnTo>
                    <a:pt x="342" y="646"/>
                  </a:lnTo>
                  <a:lnTo>
                    <a:pt x="344" y="643"/>
                  </a:lnTo>
                  <a:lnTo>
                    <a:pt x="345" y="636"/>
                  </a:lnTo>
                  <a:lnTo>
                    <a:pt x="345" y="633"/>
                  </a:lnTo>
                  <a:lnTo>
                    <a:pt x="345" y="632"/>
                  </a:lnTo>
                  <a:lnTo>
                    <a:pt x="347" y="630"/>
                  </a:lnTo>
                  <a:lnTo>
                    <a:pt x="350" y="626"/>
                  </a:lnTo>
                  <a:lnTo>
                    <a:pt x="351" y="626"/>
                  </a:lnTo>
                  <a:lnTo>
                    <a:pt x="353" y="627"/>
                  </a:lnTo>
                  <a:lnTo>
                    <a:pt x="354" y="627"/>
                  </a:lnTo>
                  <a:lnTo>
                    <a:pt x="354" y="626"/>
                  </a:lnTo>
                  <a:lnTo>
                    <a:pt x="353" y="624"/>
                  </a:lnTo>
                  <a:lnTo>
                    <a:pt x="351" y="621"/>
                  </a:lnTo>
                  <a:lnTo>
                    <a:pt x="356" y="615"/>
                  </a:lnTo>
                  <a:lnTo>
                    <a:pt x="356" y="614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6" y="599"/>
                  </a:lnTo>
                  <a:lnTo>
                    <a:pt x="360" y="593"/>
                  </a:lnTo>
                  <a:lnTo>
                    <a:pt x="363" y="588"/>
                  </a:lnTo>
                  <a:lnTo>
                    <a:pt x="367" y="585"/>
                  </a:lnTo>
                  <a:lnTo>
                    <a:pt x="369" y="582"/>
                  </a:lnTo>
                  <a:lnTo>
                    <a:pt x="372" y="580"/>
                  </a:lnTo>
                  <a:lnTo>
                    <a:pt x="372" y="576"/>
                  </a:lnTo>
                  <a:lnTo>
                    <a:pt x="375" y="570"/>
                  </a:lnTo>
                  <a:lnTo>
                    <a:pt x="376" y="568"/>
                  </a:lnTo>
                  <a:lnTo>
                    <a:pt x="381" y="565"/>
                  </a:lnTo>
                  <a:lnTo>
                    <a:pt x="386" y="557"/>
                  </a:lnTo>
                  <a:lnTo>
                    <a:pt x="386" y="555"/>
                  </a:lnTo>
                  <a:lnTo>
                    <a:pt x="386" y="551"/>
                  </a:lnTo>
                  <a:lnTo>
                    <a:pt x="385" y="546"/>
                  </a:lnTo>
                  <a:lnTo>
                    <a:pt x="386" y="546"/>
                  </a:lnTo>
                  <a:lnTo>
                    <a:pt x="388" y="545"/>
                  </a:lnTo>
                  <a:lnTo>
                    <a:pt x="389" y="545"/>
                  </a:lnTo>
                  <a:lnTo>
                    <a:pt x="391" y="540"/>
                  </a:lnTo>
                  <a:lnTo>
                    <a:pt x="394" y="538"/>
                  </a:lnTo>
                  <a:lnTo>
                    <a:pt x="395" y="538"/>
                  </a:lnTo>
                  <a:lnTo>
                    <a:pt x="397" y="538"/>
                  </a:lnTo>
                  <a:lnTo>
                    <a:pt x="400" y="536"/>
                  </a:lnTo>
                  <a:lnTo>
                    <a:pt x="400" y="538"/>
                  </a:lnTo>
                  <a:lnTo>
                    <a:pt x="401" y="539"/>
                  </a:lnTo>
                  <a:lnTo>
                    <a:pt x="403" y="540"/>
                  </a:lnTo>
                  <a:lnTo>
                    <a:pt x="397" y="548"/>
                  </a:lnTo>
                  <a:lnTo>
                    <a:pt x="395" y="552"/>
                  </a:lnTo>
                  <a:lnTo>
                    <a:pt x="394" y="555"/>
                  </a:lnTo>
                  <a:lnTo>
                    <a:pt x="389" y="564"/>
                  </a:lnTo>
                  <a:lnTo>
                    <a:pt x="384" y="577"/>
                  </a:lnTo>
                  <a:lnTo>
                    <a:pt x="381" y="586"/>
                  </a:lnTo>
                  <a:lnTo>
                    <a:pt x="381" y="590"/>
                  </a:lnTo>
                  <a:lnTo>
                    <a:pt x="379" y="592"/>
                  </a:lnTo>
                  <a:lnTo>
                    <a:pt x="375" y="598"/>
                  </a:lnTo>
                  <a:lnTo>
                    <a:pt x="373" y="604"/>
                  </a:lnTo>
                  <a:lnTo>
                    <a:pt x="372" y="605"/>
                  </a:lnTo>
                  <a:lnTo>
                    <a:pt x="378" y="592"/>
                  </a:lnTo>
                  <a:lnTo>
                    <a:pt x="379" y="589"/>
                  </a:lnTo>
                  <a:lnTo>
                    <a:pt x="379" y="588"/>
                  </a:lnTo>
                  <a:lnTo>
                    <a:pt x="378" y="588"/>
                  </a:lnTo>
                  <a:lnTo>
                    <a:pt x="376" y="589"/>
                  </a:lnTo>
                  <a:lnTo>
                    <a:pt x="373" y="596"/>
                  </a:lnTo>
                  <a:lnTo>
                    <a:pt x="372" y="598"/>
                  </a:lnTo>
                  <a:lnTo>
                    <a:pt x="369" y="610"/>
                  </a:lnTo>
                  <a:lnTo>
                    <a:pt x="367" y="612"/>
                  </a:lnTo>
                  <a:lnTo>
                    <a:pt x="364" y="618"/>
                  </a:lnTo>
                  <a:lnTo>
                    <a:pt x="363" y="620"/>
                  </a:lnTo>
                  <a:lnTo>
                    <a:pt x="361" y="621"/>
                  </a:lnTo>
                  <a:lnTo>
                    <a:pt x="360" y="624"/>
                  </a:lnTo>
                  <a:lnTo>
                    <a:pt x="356" y="632"/>
                  </a:lnTo>
                  <a:lnTo>
                    <a:pt x="353" y="636"/>
                  </a:lnTo>
                  <a:lnTo>
                    <a:pt x="348" y="640"/>
                  </a:lnTo>
                  <a:lnTo>
                    <a:pt x="347" y="645"/>
                  </a:lnTo>
                  <a:lnTo>
                    <a:pt x="345" y="649"/>
                  </a:lnTo>
                  <a:lnTo>
                    <a:pt x="342" y="652"/>
                  </a:lnTo>
                  <a:lnTo>
                    <a:pt x="342" y="652"/>
                  </a:lnTo>
                  <a:close/>
                  <a:moveTo>
                    <a:pt x="339" y="658"/>
                  </a:moveTo>
                  <a:lnTo>
                    <a:pt x="339" y="657"/>
                  </a:lnTo>
                  <a:lnTo>
                    <a:pt x="338" y="657"/>
                  </a:lnTo>
                  <a:lnTo>
                    <a:pt x="338" y="654"/>
                  </a:lnTo>
                  <a:lnTo>
                    <a:pt x="338" y="652"/>
                  </a:lnTo>
                  <a:lnTo>
                    <a:pt x="338" y="652"/>
                  </a:lnTo>
                  <a:lnTo>
                    <a:pt x="339" y="652"/>
                  </a:lnTo>
                  <a:lnTo>
                    <a:pt x="341" y="654"/>
                  </a:lnTo>
                  <a:lnTo>
                    <a:pt x="341" y="655"/>
                  </a:lnTo>
                  <a:lnTo>
                    <a:pt x="339" y="658"/>
                  </a:lnTo>
                  <a:lnTo>
                    <a:pt x="339" y="658"/>
                  </a:lnTo>
                  <a:close/>
                  <a:moveTo>
                    <a:pt x="48" y="665"/>
                  </a:moveTo>
                  <a:lnTo>
                    <a:pt x="48" y="662"/>
                  </a:lnTo>
                  <a:lnTo>
                    <a:pt x="47" y="660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5" y="652"/>
                  </a:lnTo>
                  <a:lnTo>
                    <a:pt x="45" y="649"/>
                  </a:lnTo>
                  <a:lnTo>
                    <a:pt x="45" y="646"/>
                  </a:lnTo>
                  <a:lnTo>
                    <a:pt x="44" y="643"/>
                  </a:lnTo>
                  <a:lnTo>
                    <a:pt x="43" y="642"/>
                  </a:lnTo>
                  <a:lnTo>
                    <a:pt x="43" y="639"/>
                  </a:lnTo>
                  <a:lnTo>
                    <a:pt x="43" y="635"/>
                  </a:lnTo>
                  <a:lnTo>
                    <a:pt x="43" y="632"/>
                  </a:lnTo>
                  <a:lnTo>
                    <a:pt x="44" y="626"/>
                  </a:lnTo>
                  <a:lnTo>
                    <a:pt x="47" y="621"/>
                  </a:lnTo>
                  <a:lnTo>
                    <a:pt x="48" y="618"/>
                  </a:lnTo>
                  <a:lnTo>
                    <a:pt x="50" y="617"/>
                  </a:lnTo>
                  <a:lnTo>
                    <a:pt x="50" y="614"/>
                  </a:lnTo>
                  <a:lnTo>
                    <a:pt x="50" y="611"/>
                  </a:lnTo>
                  <a:lnTo>
                    <a:pt x="53" y="610"/>
                  </a:lnTo>
                  <a:lnTo>
                    <a:pt x="54" y="608"/>
                  </a:lnTo>
                  <a:lnTo>
                    <a:pt x="54" y="607"/>
                  </a:lnTo>
                  <a:lnTo>
                    <a:pt x="54" y="604"/>
                  </a:lnTo>
                  <a:lnTo>
                    <a:pt x="56" y="601"/>
                  </a:lnTo>
                  <a:lnTo>
                    <a:pt x="57" y="599"/>
                  </a:lnTo>
                  <a:lnTo>
                    <a:pt x="60" y="598"/>
                  </a:lnTo>
                  <a:lnTo>
                    <a:pt x="65" y="596"/>
                  </a:lnTo>
                  <a:lnTo>
                    <a:pt x="66" y="596"/>
                  </a:lnTo>
                  <a:lnTo>
                    <a:pt x="69" y="592"/>
                  </a:lnTo>
                  <a:lnTo>
                    <a:pt x="69" y="589"/>
                  </a:lnTo>
                  <a:lnTo>
                    <a:pt x="69" y="586"/>
                  </a:lnTo>
                  <a:lnTo>
                    <a:pt x="68" y="585"/>
                  </a:lnTo>
                  <a:lnTo>
                    <a:pt x="66" y="583"/>
                  </a:lnTo>
                  <a:lnTo>
                    <a:pt x="65" y="583"/>
                  </a:lnTo>
                  <a:lnTo>
                    <a:pt x="63" y="583"/>
                  </a:lnTo>
                  <a:lnTo>
                    <a:pt x="59" y="582"/>
                  </a:lnTo>
                  <a:lnTo>
                    <a:pt x="56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6" y="574"/>
                  </a:lnTo>
                  <a:lnTo>
                    <a:pt x="57" y="568"/>
                  </a:lnTo>
                  <a:lnTo>
                    <a:pt x="60" y="563"/>
                  </a:lnTo>
                  <a:lnTo>
                    <a:pt x="63" y="557"/>
                  </a:lnTo>
                  <a:lnTo>
                    <a:pt x="66" y="551"/>
                  </a:lnTo>
                  <a:lnTo>
                    <a:pt x="66" y="546"/>
                  </a:lnTo>
                  <a:lnTo>
                    <a:pt x="68" y="545"/>
                  </a:lnTo>
                  <a:lnTo>
                    <a:pt x="68" y="542"/>
                  </a:lnTo>
                  <a:lnTo>
                    <a:pt x="69" y="539"/>
                  </a:lnTo>
                  <a:lnTo>
                    <a:pt x="72" y="533"/>
                  </a:lnTo>
                  <a:lnTo>
                    <a:pt x="73" y="533"/>
                  </a:lnTo>
                  <a:lnTo>
                    <a:pt x="75" y="532"/>
                  </a:lnTo>
                  <a:lnTo>
                    <a:pt x="76" y="530"/>
                  </a:lnTo>
                  <a:lnTo>
                    <a:pt x="76" y="529"/>
                  </a:lnTo>
                  <a:lnTo>
                    <a:pt x="76" y="527"/>
                  </a:lnTo>
                  <a:lnTo>
                    <a:pt x="78" y="526"/>
                  </a:lnTo>
                  <a:lnTo>
                    <a:pt x="81" y="527"/>
                  </a:lnTo>
                  <a:lnTo>
                    <a:pt x="84" y="527"/>
                  </a:lnTo>
                  <a:lnTo>
                    <a:pt x="87" y="523"/>
                  </a:lnTo>
                  <a:lnTo>
                    <a:pt x="87" y="517"/>
                  </a:lnTo>
                  <a:lnTo>
                    <a:pt x="87" y="513"/>
                  </a:lnTo>
                  <a:lnTo>
                    <a:pt x="88" y="511"/>
                  </a:lnTo>
                  <a:lnTo>
                    <a:pt x="90" y="507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87" y="498"/>
                  </a:lnTo>
                  <a:lnTo>
                    <a:pt x="85" y="495"/>
                  </a:lnTo>
                  <a:lnTo>
                    <a:pt x="87" y="492"/>
                  </a:lnTo>
                  <a:lnTo>
                    <a:pt x="87" y="488"/>
                  </a:lnTo>
                  <a:lnTo>
                    <a:pt x="88" y="485"/>
                  </a:lnTo>
                  <a:lnTo>
                    <a:pt x="91" y="480"/>
                  </a:lnTo>
                  <a:lnTo>
                    <a:pt x="97" y="477"/>
                  </a:lnTo>
                  <a:lnTo>
                    <a:pt x="101" y="476"/>
                  </a:lnTo>
                  <a:lnTo>
                    <a:pt x="107" y="473"/>
                  </a:lnTo>
                  <a:lnTo>
                    <a:pt x="112" y="468"/>
                  </a:lnTo>
                  <a:lnTo>
                    <a:pt x="117" y="467"/>
                  </a:lnTo>
                  <a:lnTo>
                    <a:pt x="122" y="466"/>
                  </a:lnTo>
                  <a:lnTo>
                    <a:pt x="125" y="466"/>
                  </a:lnTo>
                  <a:lnTo>
                    <a:pt x="128" y="466"/>
                  </a:lnTo>
                  <a:lnTo>
                    <a:pt x="131" y="466"/>
                  </a:lnTo>
                  <a:lnTo>
                    <a:pt x="134" y="467"/>
                  </a:lnTo>
                  <a:lnTo>
                    <a:pt x="137" y="464"/>
                  </a:lnTo>
                  <a:lnTo>
                    <a:pt x="138" y="461"/>
                  </a:lnTo>
                  <a:lnTo>
                    <a:pt x="141" y="458"/>
                  </a:lnTo>
                  <a:lnTo>
                    <a:pt x="144" y="458"/>
                  </a:lnTo>
                  <a:lnTo>
                    <a:pt x="147" y="457"/>
                  </a:lnTo>
                  <a:lnTo>
                    <a:pt x="150" y="452"/>
                  </a:lnTo>
                  <a:lnTo>
                    <a:pt x="151" y="448"/>
                  </a:lnTo>
                  <a:lnTo>
                    <a:pt x="154" y="445"/>
                  </a:lnTo>
                  <a:lnTo>
                    <a:pt x="151" y="442"/>
                  </a:lnTo>
                  <a:lnTo>
                    <a:pt x="150" y="439"/>
                  </a:lnTo>
                  <a:lnTo>
                    <a:pt x="147" y="438"/>
                  </a:lnTo>
                  <a:lnTo>
                    <a:pt x="145" y="433"/>
                  </a:lnTo>
                  <a:lnTo>
                    <a:pt x="148" y="426"/>
                  </a:lnTo>
                  <a:lnTo>
                    <a:pt x="151" y="421"/>
                  </a:lnTo>
                  <a:lnTo>
                    <a:pt x="154" y="417"/>
                  </a:lnTo>
                  <a:lnTo>
                    <a:pt x="156" y="413"/>
                  </a:lnTo>
                  <a:lnTo>
                    <a:pt x="159" y="407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3" y="402"/>
                  </a:lnTo>
                  <a:lnTo>
                    <a:pt x="166" y="401"/>
                  </a:lnTo>
                  <a:lnTo>
                    <a:pt x="169" y="396"/>
                  </a:lnTo>
                  <a:lnTo>
                    <a:pt x="170" y="394"/>
                  </a:lnTo>
                  <a:lnTo>
                    <a:pt x="170" y="389"/>
                  </a:lnTo>
                  <a:lnTo>
                    <a:pt x="169" y="385"/>
                  </a:lnTo>
                  <a:lnTo>
                    <a:pt x="167" y="379"/>
                  </a:lnTo>
                  <a:lnTo>
                    <a:pt x="169" y="376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65" y="364"/>
                  </a:lnTo>
                  <a:lnTo>
                    <a:pt x="160" y="361"/>
                  </a:lnTo>
                  <a:lnTo>
                    <a:pt x="159" y="357"/>
                  </a:lnTo>
                  <a:lnTo>
                    <a:pt x="160" y="348"/>
                  </a:lnTo>
                  <a:lnTo>
                    <a:pt x="160" y="341"/>
                  </a:lnTo>
                  <a:lnTo>
                    <a:pt x="162" y="333"/>
                  </a:lnTo>
                  <a:lnTo>
                    <a:pt x="163" y="330"/>
                  </a:lnTo>
                  <a:lnTo>
                    <a:pt x="165" y="326"/>
                  </a:lnTo>
                  <a:lnTo>
                    <a:pt x="165" y="323"/>
                  </a:lnTo>
                  <a:lnTo>
                    <a:pt x="160" y="317"/>
                  </a:lnTo>
                  <a:lnTo>
                    <a:pt x="157" y="313"/>
                  </a:lnTo>
                  <a:lnTo>
                    <a:pt x="154" y="310"/>
                  </a:lnTo>
                  <a:lnTo>
                    <a:pt x="148" y="307"/>
                  </a:lnTo>
                  <a:lnTo>
                    <a:pt x="145" y="305"/>
                  </a:lnTo>
                  <a:lnTo>
                    <a:pt x="142" y="304"/>
                  </a:lnTo>
                  <a:lnTo>
                    <a:pt x="138" y="299"/>
                  </a:lnTo>
                  <a:lnTo>
                    <a:pt x="132" y="294"/>
                  </a:lnTo>
                  <a:lnTo>
                    <a:pt x="128" y="288"/>
                  </a:lnTo>
                  <a:lnTo>
                    <a:pt x="126" y="280"/>
                  </a:lnTo>
                  <a:lnTo>
                    <a:pt x="125" y="273"/>
                  </a:lnTo>
                  <a:lnTo>
                    <a:pt x="125" y="266"/>
                  </a:lnTo>
                  <a:lnTo>
                    <a:pt x="123" y="258"/>
                  </a:lnTo>
                  <a:lnTo>
                    <a:pt x="120" y="251"/>
                  </a:lnTo>
                  <a:lnTo>
                    <a:pt x="119" y="244"/>
                  </a:lnTo>
                  <a:lnTo>
                    <a:pt x="119" y="235"/>
                  </a:lnTo>
                  <a:lnTo>
                    <a:pt x="122" y="229"/>
                  </a:lnTo>
                  <a:lnTo>
                    <a:pt x="125" y="226"/>
                  </a:lnTo>
                  <a:lnTo>
                    <a:pt x="126" y="219"/>
                  </a:lnTo>
                  <a:lnTo>
                    <a:pt x="126" y="207"/>
                  </a:lnTo>
                  <a:lnTo>
                    <a:pt x="126" y="200"/>
                  </a:lnTo>
                  <a:lnTo>
                    <a:pt x="126" y="192"/>
                  </a:lnTo>
                  <a:lnTo>
                    <a:pt x="125" y="189"/>
                  </a:lnTo>
                  <a:lnTo>
                    <a:pt x="126" y="185"/>
                  </a:lnTo>
                  <a:lnTo>
                    <a:pt x="128" y="179"/>
                  </a:lnTo>
                  <a:lnTo>
                    <a:pt x="129" y="175"/>
                  </a:lnTo>
                  <a:lnTo>
                    <a:pt x="134" y="172"/>
                  </a:lnTo>
                  <a:lnTo>
                    <a:pt x="135" y="169"/>
                  </a:lnTo>
                  <a:lnTo>
                    <a:pt x="134" y="166"/>
                  </a:lnTo>
                  <a:lnTo>
                    <a:pt x="131" y="166"/>
                  </a:lnTo>
                  <a:lnTo>
                    <a:pt x="128" y="169"/>
                  </a:lnTo>
                  <a:lnTo>
                    <a:pt x="125" y="170"/>
                  </a:lnTo>
                  <a:lnTo>
                    <a:pt x="123" y="170"/>
                  </a:lnTo>
                  <a:lnTo>
                    <a:pt x="119" y="169"/>
                  </a:lnTo>
                  <a:lnTo>
                    <a:pt x="115" y="167"/>
                  </a:lnTo>
                  <a:lnTo>
                    <a:pt x="112" y="170"/>
                  </a:lnTo>
                  <a:lnTo>
                    <a:pt x="107" y="169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1" y="163"/>
                  </a:lnTo>
                  <a:lnTo>
                    <a:pt x="103" y="158"/>
                  </a:lnTo>
                  <a:lnTo>
                    <a:pt x="103" y="152"/>
                  </a:lnTo>
                  <a:lnTo>
                    <a:pt x="100" y="147"/>
                  </a:lnTo>
                  <a:lnTo>
                    <a:pt x="101" y="142"/>
                  </a:lnTo>
                  <a:lnTo>
                    <a:pt x="101" y="138"/>
                  </a:lnTo>
                  <a:lnTo>
                    <a:pt x="103" y="136"/>
                  </a:lnTo>
                  <a:lnTo>
                    <a:pt x="110" y="133"/>
                  </a:lnTo>
                  <a:lnTo>
                    <a:pt x="117" y="133"/>
                  </a:lnTo>
                  <a:lnTo>
                    <a:pt x="123" y="133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27"/>
                  </a:lnTo>
                  <a:lnTo>
                    <a:pt x="145" y="126"/>
                  </a:lnTo>
                  <a:lnTo>
                    <a:pt x="151" y="125"/>
                  </a:lnTo>
                  <a:lnTo>
                    <a:pt x="154" y="122"/>
                  </a:lnTo>
                  <a:lnTo>
                    <a:pt x="159" y="119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5" y="119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6"/>
                  </a:lnTo>
                  <a:lnTo>
                    <a:pt x="182" y="116"/>
                  </a:lnTo>
                  <a:lnTo>
                    <a:pt x="185" y="114"/>
                  </a:lnTo>
                  <a:lnTo>
                    <a:pt x="187" y="114"/>
                  </a:lnTo>
                  <a:lnTo>
                    <a:pt x="190" y="113"/>
                  </a:lnTo>
                  <a:lnTo>
                    <a:pt x="191" y="110"/>
                  </a:lnTo>
                  <a:lnTo>
                    <a:pt x="191" y="107"/>
                  </a:lnTo>
                  <a:lnTo>
                    <a:pt x="192" y="104"/>
                  </a:lnTo>
                  <a:lnTo>
                    <a:pt x="197" y="105"/>
                  </a:lnTo>
                  <a:lnTo>
                    <a:pt x="201" y="105"/>
                  </a:lnTo>
                  <a:lnTo>
                    <a:pt x="204" y="104"/>
                  </a:lnTo>
                  <a:lnTo>
                    <a:pt x="207" y="102"/>
                  </a:lnTo>
                  <a:lnTo>
                    <a:pt x="209" y="98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2"/>
                  </a:lnTo>
                  <a:lnTo>
                    <a:pt x="206" y="78"/>
                  </a:lnTo>
                  <a:lnTo>
                    <a:pt x="206" y="72"/>
                  </a:lnTo>
                  <a:lnTo>
                    <a:pt x="206" y="66"/>
                  </a:lnTo>
                  <a:lnTo>
                    <a:pt x="206" y="60"/>
                  </a:lnTo>
                  <a:lnTo>
                    <a:pt x="206" y="55"/>
                  </a:lnTo>
                  <a:lnTo>
                    <a:pt x="210" y="53"/>
                  </a:lnTo>
                  <a:lnTo>
                    <a:pt x="213" y="51"/>
                  </a:lnTo>
                  <a:lnTo>
                    <a:pt x="217" y="53"/>
                  </a:lnTo>
                  <a:lnTo>
                    <a:pt x="220" y="54"/>
                  </a:lnTo>
                  <a:lnTo>
                    <a:pt x="223" y="55"/>
                  </a:lnTo>
                  <a:lnTo>
                    <a:pt x="225" y="57"/>
                  </a:lnTo>
                  <a:lnTo>
                    <a:pt x="228" y="58"/>
                  </a:lnTo>
                  <a:lnTo>
                    <a:pt x="229" y="60"/>
                  </a:lnTo>
                  <a:lnTo>
                    <a:pt x="231" y="57"/>
                  </a:lnTo>
                  <a:lnTo>
                    <a:pt x="231" y="51"/>
                  </a:lnTo>
                  <a:lnTo>
                    <a:pt x="232" y="44"/>
                  </a:lnTo>
                  <a:lnTo>
                    <a:pt x="232" y="38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1" y="23"/>
                  </a:lnTo>
                  <a:lnTo>
                    <a:pt x="231" y="19"/>
                  </a:lnTo>
                  <a:lnTo>
                    <a:pt x="231" y="13"/>
                  </a:lnTo>
                  <a:lnTo>
                    <a:pt x="232" y="10"/>
                  </a:lnTo>
                  <a:lnTo>
                    <a:pt x="234" y="5"/>
                  </a:lnTo>
                  <a:lnTo>
                    <a:pt x="235" y="5"/>
                  </a:lnTo>
                  <a:lnTo>
                    <a:pt x="238" y="10"/>
                  </a:lnTo>
                  <a:lnTo>
                    <a:pt x="239" y="14"/>
                  </a:lnTo>
                  <a:lnTo>
                    <a:pt x="241" y="17"/>
                  </a:lnTo>
                  <a:lnTo>
                    <a:pt x="244" y="20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4" y="17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59" y="13"/>
                  </a:lnTo>
                  <a:lnTo>
                    <a:pt x="259" y="10"/>
                  </a:lnTo>
                  <a:lnTo>
                    <a:pt x="257" y="8"/>
                  </a:lnTo>
                  <a:lnTo>
                    <a:pt x="257" y="4"/>
                  </a:lnTo>
                  <a:lnTo>
                    <a:pt x="257" y="1"/>
                  </a:lnTo>
                  <a:lnTo>
                    <a:pt x="260" y="0"/>
                  </a:lnTo>
                  <a:lnTo>
                    <a:pt x="266" y="1"/>
                  </a:lnTo>
                  <a:lnTo>
                    <a:pt x="267" y="4"/>
                  </a:lnTo>
                  <a:lnTo>
                    <a:pt x="269" y="8"/>
                  </a:lnTo>
                  <a:lnTo>
                    <a:pt x="270" y="13"/>
                  </a:lnTo>
                  <a:lnTo>
                    <a:pt x="272" y="16"/>
                  </a:lnTo>
                  <a:lnTo>
                    <a:pt x="276" y="16"/>
                  </a:lnTo>
                  <a:lnTo>
                    <a:pt x="281" y="17"/>
                  </a:lnTo>
                  <a:lnTo>
                    <a:pt x="285" y="20"/>
                  </a:lnTo>
                  <a:lnTo>
                    <a:pt x="288" y="22"/>
                  </a:lnTo>
                  <a:lnTo>
                    <a:pt x="291" y="26"/>
                  </a:lnTo>
                  <a:lnTo>
                    <a:pt x="294" y="32"/>
                  </a:lnTo>
                  <a:lnTo>
                    <a:pt x="295" y="36"/>
                  </a:lnTo>
                  <a:lnTo>
                    <a:pt x="298" y="41"/>
                  </a:lnTo>
                  <a:lnTo>
                    <a:pt x="301" y="45"/>
                  </a:lnTo>
                  <a:lnTo>
                    <a:pt x="303" y="51"/>
                  </a:lnTo>
                  <a:lnTo>
                    <a:pt x="306" y="53"/>
                  </a:lnTo>
                  <a:lnTo>
                    <a:pt x="312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5" y="48"/>
                  </a:lnTo>
                  <a:lnTo>
                    <a:pt x="328" y="45"/>
                  </a:lnTo>
                  <a:lnTo>
                    <a:pt x="332" y="45"/>
                  </a:lnTo>
                  <a:lnTo>
                    <a:pt x="332" y="48"/>
                  </a:lnTo>
                  <a:lnTo>
                    <a:pt x="332" y="53"/>
                  </a:lnTo>
                  <a:lnTo>
                    <a:pt x="335" y="54"/>
                  </a:lnTo>
                  <a:lnTo>
                    <a:pt x="338" y="58"/>
                  </a:lnTo>
                  <a:lnTo>
                    <a:pt x="341" y="61"/>
                  </a:lnTo>
                  <a:lnTo>
                    <a:pt x="341" y="66"/>
                  </a:lnTo>
                  <a:lnTo>
                    <a:pt x="341" y="72"/>
                  </a:lnTo>
                  <a:lnTo>
                    <a:pt x="339" y="75"/>
                  </a:lnTo>
                  <a:lnTo>
                    <a:pt x="342" y="79"/>
                  </a:lnTo>
                  <a:lnTo>
                    <a:pt x="344" y="82"/>
                  </a:lnTo>
                  <a:lnTo>
                    <a:pt x="347" y="85"/>
                  </a:lnTo>
                  <a:lnTo>
                    <a:pt x="350" y="86"/>
                  </a:lnTo>
                  <a:lnTo>
                    <a:pt x="351" y="88"/>
                  </a:lnTo>
                  <a:lnTo>
                    <a:pt x="353" y="92"/>
                  </a:lnTo>
                  <a:lnTo>
                    <a:pt x="354" y="95"/>
                  </a:lnTo>
                  <a:lnTo>
                    <a:pt x="356" y="98"/>
                  </a:lnTo>
                  <a:lnTo>
                    <a:pt x="360" y="100"/>
                  </a:lnTo>
                  <a:lnTo>
                    <a:pt x="364" y="101"/>
                  </a:lnTo>
                  <a:lnTo>
                    <a:pt x="370" y="105"/>
                  </a:lnTo>
                  <a:lnTo>
                    <a:pt x="373" y="107"/>
                  </a:lnTo>
                  <a:lnTo>
                    <a:pt x="378" y="105"/>
                  </a:lnTo>
                  <a:lnTo>
                    <a:pt x="382" y="102"/>
                  </a:lnTo>
                  <a:lnTo>
                    <a:pt x="384" y="100"/>
                  </a:lnTo>
                  <a:lnTo>
                    <a:pt x="389" y="101"/>
                  </a:lnTo>
                  <a:lnTo>
                    <a:pt x="394" y="105"/>
                  </a:lnTo>
                  <a:lnTo>
                    <a:pt x="397" y="108"/>
                  </a:lnTo>
                  <a:lnTo>
                    <a:pt x="401" y="113"/>
                  </a:lnTo>
                  <a:lnTo>
                    <a:pt x="401" y="117"/>
                  </a:lnTo>
                  <a:lnTo>
                    <a:pt x="400" y="120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7" y="130"/>
                  </a:lnTo>
                  <a:lnTo>
                    <a:pt x="397" y="133"/>
                  </a:lnTo>
                  <a:lnTo>
                    <a:pt x="397" y="138"/>
                  </a:lnTo>
                  <a:lnTo>
                    <a:pt x="400" y="139"/>
                  </a:lnTo>
                  <a:lnTo>
                    <a:pt x="403" y="142"/>
                  </a:lnTo>
                  <a:lnTo>
                    <a:pt x="404" y="147"/>
                  </a:lnTo>
                  <a:lnTo>
                    <a:pt x="404" y="151"/>
                  </a:lnTo>
                  <a:lnTo>
                    <a:pt x="404" y="155"/>
                  </a:lnTo>
                  <a:lnTo>
                    <a:pt x="403" y="158"/>
                  </a:lnTo>
                  <a:lnTo>
                    <a:pt x="403" y="164"/>
                  </a:lnTo>
                  <a:lnTo>
                    <a:pt x="400" y="170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401" y="185"/>
                  </a:lnTo>
                  <a:lnTo>
                    <a:pt x="400" y="189"/>
                  </a:lnTo>
                  <a:lnTo>
                    <a:pt x="400" y="195"/>
                  </a:lnTo>
                  <a:lnTo>
                    <a:pt x="398" y="205"/>
                  </a:lnTo>
                  <a:lnTo>
                    <a:pt x="397" y="211"/>
                  </a:lnTo>
                  <a:lnTo>
                    <a:pt x="395" y="219"/>
                  </a:lnTo>
                  <a:lnTo>
                    <a:pt x="394" y="227"/>
                  </a:lnTo>
                  <a:lnTo>
                    <a:pt x="395" y="230"/>
                  </a:lnTo>
                  <a:lnTo>
                    <a:pt x="398" y="233"/>
                  </a:lnTo>
                  <a:lnTo>
                    <a:pt x="401" y="236"/>
                  </a:lnTo>
                  <a:lnTo>
                    <a:pt x="403" y="239"/>
                  </a:lnTo>
                  <a:lnTo>
                    <a:pt x="406" y="244"/>
                  </a:lnTo>
                  <a:lnTo>
                    <a:pt x="409" y="249"/>
                  </a:lnTo>
                  <a:lnTo>
                    <a:pt x="410" y="254"/>
                  </a:lnTo>
                  <a:lnTo>
                    <a:pt x="409" y="258"/>
                  </a:lnTo>
                  <a:lnTo>
                    <a:pt x="410" y="261"/>
                  </a:lnTo>
                  <a:lnTo>
                    <a:pt x="409" y="266"/>
                  </a:lnTo>
                  <a:lnTo>
                    <a:pt x="407" y="267"/>
                  </a:lnTo>
                  <a:lnTo>
                    <a:pt x="403" y="269"/>
                  </a:lnTo>
                  <a:lnTo>
                    <a:pt x="404" y="266"/>
                  </a:lnTo>
                  <a:lnTo>
                    <a:pt x="404" y="264"/>
                  </a:lnTo>
                  <a:lnTo>
                    <a:pt x="401" y="263"/>
                  </a:lnTo>
                  <a:lnTo>
                    <a:pt x="397" y="260"/>
                  </a:lnTo>
                  <a:lnTo>
                    <a:pt x="395" y="257"/>
                  </a:lnTo>
                  <a:lnTo>
                    <a:pt x="392" y="257"/>
                  </a:lnTo>
                  <a:lnTo>
                    <a:pt x="391" y="255"/>
                  </a:lnTo>
                  <a:lnTo>
                    <a:pt x="386" y="251"/>
                  </a:lnTo>
                  <a:lnTo>
                    <a:pt x="384" y="251"/>
                  </a:lnTo>
                  <a:lnTo>
                    <a:pt x="384" y="249"/>
                  </a:lnTo>
                  <a:lnTo>
                    <a:pt x="385" y="241"/>
                  </a:lnTo>
                  <a:lnTo>
                    <a:pt x="382" y="230"/>
                  </a:lnTo>
                  <a:lnTo>
                    <a:pt x="386" y="224"/>
                  </a:lnTo>
                  <a:lnTo>
                    <a:pt x="386" y="222"/>
                  </a:lnTo>
                  <a:lnTo>
                    <a:pt x="386" y="220"/>
                  </a:lnTo>
                  <a:lnTo>
                    <a:pt x="385" y="217"/>
                  </a:lnTo>
                  <a:lnTo>
                    <a:pt x="382" y="214"/>
                  </a:lnTo>
                  <a:lnTo>
                    <a:pt x="376" y="213"/>
                  </a:lnTo>
                  <a:lnTo>
                    <a:pt x="375" y="211"/>
                  </a:lnTo>
                  <a:lnTo>
                    <a:pt x="375" y="208"/>
                  </a:lnTo>
                  <a:lnTo>
                    <a:pt x="373" y="207"/>
                  </a:lnTo>
                  <a:lnTo>
                    <a:pt x="369" y="201"/>
                  </a:lnTo>
                  <a:lnTo>
                    <a:pt x="367" y="198"/>
                  </a:lnTo>
                  <a:lnTo>
                    <a:pt x="366" y="195"/>
                  </a:lnTo>
                  <a:lnTo>
                    <a:pt x="367" y="191"/>
                  </a:lnTo>
                  <a:lnTo>
                    <a:pt x="367" y="189"/>
                  </a:lnTo>
                  <a:lnTo>
                    <a:pt x="369" y="183"/>
                  </a:lnTo>
                  <a:lnTo>
                    <a:pt x="370" y="182"/>
                  </a:lnTo>
                  <a:lnTo>
                    <a:pt x="369" y="179"/>
                  </a:lnTo>
                  <a:lnTo>
                    <a:pt x="366" y="172"/>
                  </a:lnTo>
                  <a:lnTo>
                    <a:pt x="367" y="169"/>
                  </a:lnTo>
                  <a:lnTo>
                    <a:pt x="369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4" y="160"/>
                  </a:lnTo>
                  <a:lnTo>
                    <a:pt x="361" y="160"/>
                  </a:lnTo>
                  <a:lnTo>
                    <a:pt x="360" y="158"/>
                  </a:lnTo>
                  <a:lnTo>
                    <a:pt x="359" y="160"/>
                  </a:lnTo>
                  <a:lnTo>
                    <a:pt x="357" y="158"/>
                  </a:lnTo>
                  <a:lnTo>
                    <a:pt x="359" y="157"/>
                  </a:lnTo>
                  <a:lnTo>
                    <a:pt x="359" y="157"/>
                  </a:lnTo>
                  <a:lnTo>
                    <a:pt x="357" y="157"/>
                  </a:lnTo>
                  <a:lnTo>
                    <a:pt x="354" y="160"/>
                  </a:lnTo>
                  <a:lnTo>
                    <a:pt x="356" y="161"/>
                  </a:lnTo>
                  <a:lnTo>
                    <a:pt x="353" y="164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47" y="163"/>
                  </a:lnTo>
                  <a:lnTo>
                    <a:pt x="339" y="164"/>
                  </a:lnTo>
                  <a:lnTo>
                    <a:pt x="336" y="163"/>
                  </a:lnTo>
                  <a:lnTo>
                    <a:pt x="332" y="164"/>
                  </a:lnTo>
                  <a:lnTo>
                    <a:pt x="326" y="169"/>
                  </a:lnTo>
                  <a:lnTo>
                    <a:pt x="323" y="167"/>
                  </a:lnTo>
                  <a:lnTo>
                    <a:pt x="323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8" y="166"/>
                  </a:lnTo>
                  <a:lnTo>
                    <a:pt x="328" y="164"/>
                  </a:lnTo>
                  <a:lnTo>
                    <a:pt x="326" y="164"/>
                  </a:lnTo>
                  <a:lnTo>
                    <a:pt x="323" y="163"/>
                  </a:lnTo>
                  <a:lnTo>
                    <a:pt x="322" y="163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09" y="167"/>
                  </a:lnTo>
                  <a:lnTo>
                    <a:pt x="307" y="170"/>
                  </a:lnTo>
                  <a:lnTo>
                    <a:pt x="303" y="172"/>
                  </a:lnTo>
                  <a:lnTo>
                    <a:pt x="301" y="176"/>
                  </a:lnTo>
                  <a:lnTo>
                    <a:pt x="295" y="182"/>
                  </a:lnTo>
                  <a:lnTo>
                    <a:pt x="291" y="186"/>
                  </a:lnTo>
                  <a:lnTo>
                    <a:pt x="284" y="198"/>
                  </a:lnTo>
                  <a:lnTo>
                    <a:pt x="285" y="200"/>
                  </a:lnTo>
                  <a:lnTo>
                    <a:pt x="285" y="202"/>
                  </a:lnTo>
                  <a:lnTo>
                    <a:pt x="285" y="205"/>
                  </a:lnTo>
                  <a:lnTo>
                    <a:pt x="287" y="211"/>
                  </a:lnTo>
                  <a:lnTo>
                    <a:pt x="288" y="213"/>
                  </a:lnTo>
                  <a:lnTo>
                    <a:pt x="292" y="211"/>
                  </a:lnTo>
                  <a:lnTo>
                    <a:pt x="292" y="213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5" y="222"/>
                  </a:lnTo>
                  <a:lnTo>
                    <a:pt x="294" y="226"/>
                  </a:lnTo>
                  <a:lnTo>
                    <a:pt x="294" y="227"/>
                  </a:lnTo>
                  <a:lnTo>
                    <a:pt x="295" y="229"/>
                  </a:lnTo>
                  <a:lnTo>
                    <a:pt x="295" y="230"/>
                  </a:lnTo>
                  <a:lnTo>
                    <a:pt x="292" y="238"/>
                  </a:lnTo>
                  <a:lnTo>
                    <a:pt x="294" y="239"/>
                  </a:lnTo>
                  <a:lnTo>
                    <a:pt x="295" y="241"/>
                  </a:lnTo>
                  <a:lnTo>
                    <a:pt x="297" y="242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51"/>
                  </a:lnTo>
                  <a:lnTo>
                    <a:pt x="301" y="261"/>
                  </a:lnTo>
                  <a:lnTo>
                    <a:pt x="303" y="266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3"/>
                  </a:lnTo>
                  <a:lnTo>
                    <a:pt x="306" y="274"/>
                  </a:lnTo>
                  <a:lnTo>
                    <a:pt x="307" y="277"/>
                  </a:lnTo>
                  <a:lnTo>
                    <a:pt x="307" y="280"/>
                  </a:lnTo>
                  <a:lnTo>
                    <a:pt x="309" y="280"/>
                  </a:lnTo>
                  <a:lnTo>
                    <a:pt x="310" y="280"/>
                  </a:lnTo>
                  <a:lnTo>
                    <a:pt x="310" y="282"/>
                  </a:lnTo>
                  <a:lnTo>
                    <a:pt x="310" y="289"/>
                  </a:lnTo>
                  <a:lnTo>
                    <a:pt x="310" y="291"/>
                  </a:lnTo>
                  <a:lnTo>
                    <a:pt x="312" y="292"/>
                  </a:lnTo>
                  <a:lnTo>
                    <a:pt x="314" y="297"/>
                  </a:lnTo>
                  <a:lnTo>
                    <a:pt x="314" y="298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7" y="302"/>
                  </a:lnTo>
                  <a:lnTo>
                    <a:pt x="316" y="305"/>
                  </a:lnTo>
                  <a:lnTo>
                    <a:pt x="313" y="310"/>
                  </a:lnTo>
                  <a:lnTo>
                    <a:pt x="309" y="317"/>
                  </a:lnTo>
                  <a:lnTo>
                    <a:pt x="307" y="323"/>
                  </a:lnTo>
                  <a:lnTo>
                    <a:pt x="306" y="324"/>
                  </a:lnTo>
                  <a:lnTo>
                    <a:pt x="304" y="326"/>
                  </a:lnTo>
                  <a:lnTo>
                    <a:pt x="303" y="329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1" y="344"/>
                  </a:lnTo>
                  <a:lnTo>
                    <a:pt x="303" y="348"/>
                  </a:lnTo>
                  <a:lnTo>
                    <a:pt x="304" y="349"/>
                  </a:lnTo>
                  <a:lnTo>
                    <a:pt x="307" y="351"/>
                  </a:lnTo>
                  <a:lnTo>
                    <a:pt x="307" y="352"/>
                  </a:lnTo>
                  <a:lnTo>
                    <a:pt x="307" y="361"/>
                  </a:lnTo>
                  <a:lnTo>
                    <a:pt x="309" y="363"/>
                  </a:lnTo>
                  <a:lnTo>
                    <a:pt x="310" y="366"/>
                  </a:lnTo>
                  <a:lnTo>
                    <a:pt x="314" y="370"/>
                  </a:lnTo>
                  <a:lnTo>
                    <a:pt x="319" y="373"/>
                  </a:lnTo>
                  <a:lnTo>
                    <a:pt x="323" y="376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2" y="374"/>
                  </a:lnTo>
                  <a:lnTo>
                    <a:pt x="336" y="374"/>
                  </a:lnTo>
                  <a:lnTo>
                    <a:pt x="338" y="376"/>
                  </a:lnTo>
                  <a:lnTo>
                    <a:pt x="336" y="377"/>
                  </a:lnTo>
                  <a:lnTo>
                    <a:pt x="335" y="379"/>
                  </a:lnTo>
                  <a:lnTo>
                    <a:pt x="336" y="380"/>
                  </a:lnTo>
                  <a:lnTo>
                    <a:pt x="338" y="379"/>
                  </a:lnTo>
                  <a:lnTo>
                    <a:pt x="342" y="380"/>
                  </a:lnTo>
                  <a:lnTo>
                    <a:pt x="345" y="382"/>
                  </a:lnTo>
                  <a:lnTo>
                    <a:pt x="348" y="385"/>
                  </a:lnTo>
                  <a:lnTo>
                    <a:pt x="351" y="391"/>
                  </a:lnTo>
                  <a:lnTo>
                    <a:pt x="354" y="394"/>
                  </a:lnTo>
                  <a:lnTo>
                    <a:pt x="356" y="394"/>
                  </a:lnTo>
                  <a:lnTo>
                    <a:pt x="356" y="396"/>
                  </a:lnTo>
                  <a:lnTo>
                    <a:pt x="356" y="398"/>
                  </a:lnTo>
                  <a:lnTo>
                    <a:pt x="354" y="402"/>
                  </a:lnTo>
                  <a:lnTo>
                    <a:pt x="351" y="404"/>
                  </a:lnTo>
                  <a:lnTo>
                    <a:pt x="350" y="408"/>
                  </a:lnTo>
                  <a:lnTo>
                    <a:pt x="348" y="413"/>
                  </a:lnTo>
                  <a:lnTo>
                    <a:pt x="347" y="414"/>
                  </a:lnTo>
                  <a:lnTo>
                    <a:pt x="345" y="418"/>
                  </a:lnTo>
                  <a:lnTo>
                    <a:pt x="342" y="426"/>
                  </a:lnTo>
                  <a:lnTo>
                    <a:pt x="341" y="430"/>
                  </a:lnTo>
                  <a:lnTo>
                    <a:pt x="342" y="438"/>
                  </a:lnTo>
                  <a:lnTo>
                    <a:pt x="345" y="441"/>
                  </a:lnTo>
                  <a:lnTo>
                    <a:pt x="347" y="441"/>
                  </a:lnTo>
                  <a:lnTo>
                    <a:pt x="345" y="446"/>
                  </a:lnTo>
                  <a:lnTo>
                    <a:pt x="345" y="449"/>
                  </a:lnTo>
                  <a:lnTo>
                    <a:pt x="345" y="452"/>
                  </a:lnTo>
                  <a:lnTo>
                    <a:pt x="347" y="454"/>
                  </a:lnTo>
                  <a:lnTo>
                    <a:pt x="350" y="455"/>
                  </a:lnTo>
                  <a:lnTo>
                    <a:pt x="351" y="457"/>
                  </a:lnTo>
                  <a:lnTo>
                    <a:pt x="353" y="455"/>
                  </a:lnTo>
                  <a:lnTo>
                    <a:pt x="354" y="455"/>
                  </a:lnTo>
                  <a:lnTo>
                    <a:pt x="356" y="455"/>
                  </a:lnTo>
                  <a:lnTo>
                    <a:pt x="354" y="460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4" y="467"/>
                  </a:lnTo>
                  <a:lnTo>
                    <a:pt x="354" y="470"/>
                  </a:lnTo>
                  <a:lnTo>
                    <a:pt x="351" y="471"/>
                  </a:lnTo>
                  <a:lnTo>
                    <a:pt x="351" y="476"/>
                  </a:lnTo>
                  <a:lnTo>
                    <a:pt x="351" y="477"/>
                  </a:lnTo>
                  <a:lnTo>
                    <a:pt x="351" y="483"/>
                  </a:lnTo>
                  <a:lnTo>
                    <a:pt x="350" y="488"/>
                  </a:lnTo>
                  <a:lnTo>
                    <a:pt x="350" y="491"/>
                  </a:lnTo>
                  <a:lnTo>
                    <a:pt x="350" y="495"/>
                  </a:lnTo>
                  <a:lnTo>
                    <a:pt x="348" y="496"/>
                  </a:lnTo>
                  <a:lnTo>
                    <a:pt x="344" y="502"/>
                  </a:lnTo>
                  <a:lnTo>
                    <a:pt x="339" y="505"/>
                  </a:lnTo>
                  <a:lnTo>
                    <a:pt x="339" y="510"/>
                  </a:lnTo>
                  <a:lnTo>
                    <a:pt x="338" y="510"/>
                  </a:lnTo>
                  <a:lnTo>
                    <a:pt x="335" y="510"/>
                  </a:lnTo>
                  <a:lnTo>
                    <a:pt x="331" y="510"/>
                  </a:lnTo>
                  <a:lnTo>
                    <a:pt x="335" y="511"/>
                  </a:lnTo>
                  <a:lnTo>
                    <a:pt x="336" y="511"/>
                  </a:lnTo>
                  <a:lnTo>
                    <a:pt x="338" y="511"/>
                  </a:lnTo>
                  <a:lnTo>
                    <a:pt x="338" y="514"/>
                  </a:lnTo>
                  <a:lnTo>
                    <a:pt x="336" y="517"/>
                  </a:lnTo>
                  <a:lnTo>
                    <a:pt x="334" y="521"/>
                  </a:lnTo>
                  <a:lnTo>
                    <a:pt x="331" y="524"/>
                  </a:lnTo>
                  <a:lnTo>
                    <a:pt x="329" y="529"/>
                  </a:lnTo>
                  <a:lnTo>
                    <a:pt x="328" y="530"/>
                  </a:lnTo>
                  <a:lnTo>
                    <a:pt x="329" y="533"/>
                  </a:lnTo>
                  <a:lnTo>
                    <a:pt x="328" y="535"/>
                  </a:lnTo>
                  <a:lnTo>
                    <a:pt x="326" y="535"/>
                  </a:lnTo>
                  <a:lnTo>
                    <a:pt x="323" y="536"/>
                  </a:lnTo>
                  <a:lnTo>
                    <a:pt x="322" y="536"/>
                  </a:lnTo>
                  <a:lnTo>
                    <a:pt x="325" y="533"/>
                  </a:lnTo>
                  <a:lnTo>
                    <a:pt x="323" y="533"/>
                  </a:lnTo>
                  <a:lnTo>
                    <a:pt x="320" y="533"/>
                  </a:lnTo>
                  <a:lnTo>
                    <a:pt x="317" y="535"/>
                  </a:lnTo>
                  <a:lnTo>
                    <a:pt x="316" y="536"/>
                  </a:lnTo>
                  <a:lnTo>
                    <a:pt x="314" y="539"/>
                  </a:lnTo>
                  <a:lnTo>
                    <a:pt x="316" y="545"/>
                  </a:lnTo>
                  <a:lnTo>
                    <a:pt x="316" y="549"/>
                  </a:lnTo>
                  <a:lnTo>
                    <a:pt x="316" y="552"/>
                  </a:lnTo>
                  <a:lnTo>
                    <a:pt x="319" y="557"/>
                  </a:lnTo>
                  <a:lnTo>
                    <a:pt x="322" y="561"/>
                  </a:lnTo>
                  <a:lnTo>
                    <a:pt x="323" y="565"/>
                  </a:lnTo>
                  <a:lnTo>
                    <a:pt x="326" y="568"/>
                  </a:lnTo>
                  <a:lnTo>
                    <a:pt x="334" y="573"/>
                  </a:lnTo>
                  <a:lnTo>
                    <a:pt x="335" y="574"/>
                  </a:lnTo>
                  <a:lnTo>
                    <a:pt x="338" y="576"/>
                  </a:lnTo>
                  <a:lnTo>
                    <a:pt x="347" y="576"/>
                  </a:lnTo>
                  <a:lnTo>
                    <a:pt x="332" y="580"/>
                  </a:lnTo>
                  <a:lnTo>
                    <a:pt x="325" y="582"/>
                  </a:lnTo>
                  <a:lnTo>
                    <a:pt x="316" y="582"/>
                  </a:lnTo>
                  <a:lnTo>
                    <a:pt x="309" y="583"/>
                  </a:lnTo>
                  <a:lnTo>
                    <a:pt x="301" y="585"/>
                  </a:lnTo>
                  <a:lnTo>
                    <a:pt x="300" y="583"/>
                  </a:lnTo>
                  <a:lnTo>
                    <a:pt x="301" y="582"/>
                  </a:lnTo>
                  <a:lnTo>
                    <a:pt x="300" y="582"/>
                  </a:lnTo>
                  <a:lnTo>
                    <a:pt x="297" y="579"/>
                  </a:lnTo>
                  <a:lnTo>
                    <a:pt x="292" y="577"/>
                  </a:lnTo>
                  <a:lnTo>
                    <a:pt x="294" y="579"/>
                  </a:lnTo>
                  <a:lnTo>
                    <a:pt x="300" y="582"/>
                  </a:lnTo>
                  <a:lnTo>
                    <a:pt x="298" y="583"/>
                  </a:lnTo>
                  <a:lnTo>
                    <a:pt x="300" y="585"/>
                  </a:lnTo>
                  <a:lnTo>
                    <a:pt x="294" y="586"/>
                  </a:lnTo>
                  <a:lnTo>
                    <a:pt x="292" y="586"/>
                  </a:lnTo>
                  <a:lnTo>
                    <a:pt x="291" y="586"/>
                  </a:lnTo>
                  <a:lnTo>
                    <a:pt x="291" y="588"/>
                  </a:lnTo>
                  <a:lnTo>
                    <a:pt x="282" y="592"/>
                  </a:lnTo>
                  <a:lnTo>
                    <a:pt x="278" y="596"/>
                  </a:lnTo>
                  <a:lnTo>
                    <a:pt x="276" y="596"/>
                  </a:lnTo>
                  <a:lnTo>
                    <a:pt x="273" y="598"/>
                  </a:lnTo>
                  <a:lnTo>
                    <a:pt x="275" y="598"/>
                  </a:lnTo>
                  <a:lnTo>
                    <a:pt x="275" y="601"/>
                  </a:lnTo>
                  <a:lnTo>
                    <a:pt x="275" y="607"/>
                  </a:lnTo>
                  <a:lnTo>
                    <a:pt x="272" y="610"/>
                  </a:lnTo>
                  <a:lnTo>
                    <a:pt x="270" y="615"/>
                  </a:lnTo>
                  <a:lnTo>
                    <a:pt x="266" y="618"/>
                  </a:lnTo>
                  <a:lnTo>
                    <a:pt x="266" y="621"/>
                  </a:lnTo>
                  <a:lnTo>
                    <a:pt x="264" y="623"/>
                  </a:lnTo>
                  <a:lnTo>
                    <a:pt x="262" y="630"/>
                  </a:lnTo>
                  <a:lnTo>
                    <a:pt x="260" y="632"/>
                  </a:lnTo>
                  <a:lnTo>
                    <a:pt x="259" y="636"/>
                  </a:lnTo>
                  <a:lnTo>
                    <a:pt x="257" y="640"/>
                  </a:lnTo>
                  <a:lnTo>
                    <a:pt x="257" y="643"/>
                  </a:lnTo>
                  <a:lnTo>
                    <a:pt x="256" y="648"/>
                  </a:lnTo>
                  <a:lnTo>
                    <a:pt x="256" y="649"/>
                  </a:lnTo>
                  <a:lnTo>
                    <a:pt x="256" y="651"/>
                  </a:lnTo>
                  <a:lnTo>
                    <a:pt x="254" y="651"/>
                  </a:lnTo>
                  <a:lnTo>
                    <a:pt x="250" y="652"/>
                  </a:lnTo>
                  <a:lnTo>
                    <a:pt x="245" y="652"/>
                  </a:lnTo>
                  <a:lnTo>
                    <a:pt x="245" y="652"/>
                  </a:lnTo>
                  <a:lnTo>
                    <a:pt x="248" y="654"/>
                  </a:lnTo>
                  <a:lnTo>
                    <a:pt x="250" y="654"/>
                  </a:lnTo>
                  <a:lnTo>
                    <a:pt x="251" y="652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0" y="661"/>
                  </a:lnTo>
                  <a:lnTo>
                    <a:pt x="242" y="676"/>
                  </a:lnTo>
                  <a:lnTo>
                    <a:pt x="241" y="679"/>
                  </a:lnTo>
                  <a:lnTo>
                    <a:pt x="235" y="683"/>
                  </a:lnTo>
                  <a:lnTo>
                    <a:pt x="235" y="685"/>
                  </a:lnTo>
                  <a:lnTo>
                    <a:pt x="239" y="683"/>
                  </a:lnTo>
                  <a:lnTo>
                    <a:pt x="239" y="682"/>
                  </a:lnTo>
                  <a:lnTo>
                    <a:pt x="239" y="683"/>
                  </a:lnTo>
                  <a:lnTo>
                    <a:pt x="237" y="689"/>
                  </a:lnTo>
                  <a:lnTo>
                    <a:pt x="234" y="693"/>
                  </a:lnTo>
                  <a:lnTo>
                    <a:pt x="229" y="709"/>
                  </a:lnTo>
                  <a:lnTo>
                    <a:pt x="226" y="721"/>
                  </a:lnTo>
                  <a:lnTo>
                    <a:pt x="226" y="723"/>
                  </a:lnTo>
                  <a:lnTo>
                    <a:pt x="225" y="727"/>
                  </a:lnTo>
                  <a:lnTo>
                    <a:pt x="225" y="732"/>
                  </a:lnTo>
                  <a:lnTo>
                    <a:pt x="226" y="733"/>
                  </a:lnTo>
                  <a:lnTo>
                    <a:pt x="228" y="736"/>
                  </a:lnTo>
                  <a:lnTo>
                    <a:pt x="231" y="736"/>
                  </a:lnTo>
                  <a:lnTo>
                    <a:pt x="231" y="737"/>
                  </a:lnTo>
                  <a:lnTo>
                    <a:pt x="232" y="742"/>
                  </a:lnTo>
                  <a:lnTo>
                    <a:pt x="234" y="743"/>
                  </a:lnTo>
                  <a:lnTo>
                    <a:pt x="235" y="743"/>
                  </a:lnTo>
                  <a:lnTo>
                    <a:pt x="237" y="743"/>
                  </a:lnTo>
                  <a:lnTo>
                    <a:pt x="237" y="745"/>
                  </a:lnTo>
                  <a:lnTo>
                    <a:pt x="235" y="754"/>
                  </a:lnTo>
                  <a:lnTo>
                    <a:pt x="235" y="757"/>
                  </a:lnTo>
                  <a:lnTo>
                    <a:pt x="237" y="759"/>
                  </a:lnTo>
                  <a:lnTo>
                    <a:pt x="238" y="759"/>
                  </a:lnTo>
                  <a:lnTo>
                    <a:pt x="242" y="762"/>
                  </a:lnTo>
                  <a:lnTo>
                    <a:pt x="242" y="764"/>
                  </a:lnTo>
                  <a:lnTo>
                    <a:pt x="242" y="765"/>
                  </a:lnTo>
                  <a:lnTo>
                    <a:pt x="241" y="770"/>
                  </a:lnTo>
                  <a:lnTo>
                    <a:pt x="239" y="777"/>
                  </a:lnTo>
                  <a:lnTo>
                    <a:pt x="241" y="779"/>
                  </a:lnTo>
                  <a:lnTo>
                    <a:pt x="242" y="780"/>
                  </a:lnTo>
                  <a:lnTo>
                    <a:pt x="245" y="780"/>
                  </a:lnTo>
                  <a:lnTo>
                    <a:pt x="245" y="782"/>
                  </a:lnTo>
                  <a:lnTo>
                    <a:pt x="245" y="784"/>
                  </a:lnTo>
                  <a:lnTo>
                    <a:pt x="244" y="786"/>
                  </a:lnTo>
                  <a:lnTo>
                    <a:pt x="244" y="787"/>
                  </a:lnTo>
                  <a:lnTo>
                    <a:pt x="242" y="795"/>
                  </a:lnTo>
                  <a:lnTo>
                    <a:pt x="244" y="796"/>
                  </a:lnTo>
                  <a:lnTo>
                    <a:pt x="245" y="799"/>
                  </a:lnTo>
                  <a:lnTo>
                    <a:pt x="247" y="802"/>
                  </a:lnTo>
                  <a:lnTo>
                    <a:pt x="247" y="805"/>
                  </a:lnTo>
                  <a:lnTo>
                    <a:pt x="247" y="809"/>
                  </a:lnTo>
                  <a:lnTo>
                    <a:pt x="248" y="812"/>
                  </a:lnTo>
                  <a:lnTo>
                    <a:pt x="247" y="814"/>
                  </a:lnTo>
                  <a:lnTo>
                    <a:pt x="245" y="812"/>
                  </a:lnTo>
                  <a:lnTo>
                    <a:pt x="244" y="812"/>
                  </a:lnTo>
                  <a:lnTo>
                    <a:pt x="242" y="814"/>
                  </a:lnTo>
                  <a:lnTo>
                    <a:pt x="245" y="814"/>
                  </a:lnTo>
                  <a:lnTo>
                    <a:pt x="251" y="820"/>
                  </a:lnTo>
                  <a:lnTo>
                    <a:pt x="253" y="821"/>
                  </a:lnTo>
                  <a:lnTo>
                    <a:pt x="256" y="821"/>
                  </a:lnTo>
                  <a:lnTo>
                    <a:pt x="256" y="824"/>
                  </a:lnTo>
                  <a:lnTo>
                    <a:pt x="256" y="827"/>
                  </a:lnTo>
                  <a:lnTo>
                    <a:pt x="254" y="831"/>
                  </a:lnTo>
                  <a:lnTo>
                    <a:pt x="251" y="840"/>
                  </a:lnTo>
                  <a:lnTo>
                    <a:pt x="251" y="843"/>
                  </a:lnTo>
                  <a:lnTo>
                    <a:pt x="250" y="845"/>
                  </a:lnTo>
                  <a:lnTo>
                    <a:pt x="248" y="845"/>
                  </a:lnTo>
                  <a:lnTo>
                    <a:pt x="250" y="846"/>
                  </a:lnTo>
                  <a:lnTo>
                    <a:pt x="250" y="845"/>
                  </a:lnTo>
                  <a:lnTo>
                    <a:pt x="251" y="846"/>
                  </a:lnTo>
                  <a:lnTo>
                    <a:pt x="247" y="861"/>
                  </a:lnTo>
                  <a:lnTo>
                    <a:pt x="244" y="864"/>
                  </a:lnTo>
                  <a:lnTo>
                    <a:pt x="241" y="876"/>
                  </a:lnTo>
                  <a:lnTo>
                    <a:pt x="239" y="879"/>
                  </a:lnTo>
                  <a:lnTo>
                    <a:pt x="238" y="881"/>
                  </a:lnTo>
                  <a:lnTo>
                    <a:pt x="235" y="893"/>
                  </a:lnTo>
                  <a:lnTo>
                    <a:pt x="232" y="902"/>
                  </a:lnTo>
                  <a:lnTo>
                    <a:pt x="217" y="899"/>
                  </a:lnTo>
                  <a:lnTo>
                    <a:pt x="203" y="901"/>
                  </a:lnTo>
                  <a:lnTo>
                    <a:pt x="191" y="906"/>
                  </a:lnTo>
                  <a:lnTo>
                    <a:pt x="194" y="923"/>
                  </a:lnTo>
                  <a:lnTo>
                    <a:pt x="198" y="931"/>
                  </a:lnTo>
                  <a:lnTo>
                    <a:pt x="204" y="943"/>
                  </a:lnTo>
                  <a:lnTo>
                    <a:pt x="207" y="965"/>
                  </a:lnTo>
                  <a:lnTo>
                    <a:pt x="216" y="973"/>
                  </a:lnTo>
                  <a:lnTo>
                    <a:pt x="216" y="974"/>
                  </a:lnTo>
                  <a:lnTo>
                    <a:pt x="212" y="983"/>
                  </a:lnTo>
                  <a:lnTo>
                    <a:pt x="212" y="989"/>
                  </a:lnTo>
                  <a:lnTo>
                    <a:pt x="212" y="990"/>
                  </a:lnTo>
                  <a:lnTo>
                    <a:pt x="212" y="993"/>
                  </a:lnTo>
                  <a:lnTo>
                    <a:pt x="212" y="998"/>
                  </a:lnTo>
                  <a:lnTo>
                    <a:pt x="206" y="1009"/>
                  </a:lnTo>
                  <a:lnTo>
                    <a:pt x="204" y="1015"/>
                  </a:lnTo>
                  <a:lnTo>
                    <a:pt x="204" y="1018"/>
                  </a:lnTo>
                  <a:lnTo>
                    <a:pt x="203" y="1027"/>
                  </a:lnTo>
                  <a:lnTo>
                    <a:pt x="203" y="1033"/>
                  </a:lnTo>
                  <a:lnTo>
                    <a:pt x="203" y="1036"/>
                  </a:lnTo>
                  <a:lnTo>
                    <a:pt x="200" y="1039"/>
                  </a:lnTo>
                  <a:lnTo>
                    <a:pt x="198" y="1042"/>
                  </a:lnTo>
                  <a:lnTo>
                    <a:pt x="195" y="1042"/>
                  </a:lnTo>
                  <a:lnTo>
                    <a:pt x="192" y="1039"/>
                  </a:lnTo>
                  <a:lnTo>
                    <a:pt x="188" y="1037"/>
                  </a:lnTo>
                  <a:lnTo>
                    <a:pt x="184" y="1036"/>
                  </a:lnTo>
                  <a:lnTo>
                    <a:pt x="178" y="1039"/>
                  </a:lnTo>
                  <a:lnTo>
                    <a:pt x="172" y="1039"/>
                  </a:lnTo>
                  <a:lnTo>
                    <a:pt x="167" y="1040"/>
                  </a:lnTo>
                  <a:lnTo>
                    <a:pt x="165" y="1039"/>
                  </a:lnTo>
                  <a:lnTo>
                    <a:pt x="160" y="1037"/>
                  </a:lnTo>
                  <a:lnTo>
                    <a:pt x="157" y="1036"/>
                  </a:lnTo>
                  <a:lnTo>
                    <a:pt x="154" y="1034"/>
                  </a:lnTo>
                  <a:lnTo>
                    <a:pt x="150" y="1036"/>
                  </a:lnTo>
                  <a:lnTo>
                    <a:pt x="145" y="1033"/>
                  </a:lnTo>
                  <a:lnTo>
                    <a:pt x="141" y="1031"/>
                  </a:lnTo>
                  <a:lnTo>
                    <a:pt x="137" y="1030"/>
                  </a:lnTo>
                  <a:lnTo>
                    <a:pt x="132" y="1028"/>
                  </a:lnTo>
                  <a:lnTo>
                    <a:pt x="128" y="1027"/>
                  </a:lnTo>
                  <a:lnTo>
                    <a:pt x="125" y="1030"/>
                  </a:lnTo>
                  <a:lnTo>
                    <a:pt x="123" y="1033"/>
                  </a:lnTo>
                  <a:lnTo>
                    <a:pt x="120" y="1033"/>
                  </a:lnTo>
                  <a:lnTo>
                    <a:pt x="119" y="1031"/>
                  </a:lnTo>
                  <a:lnTo>
                    <a:pt x="117" y="1028"/>
                  </a:lnTo>
                  <a:lnTo>
                    <a:pt x="116" y="1024"/>
                  </a:lnTo>
                  <a:lnTo>
                    <a:pt x="115" y="1020"/>
                  </a:lnTo>
                  <a:lnTo>
                    <a:pt x="115" y="1017"/>
                  </a:lnTo>
                  <a:lnTo>
                    <a:pt x="116" y="1014"/>
                  </a:lnTo>
                  <a:lnTo>
                    <a:pt x="115" y="1011"/>
                  </a:lnTo>
                  <a:lnTo>
                    <a:pt x="112" y="1011"/>
                  </a:lnTo>
                  <a:lnTo>
                    <a:pt x="107" y="1006"/>
                  </a:lnTo>
                  <a:lnTo>
                    <a:pt x="103" y="1001"/>
                  </a:lnTo>
                  <a:lnTo>
                    <a:pt x="100" y="995"/>
                  </a:lnTo>
                  <a:lnTo>
                    <a:pt x="98" y="989"/>
                  </a:lnTo>
                  <a:lnTo>
                    <a:pt x="95" y="983"/>
                  </a:lnTo>
                  <a:lnTo>
                    <a:pt x="94" y="978"/>
                  </a:lnTo>
                  <a:lnTo>
                    <a:pt x="93" y="976"/>
                  </a:lnTo>
                  <a:lnTo>
                    <a:pt x="94" y="971"/>
                  </a:lnTo>
                  <a:lnTo>
                    <a:pt x="97" y="968"/>
                  </a:lnTo>
                  <a:lnTo>
                    <a:pt x="97" y="967"/>
                  </a:lnTo>
                  <a:lnTo>
                    <a:pt x="98" y="964"/>
                  </a:lnTo>
                  <a:lnTo>
                    <a:pt x="98" y="961"/>
                  </a:lnTo>
                  <a:lnTo>
                    <a:pt x="98" y="959"/>
                  </a:lnTo>
                  <a:lnTo>
                    <a:pt x="97" y="956"/>
                  </a:lnTo>
                  <a:lnTo>
                    <a:pt x="95" y="952"/>
                  </a:lnTo>
                  <a:lnTo>
                    <a:pt x="95" y="948"/>
                  </a:lnTo>
                  <a:lnTo>
                    <a:pt x="94" y="945"/>
                  </a:lnTo>
                  <a:lnTo>
                    <a:pt x="90" y="945"/>
                  </a:lnTo>
                  <a:lnTo>
                    <a:pt x="84" y="946"/>
                  </a:lnTo>
                  <a:lnTo>
                    <a:pt x="76" y="945"/>
                  </a:lnTo>
                  <a:lnTo>
                    <a:pt x="72" y="943"/>
                  </a:lnTo>
                  <a:lnTo>
                    <a:pt x="68" y="942"/>
                  </a:lnTo>
                  <a:lnTo>
                    <a:pt x="65" y="943"/>
                  </a:lnTo>
                  <a:lnTo>
                    <a:pt x="63" y="946"/>
                  </a:lnTo>
                  <a:lnTo>
                    <a:pt x="60" y="952"/>
                  </a:lnTo>
                  <a:lnTo>
                    <a:pt x="54" y="952"/>
                  </a:lnTo>
                  <a:lnTo>
                    <a:pt x="53" y="951"/>
                  </a:lnTo>
                  <a:lnTo>
                    <a:pt x="51" y="948"/>
                  </a:lnTo>
                  <a:lnTo>
                    <a:pt x="50" y="945"/>
                  </a:lnTo>
                  <a:lnTo>
                    <a:pt x="47" y="943"/>
                  </a:lnTo>
                  <a:lnTo>
                    <a:pt x="45" y="943"/>
                  </a:lnTo>
                  <a:lnTo>
                    <a:pt x="44" y="936"/>
                  </a:lnTo>
                  <a:lnTo>
                    <a:pt x="40" y="933"/>
                  </a:lnTo>
                  <a:lnTo>
                    <a:pt x="37" y="931"/>
                  </a:lnTo>
                  <a:lnTo>
                    <a:pt x="31" y="927"/>
                  </a:lnTo>
                  <a:lnTo>
                    <a:pt x="31" y="924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2"/>
                  </a:lnTo>
                  <a:lnTo>
                    <a:pt x="26" y="908"/>
                  </a:lnTo>
                  <a:lnTo>
                    <a:pt x="22" y="904"/>
                  </a:lnTo>
                  <a:lnTo>
                    <a:pt x="19" y="901"/>
                  </a:lnTo>
                  <a:lnTo>
                    <a:pt x="13" y="896"/>
                  </a:lnTo>
                  <a:lnTo>
                    <a:pt x="9" y="890"/>
                  </a:lnTo>
                  <a:lnTo>
                    <a:pt x="4" y="886"/>
                  </a:lnTo>
                  <a:lnTo>
                    <a:pt x="0" y="881"/>
                  </a:lnTo>
                  <a:lnTo>
                    <a:pt x="0" y="877"/>
                  </a:lnTo>
                  <a:lnTo>
                    <a:pt x="0" y="873"/>
                  </a:lnTo>
                  <a:lnTo>
                    <a:pt x="4" y="873"/>
                  </a:lnTo>
                  <a:lnTo>
                    <a:pt x="10" y="871"/>
                  </a:lnTo>
                  <a:lnTo>
                    <a:pt x="16" y="871"/>
                  </a:lnTo>
                  <a:lnTo>
                    <a:pt x="20" y="871"/>
                  </a:lnTo>
                  <a:lnTo>
                    <a:pt x="26" y="870"/>
                  </a:lnTo>
                  <a:lnTo>
                    <a:pt x="34" y="871"/>
                  </a:lnTo>
                  <a:lnTo>
                    <a:pt x="40" y="871"/>
                  </a:lnTo>
                  <a:lnTo>
                    <a:pt x="44" y="871"/>
                  </a:lnTo>
                  <a:lnTo>
                    <a:pt x="51" y="873"/>
                  </a:lnTo>
                  <a:lnTo>
                    <a:pt x="54" y="871"/>
                  </a:lnTo>
                  <a:lnTo>
                    <a:pt x="57" y="867"/>
                  </a:lnTo>
                  <a:lnTo>
                    <a:pt x="59" y="864"/>
                  </a:lnTo>
                  <a:lnTo>
                    <a:pt x="60" y="862"/>
                  </a:lnTo>
                  <a:lnTo>
                    <a:pt x="62" y="861"/>
                  </a:lnTo>
                  <a:lnTo>
                    <a:pt x="63" y="858"/>
                  </a:lnTo>
                  <a:lnTo>
                    <a:pt x="65" y="855"/>
                  </a:lnTo>
                  <a:lnTo>
                    <a:pt x="65" y="851"/>
                  </a:lnTo>
                  <a:lnTo>
                    <a:pt x="63" y="848"/>
                  </a:lnTo>
                  <a:lnTo>
                    <a:pt x="62" y="845"/>
                  </a:lnTo>
                  <a:lnTo>
                    <a:pt x="60" y="842"/>
                  </a:lnTo>
                  <a:lnTo>
                    <a:pt x="57" y="840"/>
                  </a:lnTo>
                  <a:lnTo>
                    <a:pt x="57" y="837"/>
                  </a:lnTo>
                  <a:lnTo>
                    <a:pt x="59" y="836"/>
                  </a:lnTo>
                  <a:lnTo>
                    <a:pt x="57" y="836"/>
                  </a:lnTo>
                  <a:lnTo>
                    <a:pt x="57" y="831"/>
                  </a:lnTo>
                  <a:lnTo>
                    <a:pt x="57" y="830"/>
                  </a:lnTo>
                  <a:lnTo>
                    <a:pt x="57" y="829"/>
                  </a:lnTo>
                  <a:lnTo>
                    <a:pt x="57" y="827"/>
                  </a:lnTo>
                  <a:lnTo>
                    <a:pt x="57" y="826"/>
                  </a:lnTo>
                  <a:lnTo>
                    <a:pt x="56" y="824"/>
                  </a:lnTo>
                  <a:lnTo>
                    <a:pt x="54" y="823"/>
                  </a:lnTo>
                  <a:lnTo>
                    <a:pt x="54" y="820"/>
                  </a:lnTo>
                  <a:lnTo>
                    <a:pt x="51" y="818"/>
                  </a:lnTo>
                  <a:lnTo>
                    <a:pt x="51" y="817"/>
                  </a:lnTo>
                  <a:lnTo>
                    <a:pt x="53" y="812"/>
                  </a:lnTo>
                  <a:lnTo>
                    <a:pt x="54" y="808"/>
                  </a:lnTo>
                  <a:lnTo>
                    <a:pt x="50" y="807"/>
                  </a:lnTo>
                  <a:lnTo>
                    <a:pt x="45" y="808"/>
                  </a:lnTo>
                  <a:lnTo>
                    <a:pt x="38" y="808"/>
                  </a:lnTo>
                  <a:lnTo>
                    <a:pt x="32" y="808"/>
                  </a:lnTo>
                  <a:lnTo>
                    <a:pt x="28" y="807"/>
                  </a:lnTo>
                  <a:lnTo>
                    <a:pt x="22" y="807"/>
                  </a:lnTo>
                  <a:lnTo>
                    <a:pt x="19" y="807"/>
                  </a:lnTo>
                  <a:lnTo>
                    <a:pt x="16" y="805"/>
                  </a:lnTo>
                  <a:lnTo>
                    <a:pt x="13" y="802"/>
                  </a:lnTo>
                  <a:lnTo>
                    <a:pt x="16" y="799"/>
                  </a:lnTo>
                  <a:lnTo>
                    <a:pt x="19" y="798"/>
                  </a:lnTo>
                  <a:lnTo>
                    <a:pt x="19" y="795"/>
                  </a:lnTo>
                  <a:lnTo>
                    <a:pt x="20" y="795"/>
                  </a:lnTo>
                  <a:lnTo>
                    <a:pt x="22" y="793"/>
                  </a:lnTo>
                  <a:lnTo>
                    <a:pt x="22" y="792"/>
                  </a:lnTo>
                  <a:lnTo>
                    <a:pt x="20" y="789"/>
                  </a:lnTo>
                  <a:lnTo>
                    <a:pt x="20" y="786"/>
                  </a:lnTo>
                  <a:lnTo>
                    <a:pt x="22" y="784"/>
                  </a:lnTo>
                  <a:lnTo>
                    <a:pt x="25" y="783"/>
                  </a:lnTo>
                  <a:lnTo>
                    <a:pt x="26" y="780"/>
                  </a:lnTo>
                  <a:lnTo>
                    <a:pt x="28" y="779"/>
                  </a:lnTo>
                  <a:lnTo>
                    <a:pt x="29" y="779"/>
                  </a:lnTo>
                  <a:lnTo>
                    <a:pt x="31" y="776"/>
                  </a:lnTo>
                  <a:lnTo>
                    <a:pt x="31" y="773"/>
                  </a:lnTo>
                  <a:lnTo>
                    <a:pt x="31" y="770"/>
                  </a:lnTo>
                  <a:lnTo>
                    <a:pt x="32" y="767"/>
                  </a:lnTo>
                  <a:lnTo>
                    <a:pt x="35" y="764"/>
                  </a:lnTo>
                  <a:lnTo>
                    <a:pt x="40" y="762"/>
                  </a:lnTo>
                  <a:lnTo>
                    <a:pt x="44" y="759"/>
                  </a:lnTo>
                  <a:lnTo>
                    <a:pt x="47" y="758"/>
                  </a:lnTo>
                  <a:lnTo>
                    <a:pt x="48" y="758"/>
                  </a:lnTo>
                  <a:lnTo>
                    <a:pt x="50" y="757"/>
                  </a:lnTo>
                  <a:lnTo>
                    <a:pt x="50" y="754"/>
                  </a:lnTo>
                  <a:lnTo>
                    <a:pt x="48" y="749"/>
                  </a:lnTo>
                  <a:lnTo>
                    <a:pt x="47" y="746"/>
                  </a:lnTo>
                  <a:lnTo>
                    <a:pt x="45" y="743"/>
                  </a:lnTo>
                  <a:lnTo>
                    <a:pt x="47" y="740"/>
                  </a:lnTo>
                  <a:lnTo>
                    <a:pt x="50" y="740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40"/>
                  </a:lnTo>
                  <a:lnTo>
                    <a:pt x="54" y="737"/>
                  </a:lnTo>
                  <a:lnTo>
                    <a:pt x="56" y="733"/>
                  </a:lnTo>
                  <a:lnTo>
                    <a:pt x="54" y="730"/>
                  </a:lnTo>
                  <a:lnTo>
                    <a:pt x="56" y="727"/>
                  </a:lnTo>
                  <a:lnTo>
                    <a:pt x="54" y="724"/>
                  </a:lnTo>
                  <a:lnTo>
                    <a:pt x="53" y="723"/>
                  </a:lnTo>
                  <a:lnTo>
                    <a:pt x="50" y="723"/>
                  </a:lnTo>
                  <a:lnTo>
                    <a:pt x="48" y="724"/>
                  </a:lnTo>
                  <a:lnTo>
                    <a:pt x="47" y="724"/>
                  </a:lnTo>
                  <a:lnTo>
                    <a:pt x="45" y="723"/>
                  </a:lnTo>
                  <a:lnTo>
                    <a:pt x="41" y="723"/>
                  </a:lnTo>
                  <a:lnTo>
                    <a:pt x="41" y="723"/>
                  </a:lnTo>
                  <a:lnTo>
                    <a:pt x="41" y="718"/>
                  </a:lnTo>
                  <a:lnTo>
                    <a:pt x="41" y="715"/>
                  </a:lnTo>
                  <a:lnTo>
                    <a:pt x="41" y="709"/>
                  </a:lnTo>
                  <a:lnTo>
                    <a:pt x="41" y="705"/>
                  </a:lnTo>
                  <a:lnTo>
                    <a:pt x="41" y="701"/>
                  </a:lnTo>
                  <a:lnTo>
                    <a:pt x="41" y="698"/>
                  </a:lnTo>
                  <a:lnTo>
                    <a:pt x="43" y="693"/>
                  </a:lnTo>
                  <a:lnTo>
                    <a:pt x="45" y="689"/>
                  </a:lnTo>
                  <a:lnTo>
                    <a:pt x="47" y="687"/>
                  </a:lnTo>
                  <a:lnTo>
                    <a:pt x="50" y="685"/>
                  </a:lnTo>
                  <a:lnTo>
                    <a:pt x="50" y="680"/>
                  </a:lnTo>
                  <a:lnTo>
                    <a:pt x="50" y="676"/>
                  </a:lnTo>
                  <a:lnTo>
                    <a:pt x="48" y="670"/>
                  </a:lnTo>
                  <a:lnTo>
                    <a:pt x="48" y="667"/>
                  </a:lnTo>
                  <a:lnTo>
                    <a:pt x="48" y="665"/>
                  </a:lnTo>
                  <a:lnTo>
                    <a:pt x="48" y="66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8" name="Freeform 87"/>
            <p:cNvSpPr>
              <a:spLocks noEditPoints="1"/>
            </p:cNvSpPr>
            <p:nvPr/>
          </p:nvSpPr>
          <p:spPr bwMode="auto">
            <a:xfrm>
              <a:off x="1832" y="1866"/>
              <a:ext cx="525" cy="739"/>
            </a:xfrm>
            <a:custGeom>
              <a:avLst/>
              <a:gdLst/>
              <a:ahLst/>
              <a:cxnLst>
                <a:cxn ang="0">
                  <a:pos x="518" y="53"/>
                </a:cxn>
                <a:cxn ang="0">
                  <a:pos x="518" y="65"/>
                </a:cxn>
                <a:cxn ang="0">
                  <a:pos x="487" y="24"/>
                </a:cxn>
                <a:cxn ang="0">
                  <a:pos x="191" y="539"/>
                </a:cxn>
                <a:cxn ang="0">
                  <a:pos x="193" y="513"/>
                </a:cxn>
                <a:cxn ang="0">
                  <a:pos x="211" y="466"/>
                </a:cxn>
                <a:cxn ang="0">
                  <a:pos x="215" y="419"/>
                </a:cxn>
                <a:cxn ang="0">
                  <a:pos x="236" y="410"/>
                </a:cxn>
                <a:cxn ang="0">
                  <a:pos x="253" y="398"/>
                </a:cxn>
                <a:cxn ang="0">
                  <a:pos x="269" y="393"/>
                </a:cxn>
                <a:cxn ang="0">
                  <a:pos x="269" y="359"/>
                </a:cxn>
                <a:cxn ang="0">
                  <a:pos x="286" y="354"/>
                </a:cxn>
                <a:cxn ang="0">
                  <a:pos x="296" y="326"/>
                </a:cxn>
                <a:cxn ang="0">
                  <a:pos x="287" y="285"/>
                </a:cxn>
                <a:cxn ang="0">
                  <a:pos x="283" y="253"/>
                </a:cxn>
                <a:cxn ang="0">
                  <a:pos x="269" y="226"/>
                </a:cxn>
                <a:cxn ang="0">
                  <a:pos x="262" y="213"/>
                </a:cxn>
                <a:cxn ang="0">
                  <a:pos x="246" y="194"/>
                </a:cxn>
                <a:cxn ang="0">
                  <a:pos x="252" y="149"/>
                </a:cxn>
                <a:cxn ang="0">
                  <a:pos x="249" y="110"/>
                </a:cxn>
                <a:cxn ang="0">
                  <a:pos x="264" y="85"/>
                </a:cxn>
                <a:cxn ang="0">
                  <a:pos x="300" y="79"/>
                </a:cxn>
                <a:cxn ang="0">
                  <a:pos x="337" y="57"/>
                </a:cxn>
                <a:cxn ang="0">
                  <a:pos x="347" y="53"/>
                </a:cxn>
                <a:cxn ang="0">
                  <a:pos x="383" y="46"/>
                </a:cxn>
                <a:cxn ang="0">
                  <a:pos x="390" y="68"/>
                </a:cxn>
                <a:cxn ang="0">
                  <a:pos x="396" y="102"/>
                </a:cxn>
                <a:cxn ang="0">
                  <a:pos x="410" y="129"/>
                </a:cxn>
                <a:cxn ang="0">
                  <a:pos x="434" y="132"/>
                </a:cxn>
                <a:cxn ang="0">
                  <a:pos x="465" y="140"/>
                </a:cxn>
                <a:cxn ang="0">
                  <a:pos x="487" y="151"/>
                </a:cxn>
                <a:cxn ang="0">
                  <a:pos x="463" y="206"/>
                </a:cxn>
                <a:cxn ang="0">
                  <a:pos x="427" y="300"/>
                </a:cxn>
                <a:cxn ang="0">
                  <a:pos x="399" y="373"/>
                </a:cxn>
                <a:cxn ang="0">
                  <a:pos x="387" y="419"/>
                </a:cxn>
                <a:cxn ang="0">
                  <a:pos x="358" y="488"/>
                </a:cxn>
                <a:cxn ang="0">
                  <a:pos x="343" y="560"/>
                </a:cxn>
                <a:cxn ang="0">
                  <a:pos x="334" y="603"/>
                </a:cxn>
                <a:cxn ang="0">
                  <a:pos x="318" y="638"/>
                </a:cxn>
                <a:cxn ang="0">
                  <a:pos x="280" y="716"/>
                </a:cxn>
                <a:cxn ang="0">
                  <a:pos x="250" y="713"/>
                </a:cxn>
                <a:cxn ang="0">
                  <a:pos x="218" y="707"/>
                </a:cxn>
                <a:cxn ang="0">
                  <a:pos x="191" y="689"/>
                </a:cxn>
                <a:cxn ang="0">
                  <a:pos x="142" y="676"/>
                </a:cxn>
                <a:cxn ang="0">
                  <a:pos x="128" y="717"/>
                </a:cxn>
                <a:cxn ang="0">
                  <a:pos x="100" y="725"/>
                </a:cxn>
                <a:cxn ang="0">
                  <a:pos x="58" y="731"/>
                </a:cxn>
                <a:cxn ang="0">
                  <a:pos x="20" y="725"/>
                </a:cxn>
                <a:cxn ang="0">
                  <a:pos x="2" y="684"/>
                </a:cxn>
                <a:cxn ang="0">
                  <a:pos x="17" y="626"/>
                </a:cxn>
                <a:cxn ang="0">
                  <a:pos x="5" y="595"/>
                </a:cxn>
                <a:cxn ang="0">
                  <a:pos x="18" y="557"/>
                </a:cxn>
                <a:cxn ang="0">
                  <a:pos x="42" y="541"/>
                </a:cxn>
                <a:cxn ang="0">
                  <a:pos x="62" y="520"/>
                </a:cxn>
                <a:cxn ang="0">
                  <a:pos x="78" y="539"/>
                </a:cxn>
                <a:cxn ang="0">
                  <a:pos x="106" y="531"/>
                </a:cxn>
                <a:cxn ang="0">
                  <a:pos x="124" y="519"/>
                </a:cxn>
                <a:cxn ang="0">
                  <a:pos x="149" y="538"/>
                </a:cxn>
                <a:cxn ang="0">
                  <a:pos x="183" y="538"/>
                </a:cxn>
              </a:cxnLst>
              <a:rect l="0" t="0" r="r" b="b"/>
              <a:pathLst>
                <a:path w="525" h="739">
                  <a:moveTo>
                    <a:pt x="525" y="3"/>
                  </a:moveTo>
                  <a:lnTo>
                    <a:pt x="522" y="18"/>
                  </a:lnTo>
                  <a:lnTo>
                    <a:pt x="521" y="21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6" y="47"/>
                  </a:lnTo>
                  <a:lnTo>
                    <a:pt x="516" y="50"/>
                  </a:lnTo>
                  <a:lnTo>
                    <a:pt x="518" y="53"/>
                  </a:lnTo>
                  <a:lnTo>
                    <a:pt x="521" y="57"/>
                  </a:lnTo>
                  <a:lnTo>
                    <a:pt x="521" y="59"/>
                  </a:lnTo>
                  <a:lnTo>
                    <a:pt x="521" y="62"/>
                  </a:lnTo>
                  <a:lnTo>
                    <a:pt x="522" y="63"/>
                  </a:lnTo>
                  <a:lnTo>
                    <a:pt x="524" y="62"/>
                  </a:lnTo>
                  <a:lnTo>
                    <a:pt x="524" y="63"/>
                  </a:lnTo>
                  <a:lnTo>
                    <a:pt x="522" y="65"/>
                  </a:lnTo>
                  <a:lnTo>
                    <a:pt x="518" y="65"/>
                  </a:lnTo>
                  <a:lnTo>
                    <a:pt x="518" y="65"/>
                  </a:lnTo>
                  <a:lnTo>
                    <a:pt x="513" y="68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00" y="66"/>
                  </a:lnTo>
                  <a:lnTo>
                    <a:pt x="497" y="44"/>
                  </a:lnTo>
                  <a:lnTo>
                    <a:pt x="491" y="32"/>
                  </a:lnTo>
                  <a:lnTo>
                    <a:pt x="487" y="24"/>
                  </a:lnTo>
                  <a:lnTo>
                    <a:pt x="484" y="7"/>
                  </a:lnTo>
                  <a:lnTo>
                    <a:pt x="496" y="2"/>
                  </a:lnTo>
                  <a:lnTo>
                    <a:pt x="510" y="0"/>
                  </a:lnTo>
                  <a:lnTo>
                    <a:pt x="525" y="3"/>
                  </a:lnTo>
                  <a:lnTo>
                    <a:pt x="525" y="3"/>
                  </a:lnTo>
                  <a:lnTo>
                    <a:pt x="525" y="3"/>
                  </a:lnTo>
                  <a:close/>
                  <a:moveTo>
                    <a:pt x="190" y="541"/>
                  </a:moveTo>
                  <a:lnTo>
                    <a:pt x="191" y="539"/>
                  </a:lnTo>
                  <a:lnTo>
                    <a:pt x="193" y="538"/>
                  </a:lnTo>
                  <a:lnTo>
                    <a:pt x="194" y="535"/>
                  </a:lnTo>
                  <a:lnTo>
                    <a:pt x="196" y="532"/>
                  </a:lnTo>
                  <a:lnTo>
                    <a:pt x="199" y="529"/>
                  </a:lnTo>
                  <a:lnTo>
                    <a:pt x="197" y="526"/>
                  </a:lnTo>
                  <a:lnTo>
                    <a:pt x="196" y="523"/>
                  </a:lnTo>
                  <a:lnTo>
                    <a:pt x="196" y="519"/>
                  </a:lnTo>
                  <a:lnTo>
                    <a:pt x="193" y="513"/>
                  </a:lnTo>
                  <a:lnTo>
                    <a:pt x="194" y="509"/>
                  </a:lnTo>
                  <a:lnTo>
                    <a:pt x="196" y="504"/>
                  </a:lnTo>
                  <a:lnTo>
                    <a:pt x="197" y="495"/>
                  </a:lnTo>
                  <a:lnTo>
                    <a:pt x="199" y="487"/>
                  </a:lnTo>
                  <a:lnTo>
                    <a:pt x="199" y="476"/>
                  </a:lnTo>
                  <a:lnTo>
                    <a:pt x="202" y="467"/>
                  </a:lnTo>
                  <a:lnTo>
                    <a:pt x="206" y="466"/>
                  </a:lnTo>
                  <a:lnTo>
                    <a:pt x="211" y="466"/>
                  </a:lnTo>
                  <a:lnTo>
                    <a:pt x="218" y="466"/>
                  </a:lnTo>
                  <a:lnTo>
                    <a:pt x="221" y="462"/>
                  </a:lnTo>
                  <a:lnTo>
                    <a:pt x="221" y="457"/>
                  </a:lnTo>
                  <a:lnTo>
                    <a:pt x="219" y="447"/>
                  </a:lnTo>
                  <a:lnTo>
                    <a:pt x="219" y="437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5" y="419"/>
                  </a:lnTo>
                  <a:lnTo>
                    <a:pt x="214" y="413"/>
                  </a:lnTo>
                  <a:lnTo>
                    <a:pt x="214" y="409"/>
                  </a:lnTo>
                  <a:lnTo>
                    <a:pt x="215" y="407"/>
                  </a:lnTo>
                  <a:lnTo>
                    <a:pt x="218" y="409"/>
                  </a:lnTo>
                  <a:lnTo>
                    <a:pt x="222" y="412"/>
                  </a:lnTo>
                  <a:lnTo>
                    <a:pt x="227" y="413"/>
                  </a:lnTo>
                  <a:lnTo>
                    <a:pt x="234" y="413"/>
                  </a:lnTo>
                  <a:lnTo>
                    <a:pt x="236" y="410"/>
                  </a:lnTo>
                  <a:lnTo>
                    <a:pt x="236" y="410"/>
                  </a:lnTo>
                  <a:lnTo>
                    <a:pt x="237" y="409"/>
                  </a:lnTo>
                  <a:lnTo>
                    <a:pt x="241" y="407"/>
                  </a:lnTo>
                  <a:lnTo>
                    <a:pt x="244" y="406"/>
                  </a:lnTo>
                  <a:lnTo>
                    <a:pt x="249" y="404"/>
                  </a:lnTo>
                  <a:lnTo>
                    <a:pt x="249" y="401"/>
                  </a:lnTo>
                  <a:lnTo>
                    <a:pt x="250" y="400"/>
                  </a:lnTo>
                  <a:lnTo>
                    <a:pt x="253" y="398"/>
                  </a:lnTo>
                  <a:lnTo>
                    <a:pt x="259" y="398"/>
                  </a:lnTo>
                  <a:lnTo>
                    <a:pt x="262" y="400"/>
                  </a:lnTo>
                  <a:lnTo>
                    <a:pt x="265" y="401"/>
                  </a:lnTo>
                  <a:lnTo>
                    <a:pt x="266" y="403"/>
                  </a:lnTo>
                  <a:lnTo>
                    <a:pt x="266" y="401"/>
                  </a:lnTo>
                  <a:lnTo>
                    <a:pt x="268" y="398"/>
                  </a:lnTo>
                  <a:lnTo>
                    <a:pt x="268" y="395"/>
                  </a:lnTo>
                  <a:lnTo>
                    <a:pt x="269" y="393"/>
                  </a:lnTo>
                  <a:lnTo>
                    <a:pt x="268" y="390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9" y="372"/>
                  </a:lnTo>
                  <a:lnTo>
                    <a:pt x="271" y="368"/>
                  </a:lnTo>
                  <a:lnTo>
                    <a:pt x="272" y="365"/>
                  </a:lnTo>
                  <a:lnTo>
                    <a:pt x="272" y="360"/>
                  </a:lnTo>
                  <a:lnTo>
                    <a:pt x="269" y="359"/>
                  </a:lnTo>
                  <a:lnTo>
                    <a:pt x="268" y="357"/>
                  </a:lnTo>
                  <a:lnTo>
                    <a:pt x="266" y="356"/>
                  </a:lnTo>
                  <a:lnTo>
                    <a:pt x="265" y="353"/>
                  </a:lnTo>
                  <a:lnTo>
                    <a:pt x="269" y="351"/>
                  </a:lnTo>
                  <a:lnTo>
                    <a:pt x="272" y="351"/>
                  </a:lnTo>
                  <a:lnTo>
                    <a:pt x="277" y="353"/>
                  </a:lnTo>
                  <a:lnTo>
                    <a:pt x="281" y="353"/>
                  </a:lnTo>
                  <a:lnTo>
                    <a:pt x="286" y="354"/>
                  </a:lnTo>
                  <a:lnTo>
                    <a:pt x="291" y="354"/>
                  </a:lnTo>
                  <a:lnTo>
                    <a:pt x="294" y="351"/>
                  </a:lnTo>
                  <a:lnTo>
                    <a:pt x="296" y="347"/>
                  </a:lnTo>
                  <a:lnTo>
                    <a:pt x="297" y="344"/>
                  </a:lnTo>
                  <a:lnTo>
                    <a:pt x="297" y="343"/>
                  </a:lnTo>
                  <a:lnTo>
                    <a:pt x="297" y="338"/>
                  </a:lnTo>
                  <a:lnTo>
                    <a:pt x="296" y="334"/>
                  </a:lnTo>
                  <a:lnTo>
                    <a:pt x="296" y="326"/>
                  </a:lnTo>
                  <a:lnTo>
                    <a:pt x="294" y="319"/>
                  </a:lnTo>
                  <a:lnTo>
                    <a:pt x="293" y="313"/>
                  </a:lnTo>
                  <a:lnTo>
                    <a:pt x="290" y="307"/>
                  </a:lnTo>
                  <a:lnTo>
                    <a:pt x="283" y="297"/>
                  </a:lnTo>
                  <a:lnTo>
                    <a:pt x="283" y="293"/>
                  </a:lnTo>
                  <a:lnTo>
                    <a:pt x="283" y="288"/>
                  </a:lnTo>
                  <a:lnTo>
                    <a:pt x="284" y="287"/>
                  </a:lnTo>
                  <a:lnTo>
                    <a:pt x="287" y="285"/>
                  </a:lnTo>
                  <a:lnTo>
                    <a:pt x="290" y="284"/>
                  </a:lnTo>
                  <a:lnTo>
                    <a:pt x="291" y="281"/>
                  </a:lnTo>
                  <a:lnTo>
                    <a:pt x="290" y="278"/>
                  </a:lnTo>
                  <a:lnTo>
                    <a:pt x="290" y="273"/>
                  </a:lnTo>
                  <a:lnTo>
                    <a:pt x="288" y="269"/>
                  </a:lnTo>
                  <a:lnTo>
                    <a:pt x="287" y="265"/>
                  </a:lnTo>
                  <a:lnTo>
                    <a:pt x="284" y="259"/>
                  </a:lnTo>
                  <a:lnTo>
                    <a:pt x="283" y="253"/>
                  </a:lnTo>
                  <a:lnTo>
                    <a:pt x="280" y="248"/>
                  </a:lnTo>
                  <a:lnTo>
                    <a:pt x="278" y="247"/>
                  </a:lnTo>
                  <a:lnTo>
                    <a:pt x="274" y="246"/>
                  </a:lnTo>
                  <a:lnTo>
                    <a:pt x="269" y="243"/>
                  </a:lnTo>
                  <a:lnTo>
                    <a:pt x="268" y="238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9" y="226"/>
                  </a:lnTo>
                  <a:lnTo>
                    <a:pt x="266" y="223"/>
                  </a:lnTo>
                  <a:lnTo>
                    <a:pt x="264" y="222"/>
                  </a:lnTo>
                  <a:lnTo>
                    <a:pt x="261" y="222"/>
                  </a:lnTo>
                  <a:lnTo>
                    <a:pt x="258" y="221"/>
                  </a:lnTo>
                  <a:lnTo>
                    <a:pt x="256" y="218"/>
                  </a:lnTo>
                  <a:lnTo>
                    <a:pt x="258" y="218"/>
                  </a:lnTo>
                  <a:lnTo>
                    <a:pt x="261" y="215"/>
                  </a:lnTo>
                  <a:lnTo>
                    <a:pt x="262" y="213"/>
                  </a:lnTo>
                  <a:lnTo>
                    <a:pt x="262" y="210"/>
                  </a:lnTo>
                  <a:lnTo>
                    <a:pt x="262" y="207"/>
                  </a:lnTo>
                  <a:lnTo>
                    <a:pt x="258" y="206"/>
                  </a:lnTo>
                  <a:lnTo>
                    <a:pt x="255" y="206"/>
                  </a:lnTo>
                  <a:lnTo>
                    <a:pt x="252" y="203"/>
                  </a:lnTo>
                  <a:lnTo>
                    <a:pt x="249" y="201"/>
                  </a:lnTo>
                  <a:lnTo>
                    <a:pt x="246" y="199"/>
                  </a:lnTo>
                  <a:lnTo>
                    <a:pt x="246" y="194"/>
                  </a:lnTo>
                  <a:lnTo>
                    <a:pt x="247" y="190"/>
                  </a:lnTo>
                  <a:lnTo>
                    <a:pt x="249" y="184"/>
                  </a:lnTo>
                  <a:lnTo>
                    <a:pt x="252" y="178"/>
                  </a:lnTo>
                  <a:lnTo>
                    <a:pt x="255" y="171"/>
                  </a:lnTo>
                  <a:lnTo>
                    <a:pt x="258" y="165"/>
                  </a:lnTo>
                  <a:lnTo>
                    <a:pt x="256" y="160"/>
                  </a:lnTo>
                  <a:lnTo>
                    <a:pt x="253" y="154"/>
                  </a:lnTo>
                  <a:lnTo>
                    <a:pt x="252" y="149"/>
                  </a:lnTo>
                  <a:lnTo>
                    <a:pt x="249" y="143"/>
                  </a:lnTo>
                  <a:lnTo>
                    <a:pt x="246" y="138"/>
                  </a:lnTo>
                  <a:lnTo>
                    <a:pt x="244" y="132"/>
                  </a:lnTo>
                  <a:lnTo>
                    <a:pt x="244" y="125"/>
                  </a:lnTo>
                  <a:lnTo>
                    <a:pt x="243" y="124"/>
                  </a:lnTo>
                  <a:lnTo>
                    <a:pt x="244" y="116"/>
                  </a:lnTo>
                  <a:lnTo>
                    <a:pt x="244" y="110"/>
                  </a:lnTo>
                  <a:lnTo>
                    <a:pt x="249" y="110"/>
                  </a:lnTo>
                  <a:lnTo>
                    <a:pt x="253" y="109"/>
                  </a:lnTo>
                  <a:lnTo>
                    <a:pt x="253" y="106"/>
                  </a:lnTo>
                  <a:lnTo>
                    <a:pt x="253" y="104"/>
                  </a:lnTo>
                  <a:lnTo>
                    <a:pt x="253" y="100"/>
                  </a:lnTo>
                  <a:lnTo>
                    <a:pt x="256" y="97"/>
                  </a:lnTo>
                  <a:lnTo>
                    <a:pt x="258" y="90"/>
                  </a:lnTo>
                  <a:lnTo>
                    <a:pt x="261" y="87"/>
                  </a:lnTo>
                  <a:lnTo>
                    <a:pt x="264" y="85"/>
                  </a:lnTo>
                  <a:lnTo>
                    <a:pt x="265" y="81"/>
                  </a:lnTo>
                  <a:lnTo>
                    <a:pt x="268" y="79"/>
                  </a:lnTo>
                  <a:lnTo>
                    <a:pt x="277" y="81"/>
                  </a:lnTo>
                  <a:lnTo>
                    <a:pt x="281" y="81"/>
                  </a:lnTo>
                  <a:lnTo>
                    <a:pt x="286" y="79"/>
                  </a:lnTo>
                  <a:lnTo>
                    <a:pt x="290" y="78"/>
                  </a:lnTo>
                  <a:lnTo>
                    <a:pt x="294" y="79"/>
                  </a:lnTo>
                  <a:lnTo>
                    <a:pt x="300" y="79"/>
                  </a:lnTo>
                  <a:lnTo>
                    <a:pt x="306" y="78"/>
                  </a:lnTo>
                  <a:lnTo>
                    <a:pt x="312" y="75"/>
                  </a:lnTo>
                  <a:lnTo>
                    <a:pt x="315" y="72"/>
                  </a:lnTo>
                  <a:lnTo>
                    <a:pt x="319" y="71"/>
                  </a:lnTo>
                  <a:lnTo>
                    <a:pt x="324" y="68"/>
                  </a:lnTo>
                  <a:lnTo>
                    <a:pt x="327" y="65"/>
                  </a:lnTo>
                  <a:lnTo>
                    <a:pt x="333" y="62"/>
                  </a:lnTo>
                  <a:lnTo>
                    <a:pt x="337" y="57"/>
                  </a:lnTo>
                  <a:lnTo>
                    <a:pt x="338" y="53"/>
                  </a:lnTo>
                  <a:lnTo>
                    <a:pt x="337" y="50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43" y="46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7" y="53"/>
                  </a:lnTo>
                  <a:lnTo>
                    <a:pt x="353" y="53"/>
                  </a:lnTo>
                  <a:lnTo>
                    <a:pt x="356" y="47"/>
                  </a:lnTo>
                  <a:lnTo>
                    <a:pt x="358" y="44"/>
                  </a:lnTo>
                  <a:lnTo>
                    <a:pt x="361" y="43"/>
                  </a:lnTo>
                  <a:lnTo>
                    <a:pt x="365" y="44"/>
                  </a:lnTo>
                  <a:lnTo>
                    <a:pt x="369" y="46"/>
                  </a:lnTo>
                  <a:lnTo>
                    <a:pt x="377" y="47"/>
                  </a:lnTo>
                  <a:lnTo>
                    <a:pt x="383" y="46"/>
                  </a:lnTo>
                  <a:lnTo>
                    <a:pt x="387" y="46"/>
                  </a:lnTo>
                  <a:lnTo>
                    <a:pt x="388" y="49"/>
                  </a:lnTo>
                  <a:lnTo>
                    <a:pt x="388" y="53"/>
                  </a:lnTo>
                  <a:lnTo>
                    <a:pt x="390" y="57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5"/>
                  </a:lnTo>
                  <a:lnTo>
                    <a:pt x="390" y="68"/>
                  </a:lnTo>
                  <a:lnTo>
                    <a:pt x="390" y="69"/>
                  </a:lnTo>
                  <a:lnTo>
                    <a:pt x="387" y="72"/>
                  </a:lnTo>
                  <a:lnTo>
                    <a:pt x="386" y="77"/>
                  </a:lnTo>
                  <a:lnTo>
                    <a:pt x="387" y="79"/>
                  </a:lnTo>
                  <a:lnTo>
                    <a:pt x="388" y="84"/>
                  </a:lnTo>
                  <a:lnTo>
                    <a:pt x="391" y="90"/>
                  </a:lnTo>
                  <a:lnTo>
                    <a:pt x="393" y="96"/>
                  </a:lnTo>
                  <a:lnTo>
                    <a:pt x="396" y="102"/>
                  </a:lnTo>
                  <a:lnTo>
                    <a:pt x="400" y="107"/>
                  </a:lnTo>
                  <a:lnTo>
                    <a:pt x="405" y="112"/>
                  </a:lnTo>
                  <a:lnTo>
                    <a:pt x="408" y="112"/>
                  </a:lnTo>
                  <a:lnTo>
                    <a:pt x="409" y="115"/>
                  </a:lnTo>
                  <a:lnTo>
                    <a:pt x="408" y="118"/>
                  </a:lnTo>
                  <a:lnTo>
                    <a:pt x="408" y="121"/>
                  </a:lnTo>
                  <a:lnTo>
                    <a:pt x="409" y="125"/>
                  </a:lnTo>
                  <a:lnTo>
                    <a:pt x="410" y="129"/>
                  </a:lnTo>
                  <a:lnTo>
                    <a:pt x="412" y="132"/>
                  </a:lnTo>
                  <a:lnTo>
                    <a:pt x="413" y="134"/>
                  </a:lnTo>
                  <a:lnTo>
                    <a:pt x="416" y="134"/>
                  </a:lnTo>
                  <a:lnTo>
                    <a:pt x="418" y="131"/>
                  </a:lnTo>
                  <a:lnTo>
                    <a:pt x="421" y="128"/>
                  </a:lnTo>
                  <a:lnTo>
                    <a:pt x="425" y="129"/>
                  </a:lnTo>
                  <a:lnTo>
                    <a:pt x="430" y="131"/>
                  </a:lnTo>
                  <a:lnTo>
                    <a:pt x="434" y="132"/>
                  </a:lnTo>
                  <a:lnTo>
                    <a:pt x="438" y="134"/>
                  </a:lnTo>
                  <a:lnTo>
                    <a:pt x="443" y="137"/>
                  </a:lnTo>
                  <a:lnTo>
                    <a:pt x="447" y="135"/>
                  </a:lnTo>
                  <a:lnTo>
                    <a:pt x="450" y="137"/>
                  </a:lnTo>
                  <a:lnTo>
                    <a:pt x="453" y="138"/>
                  </a:lnTo>
                  <a:lnTo>
                    <a:pt x="458" y="140"/>
                  </a:lnTo>
                  <a:lnTo>
                    <a:pt x="460" y="141"/>
                  </a:lnTo>
                  <a:lnTo>
                    <a:pt x="465" y="140"/>
                  </a:lnTo>
                  <a:lnTo>
                    <a:pt x="471" y="140"/>
                  </a:lnTo>
                  <a:lnTo>
                    <a:pt x="477" y="137"/>
                  </a:lnTo>
                  <a:lnTo>
                    <a:pt x="481" y="138"/>
                  </a:lnTo>
                  <a:lnTo>
                    <a:pt x="485" y="140"/>
                  </a:lnTo>
                  <a:lnTo>
                    <a:pt x="488" y="143"/>
                  </a:lnTo>
                  <a:lnTo>
                    <a:pt x="491" y="143"/>
                  </a:lnTo>
                  <a:lnTo>
                    <a:pt x="488" y="147"/>
                  </a:lnTo>
                  <a:lnTo>
                    <a:pt x="487" y="151"/>
                  </a:lnTo>
                  <a:lnTo>
                    <a:pt x="484" y="157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1" y="169"/>
                  </a:lnTo>
                  <a:lnTo>
                    <a:pt x="471" y="191"/>
                  </a:lnTo>
                  <a:lnTo>
                    <a:pt x="468" y="196"/>
                  </a:lnTo>
                  <a:lnTo>
                    <a:pt x="466" y="199"/>
                  </a:lnTo>
                  <a:lnTo>
                    <a:pt x="463" y="206"/>
                  </a:lnTo>
                  <a:lnTo>
                    <a:pt x="456" y="228"/>
                  </a:lnTo>
                  <a:lnTo>
                    <a:pt x="456" y="231"/>
                  </a:lnTo>
                  <a:lnTo>
                    <a:pt x="453" y="238"/>
                  </a:lnTo>
                  <a:lnTo>
                    <a:pt x="443" y="265"/>
                  </a:lnTo>
                  <a:lnTo>
                    <a:pt x="440" y="272"/>
                  </a:lnTo>
                  <a:lnTo>
                    <a:pt x="430" y="293"/>
                  </a:lnTo>
                  <a:lnTo>
                    <a:pt x="428" y="300"/>
                  </a:lnTo>
                  <a:lnTo>
                    <a:pt x="427" y="300"/>
                  </a:lnTo>
                  <a:lnTo>
                    <a:pt x="425" y="303"/>
                  </a:lnTo>
                  <a:lnTo>
                    <a:pt x="425" y="306"/>
                  </a:lnTo>
                  <a:lnTo>
                    <a:pt x="421" y="315"/>
                  </a:lnTo>
                  <a:lnTo>
                    <a:pt x="415" y="332"/>
                  </a:lnTo>
                  <a:lnTo>
                    <a:pt x="412" y="338"/>
                  </a:lnTo>
                  <a:lnTo>
                    <a:pt x="406" y="353"/>
                  </a:lnTo>
                  <a:lnTo>
                    <a:pt x="400" y="368"/>
                  </a:lnTo>
                  <a:lnTo>
                    <a:pt x="399" y="373"/>
                  </a:lnTo>
                  <a:lnTo>
                    <a:pt x="397" y="378"/>
                  </a:lnTo>
                  <a:lnTo>
                    <a:pt x="396" y="384"/>
                  </a:lnTo>
                  <a:lnTo>
                    <a:pt x="393" y="394"/>
                  </a:lnTo>
                  <a:lnTo>
                    <a:pt x="391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1" y="409"/>
                  </a:lnTo>
                  <a:lnTo>
                    <a:pt x="387" y="419"/>
                  </a:lnTo>
                  <a:lnTo>
                    <a:pt x="386" y="420"/>
                  </a:lnTo>
                  <a:lnTo>
                    <a:pt x="380" y="440"/>
                  </a:lnTo>
                  <a:lnTo>
                    <a:pt x="375" y="445"/>
                  </a:lnTo>
                  <a:lnTo>
                    <a:pt x="372" y="454"/>
                  </a:lnTo>
                  <a:lnTo>
                    <a:pt x="372" y="456"/>
                  </a:lnTo>
                  <a:lnTo>
                    <a:pt x="363" y="472"/>
                  </a:lnTo>
                  <a:lnTo>
                    <a:pt x="359" y="488"/>
                  </a:lnTo>
                  <a:lnTo>
                    <a:pt x="358" y="488"/>
                  </a:lnTo>
                  <a:lnTo>
                    <a:pt x="358" y="490"/>
                  </a:lnTo>
                  <a:lnTo>
                    <a:pt x="355" y="497"/>
                  </a:lnTo>
                  <a:lnTo>
                    <a:pt x="355" y="506"/>
                  </a:lnTo>
                  <a:lnTo>
                    <a:pt x="355" y="506"/>
                  </a:lnTo>
                  <a:lnTo>
                    <a:pt x="350" y="519"/>
                  </a:lnTo>
                  <a:lnTo>
                    <a:pt x="349" y="525"/>
                  </a:lnTo>
                  <a:lnTo>
                    <a:pt x="344" y="548"/>
                  </a:lnTo>
                  <a:lnTo>
                    <a:pt x="343" y="560"/>
                  </a:lnTo>
                  <a:lnTo>
                    <a:pt x="343" y="560"/>
                  </a:lnTo>
                  <a:lnTo>
                    <a:pt x="343" y="567"/>
                  </a:lnTo>
                  <a:lnTo>
                    <a:pt x="343" y="572"/>
                  </a:lnTo>
                  <a:lnTo>
                    <a:pt x="343" y="573"/>
                  </a:lnTo>
                  <a:lnTo>
                    <a:pt x="344" y="575"/>
                  </a:lnTo>
                  <a:lnTo>
                    <a:pt x="344" y="576"/>
                  </a:lnTo>
                  <a:lnTo>
                    <a:pt x="336" y="601"/>
                  </a:lnTo>
                  <a:lnTo>
                    <a:pt x="334" y="603"/>
                  </a:lnTo>
                  <a:lnTo>
                    <a:pt x="333" y="603"/>
                  </a:lnTo>
                  <a:lnTo>
                    <a:pt x="333" y="604"/>
                  </a:lnTo>
                  <a:lnTo>
                    <a:pt x="331" y="604"/>
                  </a:lnTo>
                  <a:lnTo>
                    <a:pt x="331" y="609"/>
                  </a:lnTo>
                  <a:lnTo>
                    <a:pt x="330" y="613"/>
                  </a:lnTo>
                  <a:lnTo>
                    <a:pt x="325" y="620"/>
                  </a:lnTo>
                  <a:lnTo>
                    <a:pt x="324" y="625"/>
                  </a:lnTo>
                  <a:lnTo>
                    <a:pt x="318" y="638"/>
                  </a:lnTo>
                  <a:lnTo>
                    <a:pt x="311" y="653"/>
                  </a:lnTo>
                  <a:lnTo>
                    <a:pt x="311" y="654"/>
                  </a:lnTo>
                  <a:lnTo>
                    <a:pt x="299" y="676"/>
                  </a:lnTo>
                  <a:lnTo>
                    <a:pt x="293" y="686"/>
                  </a:lnTo>
                  <a:lnTo>
                    <a:pt x="293" y="688"/>
                  </a:lnTo>
                  <a:lnTo>
                    <a:pt x="288" y="700"/>
                  </a:lnTo>
                  <a:lnTo>
                    <a:pt x="283" y="711"/>
                  </a:lnTo>
                  <a:lnTo>
                    <a:pt x="280" y="716"/>
                  </a:lnTo>
                  <a:lnTo>
                    <a:pt x="280" y="720"/>
                  </a:lnTo>
                  <a:lnTo>
                    <a:pt x="280" y="720"/>
                  </a:lnTo>
                  <a:lnTo>
                    <a:pt x="277" y="720"/>
                  </a:lnTo>
                  <a:lnTo>
                    <a:pt x="271" y="719"/>
                  </a:lnTo>
                  <a:lnTo>
                    <a:pt x="265" y="719"/>
                  </a:lnTo>
                  <a:lnTo>
                    <a:pt x="259" y="719"/>
                  </a:lnTo>
                  <a:lnTo>
                    <a:pt x="255" y="716"/>
                  </a:lnTo>
                  <a:lnTo>
                    <a:pt x="250" y="713"/>
                  </a:lnTo>
                  <a:lnTo>
                    <a:pt x="247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39" y="710"/>
                  </a:lnTo>
                  <a:lnTo>
                    <a:pt x="236" y="710"/>
                  </a:lnTo>
                  <a:lnTo>
                    <a:pt x="230" y="711"/>
                  </a:lnTo>
                  <a:lnTo>
                    <a:pt x="222" y="709"/>
                  </a:lnTo>
                  <a:lnTo>
                    <a:pt x="218" y="707"/>
                  </a:lnTo>
                  <a:lnTo>
                    <a:pt x="216" y="704"/>
                  </a:lnTo>
                  <a:lnTo>
                    <a:pt x="218" y="701"/>
                  </a:lnTo>
                  <a:lnTo>
                    <a:pt x="219" y="697"/>
                  </a:lnTo>
                  <a:lnTo>
                    <a:pt x="219" y="694"/>
                  </a:lnTo>
                  <a:lnTo>
                    <a:pt x="216" y="689"/>
                  </a:lnTo>
                  <a:lnTo>
                    <a:pt x="209" y="688"/>
                  </a:lnTo>
                  <a:lnTo>
                    <a:pt x="200" y="688"/>
                  </a:lnTo>
                  <a:lnTo>
                    <a:pt x="191" y="689"/>
                  </a:lnTo>
                  <a:lnTo>
                    <a:pt x="180" y="689"/>
                  </a:lnTo>
                  <a:lnTo>
                    <a:pt x="171" y="688"/>
                  </a:lnTo>
                  <a:lnTo>
                    <a:pt x="162" y="686"/>
                  </a:lnTo>
                  <a:lnTo>
                    <a:pt x="155" y="682"/>
                  </a:lnTo>
                  <a:lnTo>
                    <a:pt x="150" y="678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2" y="676"/>
                  </a:lnTo>
                  <a:lnTo>
                    <a:pt x="136" y="682"/>
                  </a:lnTo>
                  <a:lnTo>
                    <a:pt x="134" y="686"/>
                  </a:lnTo>
                  <a:lnTo>
                    <a:pt x="134" y="689"/>
                  </a:lnTo>
                  <a:lnTo>
                    <a:pt x="134" y="695"/>
                  </a:lnTo>
                  <a:lnTo>
                    <a:pt x="134" y="700"/>
                  </a:lnTo>
                  <a:lnTo>
                    <a:pt x="131" y="706"/>
                  </a:lnTo>
                  <a:lnTo>
                    <a:pt x="128" y="710"/>
                  </a:lnTo>
                  <a:lnTo>
                    <a:pt x="128" y="717"/>
                  </a:lnTo>
                  <a:lnTo>
                    <a:pt x="127" y="722"/>
                  </a:lnTo>
                  <a:lnTo>
                    <a:pt x="128" y="728"/>
                  </a:lnTo>
                  <a:lnTo>
                    <a:pt x="125" y="731"/>
                  </a:lnTo>
                  <a:lnTo>
                    <a:pt x="121" y="732"/>
                  </a:lnTo>
                  <a:lnTo>
                    <a:pt x="114" y="731"/>
                  </a:lnTo>
                  <a:lnTo>
                    <a:pt x="109" y="728"/>
                  </a:lnTo>
                  <a:lnTo>
                    <a:pt x="106" y="725"/>
                  </a:lnTo>
                  <a:lnTo>
                    <a:pt x="100" y="725"/>
                  </a:lnTo>
                  <a:lnTo>
                    <a:pt x="97" y="725"/>
                  </a:lnTo>
                  <a:lnTo>
                    <a:pt x="92" y="725"/>
                  </a:lnTo>
                  <a:lnTo>
                    <a:pt x="87" y="726"/>
                  </a:lnTo>
                  <a:lnTo>
                    <a:pt x="84" y="729"/>
                  </a:lnTo>
                  <a:lnTo>
                    <a:pt x="80" y="731"/>
                  </a:lnTo>
                  <a:lnTo>
                    <a:pt x="71" y="729"/>
                  </a:lnTo>
                  <a:lnTo>
                    <a:pt x="64" y="729"/>
                  </a:lnTo>
                  <a:lnTo>
                    <a:pt x="58" y="731"/>
                  </a:lnTo>
                  <a:lnTo>
                    <a:pt x="50" y="733"/>
                  </a:lnTo>
                  <a:lnTo>
                    <a:pt x="45" y="736"/>
                  </a:lnTo>
                  <a:lnTo>
                    <a:pt x="39" y="739"/>
                  </a:lnTo>
                  <a:lnTo>
                    <a:pt x="34" y="735"/>
                  </a:lnTo>
                  <a:lnTo>
                    <a:pt x="31" y="729"/>
                  </a:lnTo>
                  <a:lnTo>
                    <a:pt x="30" y="728"/>
                  </a:lnTo>
                  <a:lnTo>
                    <a:pt x="25" y="726"/>
                  </a:lnTo>
                  <a:lnTo>
                    <a:pt x="20" y="725"/>
                  </a:lnTo>
                  <a:lnTo>
                    <a:pt x="18" y="722"/>
                  </a:lnTo>
                  <a:lnTo>
                    <a:pt x="12" y="720"/>
                  </a:lnTo>
                  <a:lnTo>
                    <a:pt x="6" y="720"/>
                  </a:lnTo>
                  <a:lnTo>
                    <a:pt x="3" y="714"/>
                  </a:lnTo>
                  <a:lnTo>
                    <a:pt x="2" y="709"/>
                  </a:lnTo>
                  <a:lnTo>
                    <a:pt x="0" y="698"/>
                  </a:lnTo>
                  <a:lnTo>
                    <a:pt x="2" y="692"/>
                  </a:lnTo>
                  <a:lnTo>
                    <a:pt x="2" y="684"/>
                  </a:lnTo>
                  <a:lnTo>
                    <a:pt x="5" y="673"/>
                  </a:lnTo>
                  <a:lnTo>
                    <a:pt x="8" y="666"/>
                  </a:lnTo>
                  <a:lnTo>
                    <a:pt x="11" y="659"/>
                  </a:lnTo>
                  <a:lnTo>
                    <a:pt x="14" y="654"/>
                  </a:lnTo>
                  <a:lnTo>
                    <a:pt x="18" y="647"/>
                  </a:lnTo>
                  <a:lnTo>
                    <a:pt x="20" y="639"/>
                  </a:lnTo>
                  <a:lnTo>
                    <a:pt x="18" y="632"/>
                  </a:lnTo>
                  <a:lnTo>
                    <a:pt x="17" y="626"/>
                  </a:lnTo>
                  <a:lnTo>
                    <a:pt x="15" y="622"/>
                  </a:lnTo>
                  <a:lnTo>
                    <a:pt x="8" y="620"/>
                  </a:lnTo>
                  <a:lnTo>
                    <a:pt x="8" y="619"/>
                  </a:lnTo>
                  <a:lnTo>
                    <a:pt x="8" y="613"/>
                  </a:lnTo>
                  <a:lnTo>
                    <a:pt x="9" y="609"/>
                  </a:lnTo>
                  <a:lnTo>
                    <a:pt x="9" y="603"/>
                  </a:lnTo>
                  <a:lnTo>
                    <a:pt x="8" y="600"/>
                  </a:lnTo>
                  <a:lnTo>
                    <a:pt x="5" y="595"/>
                  </a:lnTo>
                  <a:lnTo>
                    <a:pt x="3" y="591"/>
                  </a:lnTo>
                  <a:lnTo>
                    <a:pt x="2" y="587"/>
                  </a:lnTo>
                  <a:lnTo>
                    <a:pt x="2" y="582"/>
                  </a:lnTo>
                  <a:lnTo>
                    <a:pt x="5" y="576"/>
                  </a:lnTo>
                  <a:lnTo>
                    <a:pt x="9" y="570"/>
                  </a:lnTo>
                  <a:lnTo>
                    <a:pt x="12" y="566"/>
                  </a:lnTo>
                  <a:lnTo>
                    <a:pt x="15" y="562"/>
                  </a:lnTo>
                  <a:lnTo>
                    <a:pt x="18" y="557"/>
                  </a:lnTo>
                  <a:lnTo>
                    <a:pt x="21" y="554"/>
                  </a:lnTo>
                  <a:lnTo>
                    <a:pt x="24" y="551"/>
                  </a:lnTo>
                  <a:lnTo>
                    <a:pt x="27" y="548"/>
                  </a:lnTo>
                  <a:lnTo>
                    <a:pt x="30" y="548"/>
                  </a:lnTo>
                  <a:lnTo>
                    <a:pt x="31" y="550"/>
                  </a:lnTo>
                  <a:lnTo>
                    <a:pt x="33" y="550"/>
                  </a:lnTo>
                  <a:lnTo>
                    <a:pt x="37" y="545"/>
                  </a:lnTo>
                  <a:lnTo>
                    <a:pt x="42" y="541"/>
                  </a:lnTo>
                  <a:lnTo>
                    <a:pt x="46" y="537"/>
                  </a:lnTo>
                  <a:lnTo>
                    <a:pt x="52" y="532"/>
                  </a:lnTo>
                  <a:lnTo>
                    <a:pt x="55" y="528"/>
                  </a:lnTo>
                  <a:lnTo>
                    <a:pt x="56" y="522"/>
                  </a:lnTo>
                  <a:lnTo>
                    <a:pt x="56" y="519"/>
                  </a:lnTo>
                  <a:lnTo>
                    <a:pt x="59" y="520"/>
                  </a:lnTo>
                  <a:lnTo>
                    <a:pt x="62" y="520"/>
                  </a:lnTo>
                  <a:lnTo>
                    <a:pt x="62" y="520"/>
                  </a:lnTo>
                  <a:lnTo>
                    <a:pt x="65" y="525"/>
                  </a:lnTo>
                  <a:lnTo>
                    <a:pt x="67" y="526"/>
                  </a:lnTo>
                  <a:lnTo>
                    <a:pt x="67" y="531"/>
                  </a:lnTo>
                  <a:lnTo>
                    <a:pt x="67" y="532"/>
                  </a:lnTo>
                  <a:lnTo>
                    <a:pt x="68" y="535"/>
                  </a:lnTo>
                  <a:lnTo>
                    <a:pt x="71" y="537"/>
                  </a:lnTo>
                  <a:lnTo>
                    <a:pt x="75" y="538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80" y="532"/>
                  </a:lnTo>
                  <a:lnTo>
                    <a:pt x="81" y="531"/>
                  </a:lnTo>
                  <a:lnTo>
                    <a:pt x="84" y="529"/>
                  </a:lnTo>
                  <a:lnTo>
                    <a:pt x="90" y="529"/>
                  </a:lnTo>
                  <a:lnTo>
                    <a:pt x="94" y="531"/>
                  </a:lnTo>
                  <a:lnTo>
                    <a:pt x="100" y="531"/>
                  </a:lnTo>
                  <a:lnTo>
                    <a:pt x="106" y="531"/>
                  </a:lnTo>
                  <a:lnTo>
                    <a:pt x="112" y="531"/>
                  </a:lnTo>
                  <a:lnTo>
                    <a:pt x="112" y="529"/>
                  </a:lnTo>
                  <a:lnTo>
                    <a:pt x="114" y="526"/>
                  </a:lnTo>
                  <a:lnTo>
                    <a:pt x="114" y="523"/>
                  </a:lnTo>
                  <a:lnTo>
                    <a:pt x="114" y="519"/>
                  </a:lnTo>
                  <a:lnTo>
                    <a:pt x="117" y="513"/>
                  </a:lnTo>
                  <a:lnTo>
                    <a:pt x="119" y="515"/>
                  </a:lnTo>
                  <a:lnTo>
                    <a:pt x="124" y="519"/>
                  </a:lnTo>
                  <a:lnTo>
                    <a:pt x="128" y="523"/>
                  </a:lnTo>
                  <a:lnTo>
                    <a:pt x="131" y="528"/>
                  </a:lnTo>
                  <a:lnTo>
                    <a:pt x="136" y="531"/>
                  </a:lnTo>
                  <a:lnTo>
                    <a:pt x="137" y="531"/>
                  </a:lnTo>
                  <a:lnTo>
                    <a:pt x="140" y="534"/>
                  </a:lnTo>
                  <a:lnTo>
                    <a:pt x="143" y="537"/>
                  </a:lnTo>
                  <a:lnTo>
                    <a:pt x="146" y="538"/>
                  </a:lnTo>
                  <a:lnTo>
                    <a:pt x="149" y="538"/>
                  </a:lnTo>
                  <a:lnTo>
                    <a:pt x="155" y="539"/>
                  </a:lnTo>
                  <a:lnTo>
                    <a:pt x="162" y="539"/>
                  </a:lnTo>
                  <a:lnTo>
                    <a:pt x="167" y="539"/>
                  </a:lnTo>
                  <a:lnTo>
                    <a:pt x="168" y="537"/>
                  </a:lnTo>
                  <a:lnTo>
                    <a:pt x="169" y="535"/>
                  </a:lnTo>
                  <a:lnTo>
                    <a:pt x="174" y="535"/>
                  </a:lnTo>
                  <a:lnTo>
                    <a:pt x="178" y="537"/>
                  </a:lnTo>
                  <a:lnTo>
                    <a:pt x="183" y="538"/>
                  </a:lnTo>
                  <a:lnTo>
                    <a:pt x="187" y="539"/>
                  </a:lnTo>
                  <a:lnTo>
                    <a:pt x="190" y="541"/>
                  </a:lnTo>
                  <a:lnTo>
                    <a:pt x="190" y="54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9" name="Freeform 88"/>
            <p:cNvSpPr>
              <a:spLocks/>
            </p:cNvSpPr>
            <p:nvPr/>
          </p:nvSpPr>
          <p:spPr bwMode="auto">
            <a:xfrm>
              <a:off x="1112" y="3246"/>
              <a:ext cx="654" cy="745"/>
            </a:xfrm>
            <a:custGeom>
              <a:avLst/>
              <a:gdLst/>
              <a:ahLst/>
              <a:cxnLst>
                <a:cxn ang="0">
                  <a:pos x="312" y="741"/>
                </a:cxn>
                <a:cxn ang="0">
                  <a:pos x="312" y="703"/>
                </a:cxn>
                <a:cxn ang="0">
                  <a:pos x="259" y="670"/>
                </a:cxn>
                <a:cxn ang="0">
                  <a:pos x="222" y="640"/>
                </a:cxn>
                <a:cxn ang="0">
                  <a:pos x="231" y="600"/>
                </a:cxn>
                <a:cxn ang="0">
                  <a:pos x="219" y="578"/>
                </a:cxn>
                <a:cxn ang="0">
                  <a:pos x="209" y="537"/>
                </a:cxn>
                <a:cxn ang="0">
                  <a:pos x="225" y="526"/>
                </a:cxn>
                <a:cxn ang="0">
                  <a:pos x="225" y="501"/>
                </a:cxn>
                <a:cxn ang="0">
                  <a:pos x="205" y="479"/>
                </a:cxn>
                <a:cxn ang="0">
                  <a:pos x="180" y="448"/>
                </a:cxn>
                <a:cxn ang="0">
                  <a:pos x="196" y="403"/>
                </a:cxn>
                <a:cxn ang="0">
                  <a:pos x="162" y="384"/>
                </a:cxn>
                <a:cxn ang="0">
                  <a:pos x="146" y="375"/>
                </a:cxn>
                <a:cxn ang="0">
                  <a:pos x="102" y="385"/>
                </a:cxn>
                <a:cxn ang="0">
                  <a:pos x="78" y="356"/>
                </a:cxn>
                <a:cxn ang="0">
                  <a:pos x="71" y="315"/>
                </a:cxn>
                <a:cxn ang="0">
                  <a:pos x="75" y="285"/>
                </a:cxn>
                <a:cxn ang="0">
                  <a:pos x="74" y="251"/>
                </a:cxn>
                <a:cxn ang="0">
                  <a:pos x="35" y="238"/>
                </a:cxn>
                <a:cxn ang="0">
                  <a:pos x="9" y="210"/>
                </a:cxn>
                <a:cxn ang="0">
                  <a:pos x="37" y="168"/>
                </a:cxn>
                <a:cxn ang="0">
                  <a:pos x="46" y="128"/>
                </a:cxn>
                <a:cxn ang="0">
                  <a:pos x="55" y="71"/>
                </a:cxn>
                <a:cxn ang="0">
                  <a:pos x="99" y="38"/>
                </a:cxn>
                <a:cxn ang="0">
                  <a:pos x="166" y="13"/>
                </a:cxn>
                <a:cxn ang="0">
                  <a:pos x="224" y="3"/>
                </a:cxn>
                <a:cxn ang="0">
                  <a:pos x="265" y="27"/>
                </a:cxn>
                <a:cxn ang="0">
                  <a:pos x="307" y="85"/>
                </a:cxn>
                <a:cxn ang="0">
                  <a:pos x="344" y="141"/>
                </a:cxn>
                <a:cxn ang="0">
                  <a:pos x="368" y="193"/>
                </a:cxn>
                <a:cxn ang="0">
                  <a:pos x="362" y="244"/>
                </a:cxn>
                <a:cxn ang="0">
                  <a:pos x="381" y="276"/>
                </a:cxn>
                <a:cxn ang="0">
                  <a:pos x="353" y="325"/>
                </a:cxn>
                <a:cxn ang="0">
                  <a:pos x="391" y="365"/>
                </a:cxn>
                <a:cxn ang="0">
                  <a:pos x="441" y="401"/>
                </a:cxn>
                <a:cxn ang="0">
                  <a:pos x="493" y="443"/>
                </a:cxn>
                <a:cxn ang="0">
                  <a:pos x="501" y="479"/>
                </a:cxn>
                <a:cxn ang="0">
                  <a:pos x="537" y="441"/>
                </a:cxn>
                <a:cxn ang="0">
                  <a:pos x="541" y="419"/>
                </a:cxn>
                <a:cxn ang="0">
                  <a:pos x="568" y="393"/>
                </a:cxn>
                <a:cxn ang="0">
                  <a:pos x="613" y="403"/>
                </a:cxn>
                <a:cxn ang="0">
                  <a:pos x="640" y="422"/>
                </a:cxn>
                <a:cxn ang="0">
                  <a:pos x="650" y="447"/>
                </a:cxn>
                <a:cxn ang="0">
                  <a:pos x="634" y="481"/>
                </a:cxn>
                <a:cxn ang="0">
                  <a:pos x="620" y="522"/>
                </a:cxn>
                <a:cxn ang="0">
                  <a:pos x="607" y="566"/>
                </a:cxn>
                <a:cxn ang="0">
                  <a:pos x="593" y="597"/>
                </a:cxn>
                <a:cxn ang="0">
                  <a:pos x="590" y="622"/>
                </a:cxn>
                <a:cxn ang="0">
                  <a:pos x="568" y="653"/>
                </a:cxn>
                <a:cxn ang="0">
                  <a:pos x="563" y="670"/>
                </a:cxn>
                <a:cxn ang="0">
                  <a:pos x="543" y="678"/>
                </a:cxn>
                <a:cxn ang="0">
                  <a:pos x="532" y="698"/>
                </a:cxn>
                <a:cxn ang="0">
                  <a:pos x="521" y="707"/>
                </a:cxn>
                <a:cxn ang="0">
                  <a:pos x="484" y="717"/>
                </a:cxn>
                <a:cxn ang="0">
                  <a:pos x="463" y="732"/>
                </a:cxn>
                <a:cxn ang="0">
                  <a:pos x="453" y="737"/>
                </a:cxn>
                <a:cxn ang="0">
                  <a:pos x="429" y="742"/>
                </a:cxn>
                <a:cxn ang="0">
                  <a:pos x="393" y="735"/>
                </a:cxn>
              </a:cxnLst>
              <a:rect l="0" t="0" r="r" b="b"/>
              <a:pathLst>
                <a:path w="654" h="745">
                  <a:moveTo>
                    <a:pt x="385" y="735"/>
                  </a:moveTo>
                  <a:lnTo>
                    <a:pt x="379" y="735"/>
                  </a:lnTo>
                  <a:lnTo>
                    <a:pt x="369" y="735"/>
                  </a:lnTo>
                  <a:lnTo>
                    <a:pt x="368" y="734"/>
                  </a:lnTo>
                  <a:lnTo>
                    <a:pt x="366" y="735"/>
                  </a:lnTo>
                  <a:lnTo>
                    <a:pt x="356" y="737"/>
                  </a:lnTo>
                  <a:lnTo>
                    <a:pt x="349" y="738"/>
                  </a:lnTo>
                  <a:lnTo>
                    <a:pt x="337" y="739"/>
                  </a:lnTo>
                  <a:lnTo>
                    <a:pt x="327" y="742"/>
                  </a:lnTo>
                  <a:lnTo>
                    <a:pt x="313" y="745"/>
                  </a:lnTo>
                  <a:lnTo>
                    <a:pt x="312" y="741"/>
                  </a:lnTo>
                  <a:lnTo>
                    <a:pt x="310" y="737"/>
                  </a:lnTo>
                  <a:lnTo>
                    <a:pt x="313" y="732"/>
                  </a:lnTo>
                  <a:lnTo>
                    <a:pt x="313" y="728"/>
                  </a:lnTo>
                  <a:lnTo>
                    <a:pt x="313" y="726"/>
                  </a:lnTo>
                  <a:lnTo>
                    <a:pt x="312" y="725"/>
                  </a:lnTo>
                  <a:lnTo>
                    <a:pt x="310" y="723"/>
                  </a:lnTo>
                  <a:lnTo>
                    <a:pt x="312" y="719"/>
                  </a:lnTo>
                  <a:lnTo>
                    <a:pt x="313" y="716"/>
                  </a:lnTo>
                  <a:lnTo>
                    <a:pt x="313" y="710"/>
                  </a:lnTo>
                  <a:lnTo>
                    <a:pt x="313" y="707"/>
                  </a:lnTo>
                  <a:lnTo>
                    <a:pt x="312" y="703"/>
                  </a:lnTo>
                  <a:lnTo>
                    <a:pt x="310" y="700"/>
                  </a:lnTo>
                  <a:lnTo>
                    <a:pt x="307" y="695"/>
                  </a:lnTo>
                  <a:lnTo>
                    <a:pt x="299" y="694"/>
                  </a:lnTo>
                  <a:lnTo>
                    <a:pt x="294" y="691"/>
                  </a:lnTo>
                  <a:lnTo>
                    <a:pt x="285" y="681"/>
                  </a:lnTo>
                  <a:lnTo>
                    <a:pt x="282" y="676"/>
                  </a:lnTo>
                  <a:lnTo>
                    <a:pt x="278" y="673"/>
                  </a:lnTo>
                  <a:lnTo>
                    <a:pt x="275" y="670"/>
                  </a:lnTo>
                  <a:lnTo>
                    <a:pt x="269" y="670"/>
                  </a:lnTo>
                  <a:lnTo>
                    <a:pt x="263" y="669"/>
                  </a:lnTo>
                  <a:lnTo>
                    <a:pt x="259" y="670"/>
                  </a:lnTo>
                  <a:lnTo>
                    <a:pt x="253" y="667"/>
                  </a:lnTo>
                  <a:lnTo>
                    <a:pt x="249" y="664"/>
                  </a:lnTo>
                  <a:lnTo>
                    <a:pt x="246" y="660"/>
                  </a:lnTo>
                  <a:lnTo>
                    <a:pt x="243" y="656"/>
                  </a:lnTo>
                  <a:lnTo>
                    <a:pt x="238" y="654"/>
                  </a:lnTo>
                  <a:lnTo>
                    <a:pt x="235" y="654"/>
                  </a:lnTo>
                  <a:lnTo>
                    <a:pt x="232" y="651"/>
                  </a:lnTo>
                  <a:lnTo>
                    <a:pt x="231" y="647"/>
                  </a:lnTo>
                  <a:lnTo>
                    <a:pt x="228" y="641"/>
                  </a:lnTo>
                  <a:lnTo>
                    <a:pt x="227" y="641"/>
                  </a:lnTo>
                  <a:lnTo>
                    <a:pt x="222" y="640"/>
                  </a:lnTo>
                  <a:lnTo>
                    <a:pt x="219" y="638"/>
                  </a:lnTo>
                  <a:lnTo>
                    <a:pt x="216" y="637"/>
                  </a:lnTo>
                  <a:lnTo>
                    <a:pt x="216" y="634"/>
                  </a:lnTo>
                  <a:lnTo>
                    <a:pt x="215" y="626"/>
                  </a:lnTo>
                  <a:lnTo>
                    <a:pt x="215" y="623"/>
                  </a:lnTo>
                  <a:lnTo>
                    <a:pt x="219" y="617"/>
                  </a:lnTo>
                  <a:lnTo>
                    <a:pt x="221" y="613"/>
                  </a:lnTo>
                  <a:lnTo>
                    <a:pt x="224" y="609"/>
                  </a:lnTo>
                  <a:lnTo>
                    <a:pt x="227" y="606"/>
                  </a:lnTo>
                  <a:lnTo>
                    <a:pt x="230" y="603"/>
                  </a:lnTo>
                  <a:lnTo>
                    <a:pt x="231" y="600"/>
                  </a:lnTo>
                  <a:lnTo>
                    <a:pt x="232" y="595"/>
                  </a:lnTo>
                  <a:lnTo>
                    <a:pt x="231" y="591"/>
                  </a:lnTo>
                  <a:lnTo>
                    <a:pt x="231" y="588"/>
                  </a:lnTo>
                  <a:lnTo>
                    <a:pt x="228" y="587"/>
                  </a:lnTo>
                  <a:lnTo>
                    <a:pt x="224" y="587"/>
                  </a:lnTo>
                  <a:lnTo>
                    <a:pt x="221" y="587"/>
                  </a:lnTo>
                  <a:lnTo>
                    <a:pt x="219" y="585"/>
                  </a:lnTo>
                  <a:lnTo>
                    <a:pt x="216" y="584"/>
                  </a:lnTo>
                  <a:lnTo>
                    <a:pt x="215" y="582"/>
                  </a:lnTo>
                  <a:lnTo>
                    <a:pt x="216" y="579"/>
                  </a:lnTo>
                  <a:lnTo>
                    <a:pt x="219" y="578"/>
                  </a:lnTo>
                  <a:lnTo>
                    <a:pt x="219" y="575"/>
                  </a:lnTo>
                  <a:lnTo>
                    <a:pt x="221" y="573"/>
                  </a:lnTo>
                  <a:lnTo>
                    <a:pt x="224" y="569"/>
                  </a:lnTo>
                  <a:lnTo>
                    <a:pt x="221" y="565"/>
                  </a:lnTo>
                  <a:lnTo>
                    <a:pt x="219" y="560"/>
                  </a:lnTo>
                  <a:lnTo>
                    <a:pt x="219" y="556"/>
                  </a:lnTo>
                  <a:lnTo>
                    <a:pt x="218" y="553"/>
                  </a:lnTo>
                  <a:lnTo>
                    <a:pt x="215" y="547"/>
                  </a:lnTo>
                  <a:lnTo>
                    <a:pt x="213" y="544"/>
                  </a:lnTo>
                  <a:lnTo>
                    <a:pt x="212" y="540"/>
                  </a:lnTo>
                  <a:lnTo>
                    <a:pt x="209" y="537"/>
                  </a:lnTo>
                  <a:lnTo>
                    <a:pt x="207" y="534"/>
                  </a:lnTo>
                  <a:lnTo>
                    <a:pt x="205" y="532"/>
                  </a:lnTo>
                  <a:lnTo>
                    <a:pt x="205" y="529"/>
                  </a:lnTo>
                  <a:lnTo>
                    <a:pt x="206" y="528"/>
                  </a:lnTo>
                  <a:lnTo>
                    <a:pt x="209" y="528"/>
                  </a:lnTo>
                  <a:lnTo>
                    <a:pt x="210" y="528"/>
                  </a:lnTo>
                  <a:lnTo>
                    <a:pt x="213" y="529"/>
                  </a:lnTo>
                  <a:lnTo>
                    <a:pt x="216" y="531"/>
                  </a:lnTo>
                  <a:lnTo>
                    <a:pt x="219" y="529"/>
                  </a:lnTo>
                  <a:lnTo>
                    <a:pt x="222" y="528"/>
                  </a:lnTo>
                  <a:lnTo>
                    <a:pt x="225" y="526"/>
                  </a:lnTo>
                  <a:lnTo>
                    <a:pt x="227" y="525"/>
                  </a:lnTo>
                  <a:lnTo>
                    <a:pt x="228" y="523"/>
                  </a:lnTo>
                  <a:lnTo>
                    <a:pt x="230" y="520"/>
                  </a:lnTo>
                  <a:lnTo>
                    <a:pt x="230" y="518"/>
                  </a:lnTo>
                  <a:lnTo>
                    <a:pt x="230" y="513"/>
                  </a:lnTo>
                  <a:lnTo>
                    <a:pt x="228" y="512"/>
                  </a:lnTo>
                  <a:lnTo>
                    <a:pt x="227" y="510"/>
                  </a:lnTo>
                  <a:lnTo>
                    <a:pt x="225" y="509"/>
                  </a:lnTo>
                  <a:lnTo>
                    <a:pt x="224" y="507"/>
                  </a:lnTo>
                  <a:lnTo>
                    <a:pt x="225" y="504"/>
                  </a:lnTo>
                  <a:lnTo>
                    <a:pt x="225" y="501"/>
                  </a:lnTo>
                  <a:lnTo>
                    <a:pt x="227" y="497"/>
                  </a:lnTo>
                  <a:lnTo>
                    <a:pt x="225" y="494"/>
                  </a:lnTo>
                  <a:lnTo>
                    <a:pt x="224" y="491"/>
                  </a:lnTo>
                  <a:lnTo>
                    <a:pt x="222" y="490"/>
                  </a:lnTo>
                  <a:lnTo>
                    <a:pt x="219" y="490"/>
                  </a:lnTo>
                  <a:lnTo>
                    <a:pt x="216" y="490"/>
                  </a:lnTo>
                  <a:lnTo>
                    <a:pt x="213" y="488"/>
                  </a:lnTo>
                  <a:lnTo>
                    <a:pt x="210" y="488"/>
                  </a:lnTo>
                  <a:lnTo>
                    <a:pt x="207" y="485"/>
                  </a:lnTo>
                  <a:lnTo>
                    <a:pt x="206" y="482"/>
                  </a:lnTo>
                  <a:lnTo>
                    <a:pt x="205" y="479"/>
                  </a:lnTo>
                  <a:lnTo>
                    <a:pt x="203" y="475"/>
                  </a:lnTo>
                  <a:lnTo>
                    <a:pt x="202" y="472"/>
                  </a:lnTo>
                  <a:lnTo>
                    <a:pt x="199" y="468"/>
                  </a:lnTo>
                  <a:lnTo>
                    <a:pt x="197" y="463"/>
                  </a:lnTo>
                  <a:lnTo>
                    <a:pt x="196" y="460"/>
                  </a:lnTo>
                  <a:lnTo>
                    <a:pt x="193" y="459"/>
                  </a:lnTo>
                  <a:lnTo>
                    <a:pt x="188" y="457"/>
                  </a:lnTo>
                  <a:lnTo>
                    <a:pt x="184" y="456"/>
                  </a:lnTo>
                  <a:lnTo>
                    <a:pt x="181" y="454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80" y="446"/>
                  </a:lnTo>
                  <a:lnTo>
                    <a:pt x="182" y="440"/>
                  </a:lnTo>
                  <a:lnTo>
                    <a:pt x="184" y="434"/>
                  </a:lnTo>
                  <a:lnTo>
                    <a:pt x="185" y="431"/>
                  </a:lnTo>
                  <a:lnTo>
                    <a:pt x="187" y="428"/>
                  </a:lnTo>
                  <a:lnTo>
                    <a:pt x="188" y="425"/>
                  </a:lnTo>
                  <a:lnTo>
                    <a:pt x="190" y="421"/>
                  </a:lnTo>
                  <a:lnTo>
                    <a:pt x="193" y="415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6" y="403"/>
                  </a:lnTo>
                  <a:lnTo>
                    <a:pt x="196" y="400"/>
                  </a:lnTo>
                  <a:lnTo>
                    <a:pt x="194" y="398"/>
                  </a:lnTo>
                  <a:lnTo>
                    <a:pt x="190" y="398"/>
                  </a:lnTo>
                  <a:lnTo>
                    <a:pt x="185" y="396"/>
                  </a:lnTo>
                  <a:lnTo>
                    <a:pt x="184" y="393"/>
                  </a:lnTo>
                  <a:lnTo>
                    <a:pt x="181" y="390"/>
                  </a:lnTo>
                  <a:lnTo>
                    <a:pt x="180" y="387"/>
                  </a:lnTo>
                  <a:lnTo>
                    <a:pt x="177" y="385"/>
                  </a:lnTo>
                  <a:lnTo>
                    <a:pt x="171" y="384"/>
                  </a:lnTo>
                  <a:lnTo>
                    <a:pt x="165" y="384"/>
                  </a:lnTo>
                  <a:lnTo>
                    <a:pt x="162" y="384"/>
                  </a:lnTo>
                  <a:lnTo>
                    <a:pt x="159" y="384"/>
                  </a:lnTo>
                  <a:lnTo>
                    <a:pt x="156" y="385"/>
                  </a:lnTo>
                  <a:lnTo>
                    <a:pt x="152" y="384"/>
                  </a:lnTo>
                  <a:lnTo>
                    <a:pt x="150" y="382"/>
                  </a:lnTo>
                  <a:lnTo>
                    <a:pt x="150" y="378"/>
                  </a:lnTo>
                  <a:lnTo>
                    <a:pt x="150" y="375"/>
                  </a:lnTo>
                  <a:lnTo>
                    <a:pt x="150" y="373"/>
                  </a:lnTo>
                  <a:lnTo>
                    <a:pt x="149" y="371"/>
                  </a:lnTo>
                  <a:lnTo>
                    <a:pt x="147" y="371"/>
                  </a:lnTo>
                  <a:lnTo>
                    <a:pt x="147" y="373"/>
                  </a:lnTo>
                  <a:lnTo>
                    <a:pt x="146" y="375"/>
                  </a:lnTo>
                  <a:lnTo>
                    <a:pt x="143" y="376"/>
                  </a:lnTo>
                  <a:lnTo>
                    <a:pt x="137" y="375"/>
                  </a:lnTo>
                  <a:lnTo>
                    <a:pt x="135" y="378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2"/>
                  </a:lnTo>
                  <a:lnTo>
                    <a:pt x="116" y="381"/>
                  </a:lnTo>
                  <a:lnTo>
                    <a:pt x="112" y="381"/>
                  </a:lnTo>
                  <a:lnTo>
                    <a:pt x="108" y="381"/>
                  </a:lnTo>
                  <a:lnTo>
                    <a:pt x="106" y="384"/>
                  </a:lnTo>
                  <a:lnTo>
                    <a:pt x="102" y="385"/>
                  </a:lnTo>
                  <a:lnTo>
                    <a:pt x="99" y="385"/>
                  </a:lnTo>
                  <a:lnTo>
                    <a:pt x="93" y="385"/>
                  </a:lnTo>
                  <a:lnTo>
                    <a:pt x="88" y="385"/>
                  </a:lnTo>
                  <a:lnTo>
                    <a:pt x="83" y="387"/>
                  </a:lnTo>
                  <a:lnTo>
                    <a:pt x="81" y="385"/>
                  </a:lnTo>
                  <a:lnTo>
                    <a:pt x="80" y="381"/>
                  </a:lnTo>
                  <a:lnTo>
                    <a:pt x="78" y="372"/>
                  </a:lnTo>
                  <a:lnTo>
                    <a:pt x="78" y="366"/>
                  </a:lnTo>
                  <a:lnTo>
                    <a:pt x="78" y="363"/>
                  </a:lnTo>
                  <a:lnTo>
                    <a:pt x="78" y="359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47"/>
                  </a:lnTo>
                  <a:lnTo>
                    <a:pt x="77" y="341"/>
                  </a:lnTo>
                  <a:lnTo>
                    <a:pt x="75" y="337"/>
                  </a:lnTo>
                  <a:lnTo>
                    <a:pt x="74" y="331"/>
                  </a:lnTo>
                  <a:lnTo>
                    <a:pt x="69" y="328"/>
                  </a:lnTo>
                  <a:lnTo>
                    <a:pt x="68" y="325"/>
                  </a:lnTo>
                  <a:lnTo>
                    <a:pt x="68" y="324"/>
                  </a:lnTo>
                  <a:lnTo>
                    <a:pt x="69" y="322"/>
                  </a:lnTo>
                  <a:lnTo>
                    <a:pt x="71" y="318"/>
                  </a:lnTo>
                  <a:lnTo>
                    <a:pt x="71" y="315"/>
                  </a:lnTo>
                  <a:lnTo>
                    <a:pt x="69" y="313"/>
                  </a:lnTo>
                  <a:lnTo>
                    <a:pt x="69" y="310"/>
                  </a:lnTo>
                  <a:lnTo>
                    <a:pt x="69" y="307"/>
                  </a:lnTo>
                  <a:lnTo>
                    <a:pt x="71" y="304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0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7" y="275"/>
                  </a:lnTo>
                  <a:lnTo>
                    <a:pt x="78" y="272"/>
                  </a:lnTo>
                  <a:lnTo>
                    <a:pt x="78" y="269"/>
                  </a:lnTo>
                  <a:lnTo>
                    <a:pt x="81" y="268"/>
                  </a:lnTo>
                  <a:lnTo>
                    <a:pt x="80" y="263"/>
                  </a:lnTo>
                  <a:lnTo>
                    <a:pt x="78" y="262"/>
                  </a:lnTo>
                  <a:lnTo>
                    <a:pt x="77" y="259"/>
                  </a:lnTo>
                  <a:lnTo>
                    <a:pt x="74" y="256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4" y="244"/>
                  </a:lnTo>
                  <a:lnTo>
                    <a:pt x="72" y="243"/>
                  </a:lnTo>
                  <a:lnTo>
                    <a:pt x="66" y="240"/>
                  </a:lnTo>
                  <a:lnTo>
                    <a:pt x="62" y="238"/>
                  </a:lnTo>
                  <a:lnTo>
                    <a:pt x="56" y="237"/>
                  </a:lnTo>
                  <a:lnTo>
                    <a:pt x="52" y="235"/>
                  </a:lnTo>
                  <a:lnTo>
                    <a:pt x="47" y="237"/>
                  </a:lnTo>
                  <a:lnTo>
                    <a:pt x="43" y="238"/>
                  </a:lnTo>
                  <a:lnTo>
                    <a:pt x="40" y="238"/>
                  </a:lnTo>
                  <a:lnTo>
                    <a:pt x="35" y="238"/>
                  </a:lnTo>
                  <a:lnTo>
                    <a:pt x="30" y="237"/>
                  </a:lnTo>
                  <a:lnTo>
                    <a:pt x="25" y="237"/>
                  </a:lnTo>
                  <a:lnTo>
                    <a:pt x="18" y="237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3" y="235"/>
                  </a:lnTo>
                  <a:lnTo>
                    <a:pt x="2" y="232"/>
                  </a:lnTo>
                  <a:lnTo>
                    <a:pt x="0" y="227"/>
                  </a:lnTo>
                  <a:lnTo>
                    <a:pt x="3" y="219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3" y="209"/>
                  </a:lnTo>
                  <a:lnTo>
                    <a:pt x="18" y="207"/>
                  </a:lnTo>
                  <a:lnTo>
                    <a:pt x="22" y="204"/>
                  </a:lnTo>
                  <a:lnTo>
                    <a:pt x="25" y="199"/>
                  </a:lnTo>
                  <a:lnTo>
                    <a:pt x="27" y="193"/>
                  </a:lnTo>
                  <a:lnTo>
                    <a:pt x="30" y="190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5" y="177"/>
                  </a:lnTo>
                  <a:lnTo>
                    <a:pt x="35" y="172"/>
                  </a:lnTo>
                  <a:lnTo>
                    <a:pt x="37" y="168"/>
                  </a:lnTo>
                  <a:lnTo>
                    <a:pt x="37" y="165"/>
                  </a:lnTo>
                  <a:lnTo>
                    <a:pt x="37" y="159"/>
                  </a:lnTo>
                  <a:lnTo>
                    <a:pt x="40" y="154"/>
                  </a:lnTo>
                  <a:lnTo>
                    <a:pt x="43" y="153"/>
                  </a:lnTo>
                  <a:lnTo>
                    <a:pt x="43" y="149"/>
                  </a:lnTo>
                  <a:lnTo>
                    <a:pt x="44" y="144"/>
                  </a:lnTo>
                  <a:lnTo>
                    <a:pt x="44" y="141"/>
                  </a:lnTo>
                  <a:lnTo>
                    <a:pt x="43" y="138"/>
                  </a:lnTo>
                  <a:lnTo>
                    <a:pt x="43" y="135"/>
                  </a:lnTo>
                  <a:lnTo>
                    <a:pt x="43" y="132"/>
                  </a:lnTo>
                  <a:lnTo>
                    <a:pt x="46" y="128"/>
                  </a:lnTo>
                  <a:lnTo>
                    <a:pt x="49" y="122"/>
                  </a:lnTo>
                  <a:lnTo>
                    <a:pt x="49" y="118"/>
                  </a:lnTo>
                  <a:lnTo>
                    <a:pt x="47" y="113"/>
                  </a:lnTo>
                  <a:lnTo>
                    <a:pt x="44" y="107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47" y="93"/>
                  </a:lnTo>
                  <a:lnTo>
                    <a:pt x="47" y="85"/>
                  </a:lnTo>
                  <a:lnTo>
                    <a:pt x="50" y="77"/>
                  </a:lnTo>
                  <a:lnTo>
                    <a:pt x="55" y="72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9" y="60"/>
                  </a:lnTo>
                  <a:lnTo>
                    <a:pt x="65" y="59"/>
                  </a:lnTo>
                  <a:lnTo>
                    <a:pt x="69" y="56"/>
                  </a:lnTo>
                  <a:lnTo>
                    <a:pt x="75" y="53"/>
                  </a:lnTo>
                  <a:lnTo>
                    <a:pt x="80" y="50"/>
                  </a:lnTo>
                  <a:lnTo>
                    <a:pt x="85" y="47"/>
                  </a:lnTo>
                  <a:lnTo>
                    <a:pt x="91" y="44"/>
                  </a:lnTo>
                  <a:lnTo>
                    <a:pt x="96" y="40"/>
                  </a:lnTo>
                  <a:lnTo>
                    <a:pt x="99" y="38"/>
                  </a:lnTo>
                  <a:lnTo>
                    <a:pt x="103" y="35"/>
                  </a:lnTo>
                  <a:lnTo>
                    <a:pt x="112" y="34"/>
                  </a:lnTo>
                  <a:lnTo>
                    <a:pt x="116" y="31"/>
                  </a:lnTo>
                  <a:lnTo>
                    <a:pt x="121" y="30"/>
                  </a:lnTo>
                  <a:lnTo>
                    <a:pt x="128" y="27"/>
                  </a:lnTo>
                  <a:lnTo>
                    <a:pt x="135" y="24"/>
                  </a:lnTo>
                  <a:lnTo>
                    <a:pt x="147" y="21"/>
                  </a:lnTo>
                  <a:lnTo>
                    <a:pt x="153" y="19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6" y="13"/>
                  </a:lnTo>
                  <a:lnTo>
                    <a:pt x="169" y="12"/>
                  </a:lnTo>
                  <a:lnTo>
                    <a:pt x="175" y="9"/>
                  </a:lnTo>
                  <a:lnTo>
                    <a:pt x="184" y="8"/>
                  </a:lnTo>
                  <a:lnTo>
                    <a:pt x="188" y="6"/>
                  </a:lnTo>
                  <a:lnTo>
                    <a:pt x="194" y="5"/>
                  </a:lnTo>
                  <a:lnTo>
                    <a:pt x="202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3"/>
                  </a:lnTo>
                  <a:lnTo>
                    <a:pt x="228" y="3"/>
                  </a:lnTo>
                  <a:lnTo>
                    <a:pt x="231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38" y="12"/>
                  </a:lnTo>
                  <a:lnTo>
                    <a:pt x="241" y="15"/>
                  </a:lnTo>
                  <a:lnTo>
                    <a:pt x="246" y="16"/>
                  </a:lnTo>
                  <a:lnTo>
                    <a:pt x="250" y="18"/>
                  </a:lnTo>
                  <a:lnTo>
                    <a:pt x="254" y="19"/>
                  </a:lnTo>
                  <a:lnTo>
                    <a:pt x="257" y="22"/>
                  </a:lnTo>
                  <a:lnTo>
                    <a:pt x="265" y="27"/>
                  </a:lnTo>
                  <a:lnTo>
                    <a:pt x="271" y="31"/>
                  </a:lnTo>
                  <a:lnTo>
                    <a:pt x="275" y="34"/>
                  </a:lnTo>
                  <a:lnTo>
                    <a:pt x="284" y="38"/>
                  </a:lnTo>
                  <a:lnTo>
                    <a:pt x="287" y="46"/>
                  </a:lnTo>
                  <a:lnTo>
                    <a:pt x="290" y="50"/>
                  </a:lnTo>
                  <a:lnTo>
                    <a:pt x="293" y="57"/>
                  </a:lnTo>
                  <a:lnTo>
                    <a:pt x="296" y="63"/>
                  </a:lnTo>
                  <a:lnTo>
                    <a:pt x="299" y="69"/>
                  </a:lnTo>
                  <a:lnTo>
                    <a:pt x="302" y="74"/>
                  </a:lnTo>
                  <a:lnTo>
                    <a:pt x="304" y="80"/>
                  </a:lnTo>
                  <a:lnTo>
                    <a:pt x="307" y="85"/>
                  </a:lnTo>
                  <a:lnTo>
                    <a:pt x="310" y="90"/>
                  </a:lnTo>
                  <a:lnTo>
                    <a:pt x="313" y="97"/>
                  </a:lnTo>
                  <a:lnTo>
                    <a:pt x="316" y="99"/>
                  </a:lnTo>
                  <a:lnTo>
                    <a:pt x="318" y="102"/>
                  </a:lnTo>
                  <a:lnTo>
                    <a:pt x="319" y="106"/>
                  </a:lnTo>
                  <a:lnTo>
                    <a:pt x="324" y="110"/>
                  </a:lnTo>
                  <a:lnTo>
                    <a:pt x="328" y="122"/>
                  </a:lnTo>
                  <a:lnTo>
                    <a:pt x="331" y="128"/>
                  </a:lnTo>
                  <a:lnTo>
                    <a:pt x="335" y="134"/>
                  </a:lnTo>
                  <a:lnTo>
                    <a:pt x="340" y="138"/>
                  </a:lnTo>
                  <a:lnTo>
                    <a:pt x="344" y="141"/>
                  </a:lnTo>
                  <a:lnTo>
                    <a:pt x="350" y="143"/>
                  </a:lnTo>
                  <a:lnTo>
                    <a:pt x="354" y="146"/>
                  </a:lnTo>
                  <a:lnTo>
                    <a:pt x="362" y="149"/>
                  </a:lnTo>
                  <a:lnTo>
                    <a:pt x="365" y="153"/>
                  </a:lnTo>
                  <a:lnTo>
                    <a:pt x="369" y="160"/>
                  </a:lnTo>
                  <a:lnTo>
                    <a:pt x="369" y="166"/>
                  </a:lnTo>
                  <a:lnTo>
                    <a:pt x="368" y="171"/>
                  </a:lnTo>
                  <a:lnTo>
                    <a:pt x="366" y="175"/>
                  </a:lnTo>
                  <a:lnTo>
                    <a:pt x="366" y="179"/>
                  </a:lnTo>
                  <a:lnTo>
                    <a:pt x="366" y="187"/>
                  </a:lnTo>
                  <a:lnTo>
                    <a:pt x="368" y="193"/>
                  </a:lnTo>
                  <a:lnTo>
                    <a:pt x="369" y="199"/>
                  </a:lnTo>
                  <a:lnTo>
                    <a:pt x="369" y="207"/>
                  </a:lnTo>
                  <a:lnTo>
                    <a:pt x="369" y="212"/>
                  </a:lnTo>
                  <a:lnTo>
                    <a:pt x="363" y="222"/>
                  </a:lnTo>
                  <a:lnTo>
                    <a:pt x="362" y="228"/>
                  </a:lnTo>
                  <a:lnTo>
                    <a:pt x="356" y="232"/>
                  </a:lnTo>
                  <a:lnTo>
                    <a:pt x="353" y="235"/>
                  </a:lnTo>
                  <a:lnTo>
                    <a:pt x="354" y="238"/>
                  </a:lnTo>
                  <a:lnTo>
                    <a:pt x="357" y="241"/>
                  </a:lnTo>
                  <a:lnTo>
                    <a:pt x="360" y="243"/>
                  </a:lnTo>
                  <a:lnTo>
                    <a:pt x="362" y="244"/>
                  </a:lnTo>
                  <a:lnTo>
                    <a:pt x="362" y="247"/>
                  </a:lnTo>
                  <a:lnTo>
                    <a:pt x="362" y="249"/>
                  </a:lnTo>
                  <a:lnTo>
                    <a:pt x="366" y="253"/>
                  </a:lnTo>
                  <a:lnTo>
                    <a:pt x="368" y="253"/>
                  </a:lnTo>
                  <a:lnTo>
                    <a:pt x="369" y="256"/>
                  </a:lnTo>
                  <a:lnTo>
                    <a:pt x="371" y="260"/>
                  </a:lnTo>
                  <a:lnTo>
                    <a:pt x="371" y="265"/>
                  </a:lnTo>
                  <a:lnTo>
                    <a:pt x="372" y="268"/>
                  </a:lnTo>
                  <a:lnTo>
                    <a:pt x="376" y="271"/>
                  </a:lnTo>
                  <a:lnTo>
                    <a:pt x="379" y="274"/>
                  </a:lnTo>
                  <a:lnTo>
                    <a:pt x="381" y="276"/>
                  </a:lnTo>
                  <a:lnTo>
                    <a:pt x="379" y="282"/>
                  </a:lnTo>
                  <a:lnTo>
                    <a:pt x="378" y="285"/>
                  </a:lnTo>
                  <a:lnTo>
                    <a:pt x="378" y="287"/>
                  </a:lnTo>
                  <a:lnTo>
                    <a:pt x="375" y="290"/>
                  </a:lnTo>
                  <a:lnTo>
                    <a:pt x="374" y="294"/>
                  </a:lnTo>
                  <a:lnTo>
                    <a:pt x="371" y="301"/>
                  </a:lnTo>
                  <a:lnTo>
                    <a:pt x="368" y="307"/>
                  </a:lnTo>
                  <a:lnTo>
                    <a:pt x="365" y="313"/>
                  </a:lnTo>
                  <a:lnTo>
                    <a:pt x="360" y="316"/>
                  </a:lnTo>
                  <a:lnTo>
                    <a:pt x="354" y="322"/>
                  </a:lnTo>
                  <a:lnTo>
                    <a:pt x="353" y="325"/>
                  </a:lnTo>
                  <a:lnTo>
                    <a:pt x="351" y="331"/>
                  </a:lnTo>
                  <a:lnTo>
                    <a:pt x="351" y="337"/>
                  </a:lnTo>
                  <a:lnTo>
                    <a:pt x="351" y="338"/>
                  </a:lnTo>
                  <a:lnTo>
                    <a:pt x="354" y="343"/>
                  </a:lnTo>
                  <a:lnTo>
                    <a:pt x="357" y="347"/>
                  </a:lnTo>
                  <a:lnTo>
                    <a:pt x="362" y="348"/>
                  </a:lnTo>
                  <a:lnTo>
                    <a:pt x="371" y="353"/>
                  </a:lnTo>
                  <a:lnTo>
                    <a:pt x="379" y="354"/>
                  </a:lnTo>
                  <a:lnTo>
                    <a:pt x="384" y="356"/>
                  </a:lnTo>
                  <a:lnTo>
                    <a:pt x="387" y="360"/>
                  </a:lnTo>
                  <a:lnTo>
                    <a:pt x="391" y="365"/>
                  </a:lnTo>
                  <a:lnTo>
                    <a:pt x="397" y="368"/>
                  </a:lnTo>
                  <a:lnTo>
                    <a:pt x="401" y="371"/>
                  </a:lnTo>
                  <a:lnTo>
                    <a:pt x="409" y="372"/>
                  </a:lnTo>
                  <a:lnTo>
                    <a:pt x="415" y="373"/>
                  </a:lnTo>
                  <a:lnTo>
                    <a:pt x="421" y="375"/>
                  </a:lnTo>
                  <a:lnTo>
                    <a:pt x="428" y="376"/>
                  </a:lnTo>
                  <a:lnTo>
                    <a:pt x="432" y="382"/>
                  </a:lnTo>
                  <a:lnTo>
                    <a:pt x="435" y="387"/>
                  </a:lnTo>
                  <a:lnTo>
                    <a:pt x="438" y="391"/>
                  </a:lnTo>
                  <a:lnTo>
                    <a:pt x="440" y="397"/>
                  </a:lnTo>
                  <a:lnTo>
                    <a:pt x="441" y="401"/>
                  </a:lnTo>
                  <a:lnTo>
                    <a:pt x="447" y="416"/>
                  </a:lnTo>
                  <a:lnTo>
                    <a:pt x="451" y="421"/>
                  </a:lnTo>
                  <a:lnTo>
                    <a:pt x="456" y="422"/>
                  </a:lnTo>
                  <a:lnTo>
                    <a:pt x="463" y="423"/>
                  </a:lnTo>
                  <a:lnTo>
                    <a:pt x="468" y="425"/>
                  </a:lnTo>
                  <a:lnTo>
                    <a:pt x="472" y="425"/>
                  </a:lnTo>
                  <a:lnTo>
                    <a:pt x="478" y="425"/>
                  </a:lnTo>
                  <a:lnTo>
                    <a:pt x="482" y="426"/>
                  </a:lnTo>
                  <a:lnTo>
                    <a:pt x="487" y="431"/>
                  </a:lnTo>
                  <a:lnTo>
                    <a:pt x="491" y="437"/>
                  </a:lnTo>
                  <a:lnTo>
                    <a:pt x="493" y="443"/>
                  </a:lnTo>
                  <a:lnTo>
                    <a:pt x="493" y="447"/>
                  </a:lnTo>
                  <a:lnTo>
                    <a:pt x="494" y="451"/>
                  </a:lnTo>
                  <a:lnTo>
                    <a:pt x="493" y="454"/>
                  </a:lnTo>
                  <a:lnTo>
                    <a:pt x="493" y="459"/>
                  </a:lnTo>
                  <a:lnTo>
                    <a:pt x="493" y="463"/>
                  </a:lnTo>
                  <a:lnTo>
                    <a:pt x="493" y="468"/>
                  </a:lnTo>
                  <a:lnTo>
                    <a:pt x="493" y="473"/>
                  </a:lnTo>
                  <a:lnTo>
                    <a:pt x="494" y="478"/>
                  </a:lnTo>
                  <a:lnTo>
                    <a:pt x="496" y="479"/>
                  </a:lnTo>
                  <a:lnTo>
                    <a:pt x="497" y="479"/>
                  </a:lnTo>
                  <a:lnTo>
                    <a:pt x="501" y="479"/>
                  </a:lnTo>
                  <a:lnTo>
                    <a:pt x="507" y="476"/>
                  </a:lnTo>
                  <a:lnTo>
                    <a:pt x="513" y="475"/>
                  </a:lnTo>
                  <a:lnTo>
                    <a:pt x="519" y="473"/>
                  </a:lnTo>
                  <a:lnTo>
                    <a:pt x="525" y="470"/>
                  </a:lnTo>
                  <a:lnTo>
                    <a:pt x="528" y="468"/>
                  </a:lnTo>
                  <a:lnTo>
                    <a:pt x="531" y="465"/>
                  </a:lnTo>
                  <a:lnTo>
                    <a:pt x="534" y="462"/>
                  </a:lnTo>
                  <a:lnTo>
                    <a:pt x="537" y="460"/>
                  </a:lnTo>
                  <a:lnTo>
                    <a:pt x="538" y="453"/>
                  </a:lnTo>
                  <a:lnTo>
                    <a:pt x="538" y="448"/>
                  </a:lnTo>
                  <a:lnTo>
                    <a:pt x="537" y="441"/>
                  </a:lnTo>
                  <a:lnTo>
                    <a:pt x="534" y="437"/>
                  </a:lnTo>
                  <a:lnTo>
                    <a:pt x="534" y="434"/>
                  </a:lnTo>
                  <a:lnTo>
                    <a:pt x="531" y="428"/>
                  </a:lnTo>
                  <a:lnTo>
                    <a:pt x="529" y="425"/>
                  </a:lnTo>
                  <a:lnTo>
                    <a:pt x="528" y="419"/>
                  </a:lnTo>
                  <a:lnTo>
                    <a:pt x="529" y="416"/>
                  </a:lnTo>
                  <a:lnTo>
                    <a:pt x="532" y="415"/>
                  </a:lnTo>
                  <a:lnTo>
                    <a:pt x="537" y="416"/>
                  </a:lnTo>
                  <a:lnTo>
                    <a:pt x="538" y="418"/>
                  </a:lnTo>
                  <a:lnTo>
                    <a:pt x="538" y="418"/>
                  </a:lnTo>
                  <a:lnTo>
                    <a:pt x="541" y="419"/>
                  </a:lnTo>
                  <a:lnTo>
                    <a:pt x="543" y="421"/>
                  </a:lnTo>
                  <a:lnTo>
                    <a:pt x="547" y="421"/>
                  </a:lnTo>
                  <a:lnTo>
                    <a:pt x="550" y="421"/>
                  </a:lnTo>
                  <a:lnTo>
                    <a:pt x="554" y="419"/>
                  </a:lnTo>
                  <a:lnTo>
                    <a:pt x="562" y="415"/>
                  </a:lnTo>
                  <a:lnTo>
                    <a:pt x="565" y="410"/>
                  </a:lnTo>
                  <a:lnTo>
                    <a:pt x="568" y="406"/>
                  </a:lnTo>
                  <a:lnTo>
                    <a:pt x="568" y="403"/>
                  </a:lnTo>
                  <a:lnTo>
                    <a:pt x="566" y="400"/>
                  </a:lnTo>
                  <a:lnTo>
                    <a:pt x="566" y="396"/>
                  </a:lnTo>
                  <a:lnTo>
                    <a:pt x="568" y="393"/>
                  </a:lnTo>
                  <a:lnTo>
                    <a:pt x="573" y="391"/>
                  </a:lnTo>
                  <a:lnTo>
                    <a:pt x="581" y="394"/>
                  </a:lnTo>
                  <a:lnTo>
                    <a:pt x="585" y="396"/>
                  </a:lnTo>
                  <a:lnTo>
                    <a:pt x="590" y="397"/>
                  </a:lnTo>
                  <a:lnTo>
                    <a:pt x="593" y="400"/>
                  </a:lnTo>
                  <a:lnTo>
                    <a:pt x="597" y="401"/>
                  </a:lnTo>
                  <a:lnTo>
                    <a:pt x="601" y="400"/>
                  </a:lnTo>
                  <a:lnTo>
                    <a:pt x="604" y="401"/>
                  </a:lnTo>
                  <a:lnTo>
                    <a:pt x="609" y="403"/>
                  </a:lnTo>
                  <a:lnTo>
                    <a:pt x="609" y="403"/>
                  </a:lnTo>
                  <a:lnTo>
                    <a:pt x="613" y="403"/>
                  </a:lnTo>
                  <a:lnTo>
                    <a:pt x="616" y="406"/>
                  </a:lnTo>
                  <a:lnTo>
                    <a:pt x="619" y="409"/>
                  </a:lnTo>
                  <a:lnTo>
                    <a:pt x="619" y="412"/>
                  </a:lnTo>
                  <a:lnTo>
                    <a:pt x="623" y="413"/>
                  </a:lnTo>
                  <a:lnTo>
                    <a:pt x="626" y="413"/>
                  </a:lnTo>
                  <a:lnTo>
                    <a:pt x="629" y="413"/>
                  </a:lnTo>
                  <a:lnTo>
                    <a:pt x="632" y="415"/>
                  </a:lnTo>
                  <a:lnTo>
                    <a:pt x="634" y="419"/>
                  </a:lnTo>
                  <a:lnTo>
                    <a:pt x="634" y="422"/>
                  </a:lnTo>
                  <a:lnTo>
                    <a:pt x="635" y="422"/>
                  </a:lnTo>
                  <a:lnTo>
                    <a:pt x="640" y="422"/>
                  </a:lnTo>
                  <a:lnTo>
                    <a:pt x="644" y="422"/>
                  </a:lnTo>
                  <a:lnTo>
                    <a:pt x="647" y="425"/>
                  </a:lnTo>
                  <a:lnTo>
                    <a:pt x="650" y="426"/>
                  </a:lnTo>
                  <a:lnTo>
                    <a:pt x="654" y="428"/>
                  </a:lnTo>
                  <a:lnTo>
                    <a:pt x="654" y="429"/>
                  </a:lnTo>
                  <a:lnTo>
                    <a:pt x="650" y="438"/>
                  </a:lnTo>
                  <a:lnTo>
                    <a:pt x="648" y="444"/>
                  </a:lnTo>
                  <a:lnTo>
                    <a:pt x="647" y="446"/>
                  </a:lnTo>
                  <a:lnTo>
                    <a:pt x="647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47" y="454"/>
                  </a:lnTo>
                  <a:lnTo>
                    <a:pt x="645" y="459"/>
                  </a:lnTo>
                  <a:lnTo>
                    <a:pt x="644" y="463"/>
                  </a:lnTo>
                  <a:lnTo>
                    <a:pt x="644" y="466"/>
                  </a:lnTo>
                  <a:lnTo>
                    <a:pt x="643" y="468"/>
                  </a:lnTo>
                  <a:lnTo>
                    <a:pt x="641" y="472"/>
                  </a:lnTo>
                  <a:lnTo>
                    <a:pt x="638" y="475"/>
                  </a:lnTo>
                  <a:lnTo>
                    <a:pt x="637" y="476"/>
                  </a:lnTo>
                  <a:lnTo>
                    <a:pt x="635" y="481"/>
                  </a:lnTo>
                  <a:lnTo>
                    <a:pt x="634" y="479"/>
                  </a:lnTo>
                  <a:lnTo>
                    <a:pt x="634" y="481"/>
                  </a:lnTo>
                  <a:lnTo>
                    <a:pt x="634" y="482"/>
                  </a:lnTo>
                  <a:lnTo>
                    <a:pt x="634" y="485"/>
                  </a:lnTo>
                  <a:lnTo>
                    <a:pt x="634" y="487"/>
                  </a:lnTo>
                  <a:lnTo>
                    <a:pt x="632" y="488"/>
                  </a:lnTo>
                  <a:lnTo>
                    <a:pt x="628" y="500"/>
                  </a:lnTo>
                  <a:lnTo>
                    <a:pt x="625" y="504"/>
                  </a:lnTo>
                  <a:lnTo>
                    <a:pt x="625" y="507"/>
                  </a:lnTo>
                  <a:lnTo>
                    <a:pt x="625" y="510"/>
                  </a:lnTo>
                  <a:lnTo>
                    <a:pt x="622" y="518"/>
                  </a:lnTo>
                  <a:lnTo>
                    <a:pt x="622" y="520"/>
                  </a:lnTo>
                  <a:lnTo>
                    <a:pt x="620" y="522"/>
                  </a:lnTo>
                  <a:lnTo>
                    <a:pt x="620" y="525"/>
                  </a:lnTo>
                  <a:lnTo>
                    <a:pt x="620" y="528"/>
                  </a:lnTo>
                  <a:lnTo>
                    <a:pt x="620" y="529"/>
                  </a:lnTo>
                  <a:lnTo>
                    <a:pt x="616" y="540"/>
                  </a:lnTo>
                  <a:lnTo>
                    <a:pt x="616" y="544"/>
                  </a:lnTo>
                  <a:lnTo>
                    <a:pt x="615" y="545"/>
                  </a:lnTo>
                  <a:lnTo>
                    <a:pt x="615" y="550"/>
                  </a:lnTo>
                  <a:lnTo>
                    <a:pt x="610" y="560"/>
                  </a:lnTo>
                  <a:lnTo>
                    <a:pt x="609" y="563"/>
                  </a:lnTo>
                  <a:lnTo>
                    <a:pt x="609" y="566"/>
                  </a:lnTo>
                  <a:lnTo>
                    <a:pt x="607" y="566"/>
                  </a:lnTo>
                  <a:lnTo>
                    <a:pt x="606" y="567"/>
                  </a:lnTo>
                  <a:lnTo>
                    <a:pt x="603" y="575"/>
                  </a:lnTo>
                  <a:lnTo>
                    <a:pt x="601" y="576"/>
                  </a:lnTo>
                  <a:lnTo>
                    <a:pt x="601" y="575"/>
                  </a:lnTo>
                  <a:lnTo>
                    <a:pt x="600" y="575"/>
                  </a:lnTo>
                  <a:lnTo>
                    <a:pt x="601" y="578"/>
                  </a:lnTo>
                  <a:lnTo>
                    <a:pt x="601" y="579"/>
                  </a:lnTo>
                  <a:lnTo>
                    <a:pt x="598" y="588"/>
                  </a:lnTo>
                  <a:lnTo>
                    <a:pt x="595" y="591"/>
                  </a:lnTo>
                  <a:lnTo>
                    <a:pt x="594" y="595"/>
                  </a:lnTo>
                  <a:lnTo>
                    <a:pt x="593" y="597"/>
                  </a:lnTo>
                  <a:lnTo>
                    <a:pt x="590" y="600"/>
                  </a:lnTo>
                  <a:lnTo>
                    <a:pt x="590" y="601"/>
                  </a:lnTo>
                  <a:lnTo>
                    <a:pt x="588" y="601"/>
                  </a:lnTo>
                  <a:lnTo>
                    <a:pt x="587" y="601"/>
                  </a:lnTo>
                  <a:lnTo>
                    <a:pt x="588" y="603"/>
                  </a:lnTo>
                  <a:lnTo>
                    <a:pt x="587" y="607"/>
                  </a:lnTo>
                  <a:lnTo>
                    <a:pt x="588" y="613"/>
                  </a:lnTo>
                  <a:lnTo>
                    <a:pt x="591" y="617"/>
                  </a:lnTo>
                  <a:lnTo>
                    <a:pt x="590" y="620"/>
                  </a:lnTo>
                  <a:lnTo>
                    <a:pt x="591" y="622"/>
                  </a:lnTo>
                  <a:lnTo>
                    <a:pt x="590" y="622"/>
                  </a:lnTo>
                  <a:lnTo>
                    <a:pt x="588" y="622"/>
                  </a:lnTo>
                  <a:lnTo>
                    <a:pt x="590" y="623"/>
                  </a:lnTo>
                  <a:lnTo>
                    <a:pt x="590" y="625"/>
                  </a:lnTo>
                  <a:lnTo>
                    <a:pt x="588" y="623"/>
                  </a:lnTo>
                  <a:lnTo>
                    <a:pt x="584" y="625"/>
                  </a:lnTo>
                  <a:lnTo>
                    <a:pt x="576" y="632"/>
                  </a:lnTo>
                  <a:lnTo>
                    <a:pt x="573" y="637"/>
                  </a:lnTo>
                  <a:lnTo>
                    <a:pt x="570" y="641"/>
                  </a:lnTo>
                  <a:lnTo>
                    <a:pt x="568" y="647"/>
                  </a:lnTo>
                  <a:lnTo>
                    <a:pt x="568" y="648"/>
                  </a:lnTo>
                  <a:lnTo>
                    <a:pt x="568" y="653"/>
                  </a:lnTo>
                  <a:lnTo>
                    <a:pt x="570" y="659"/>
                  </a:lnTo>
                  <a:lnTo>
                    <a:pt x="572" y="659"/>
                  </a:lnTo>
                  <a:lnTo>
                    <a:pt x="573" y="662"/>
                  </a:lnTo>
                  <a:lnTo>
                    <a:pt x="572" y="664"/>
                  </a:lnTo>
                  <a:lnTo>
                    <a:pt x="570" y="664"/>
                  </a:lnTo>
                  <a:lnTo>
                    <a:pt x="568" y="667"/>
                  </a:lnTo>
                  <a:lnTo>
                    <a:pt x="566" y="667"/>
                  </a:lnTo>
                  <a:lnTo>
                    <a:pt x="566" y="666"/>
                  </a:lnTo>
                  <a:lnTo>
                    <a:pt x="565" y="667"/>
                  </a:lnTo>
                  <a:lnTo>
                    <a:pt x="563" y="669"/>
                  </a:lnTo>
                  <a:lnTo>
                    <a:pt x="563" y="670"/>
                  </a:lnTo>
                  <a:lnTo>
                    <a:pt x="563" y="673"/>
                  </a:lnTo>
                  <a:lnTo>
                    <a:pt x="562" y="679"/>
                  </a:lnTo>
                  <a:lnTo>
                    <a:pt x="560" y="682"/>
                  </a:lnTo>
                  <a:lnTo>
                    <a:pt x="560" y="684"/>
                  </a:lnTo>
                  <a:lnTo>
                    <a:pt x="559" y="682"/>
                  </a:lnTo>
                  <a:lnTo>
                    <a:pt x="559" y="679"/>
                  </a:lnTo>
                  <a:lnTo>
                    <a:pt x="557" y="678"/>
                  </a:lnTo>
                  <a:lnTo>
                    <a:pt x="557" y="675"/>
                  </a:lnTo>
                  <a:lnTo>
                    <a:pt x="556" y="675"/>
                  </a:lnTo>
                  <a:lnTo>
                    <a:pt x="556" y="676"/>
                  </a:lnTo>
                  <a:lnTo>
                    <a:pt x="543" y="678"/>
                  </a:lnTo>
                  <a:lnTo>
                    <a:pt x="538" y="681"/>
                  </a:lnTo>
                  <a:lnTo>
                    <a:pt x="535" y="684"/>
                  </a:lnTo>
                  <a:lnTo>
                    <a:pt x="534" y="685"/>
                  </a:lnTo>
                  <a:lnTo>
                    <a:pt x="531" y="688"/>
                  </a:lnTo>
                  <a:lnTo>
                    <a:pt x="529" y="689"/>
                  </a:lnTo>
                  <a:lnTo>
                    <a:pt x="531" y="692"/>
                  </a:lnTo>
                  <a:lnTo>
                    <a:pt x="532" y="692"/>
                  </a:lnTo>
                  <a:lnTo>
                    <a:pt x="534" y="692"/>
                  </a:lnTo>
                  <a:lnTo>
                    <a:pt x="534" y="694"/>
                  </a:lnTo>
                  <a:lnTo>
                    <a:pt x="532" y="697"/>
                  </a:lnTo>
                  <a:lnTo>
                    <a:pt x="532" y="698"/>
                  </a:lnTo>
                  <a:lnTo>
                    <a:pt x="531" y="698"/>
                  </a:lnTo>
                  <a:lnTo>
                    <a:pt x="529" y="697"/>
                  </a:lnTo>
                  <a:lnTo>
                    <a:pt x="526" y="697"/>
                  </a:lnTo>
                  <a:lnTo>
                    <a:pt x="523" y="698"/>
                  </a:lnTo>
                  <a:lnTo>
                    <a:pt x="522" y="701"/>
                  </a:lnTo>
                  <a:lnTo>
                    <a:pt x="521" y="703"/>
                  </a:lnTo>
                  <a:lnTo>
                    <a:pt x="521" y="704"/>
                  </a:lnTo>
                  <a:lnTo>
                    <a:pt x="522" y="704"/>
                  </a:lnTo>
                  <a:lnTo>
                    <a:pt x="523" y="706"/>
                  </a:lnTo>
                  <a:lnTo>
                    <a:pt x="522" y="706"/>
                  </a:lnTo>
                  <a:lnTo>
                    <a:pt x="521" y="707"/>
                  </a:lnTo>
                  <a:lnTo>
                    <a:pt x="519" y="707"/>
                  </a:lnTo>
                  <a:lnTo>
                    <a:pt x="519" y="707"/>
                  </a:lnTo>
                  <a:lnTo>
                    <a:pt x="516" y="706"/>
                  </a:lnTo>
                  <a:lnTo>
                    <a:pt x="513" y="706"/>
                  </a:lnTo>
                  <a:lnTo>
                    <a:pt x="512" y="704"/>
                  </a:lnTo>
                  <a:lnTo>
                    <a:pt x="509" y="704"/>
                  </a:lnTo>
                  <a:lnTo>
                    <a:pt x="509" y="706"/>
                  </a:lnTo>
                  <a:lnTo>
                    <a:pt x="496" y="710"/>
                  </a:lnTo>
                  <a:lnTo>
                    <a:pt x="487" y="714"/>
                  </a:lnTo>
                  <a:lnTo>
                    <a:pt x="484" y="716"/>
                  </a:lnTo>
                  <a:lnTo>
                    <a:pt x="484" y="717"/>
                  </a:lnTo>
                  <a:lnTo>
                    <a:pt x="484" y="720"/>
                  </a:lnTo>
                  <a:lnTo>
                    <a:pt x="482" y="722"/>
                  </a:lnTo>
                  <a:lnTo>
                    <a:pt x="481" y="722"/>
                  </a:lnTo>
                  <a:lnTo>
                    <a:pt x="478" y="720"/>
                  </a:lnTo>
                  <a:lnTo>
                    <a:pt x="475" y="720"/>
                  </a:lnTo>
                  <a:lnTo>
                    <a:pt x="472" y="723"/>
                  </a:lnTo>
                  <a:lnTo>
                    <a:pt x="471" y="725"/>
                  </a:lnTo>
                  <a:lnTo>
                    <a:pt x="469" y="725"/>
                  </a:lnTo>
                  <a:lnTo>
                    <a:pt x="468" y="728"/>
                  </a:lnTo>
                  <a:lnTo>
                    <a:pt x="468" y="729"/>
                  </a:lnTo>
                  <a:lnTo>
                    <a:pt x="463" y="732"/>
                  </a:lnTo>
                  <a:lnTo>
                    <a:pt x="462" y="732"/>
                  </a:lnTo>
                  <a:lnTo>
                    <a:pt x="460" y="732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9" y="728"/>
                  </a:lnTo>
                  <a:lnTo>
                    <a:pt x="457" y="728"/>
                  </a:lnTo>
                  <a:lnTo>
                    <a:pt x="456" y="729"/>
                  </a:lnTo>
                  <a:lnTo>
                    <a:pt x="456" y="732"/>
                  </a:lnTo>
                  <a:lnTo>
                    <a:pt x="457" y="734"/>
                  </a:lnTo>
                  <a:lnTo>
                    <a:pt x="454" y="735"/>
                  </a:lnTo>
                  <a:lnTo>
                    <a:pt x="453" y="737"/>
                  </a:lnTo>
                  <a:lnTo>
                    <a:pt x="450" y="738"/>
                  </a:lnTo>
                  <a:lnTo>
                    <a:pt x="449" y="739"/>
                  </a:lnTo>
                  <a:lnTo>
                    <a:pt x="447" y="738"/>
                  </a:lnTo>
                  <a:lnTo>
                    <a:pt x="443" y="738"/>
                  </a:lnTo>
                  <a:lnTo>
                    <a:pt x="440" y="739"/>
                  </a:lnTo>
                  <a:lnTo>
                    <a:pt x="437" y="741"/>
                  </a:lnTo>
                  <a:lnTo>
                    <a:pt x="437" y="739"/>
                  </a:lnTo>
                  <a:lnTo>
                    <a:pt x="434" y="741"/>
                  </a:lnTo>
                  <a:lnTo>
                    <a:pt x="431" y="741"/>
                  </a:lnTo>
                  <a:lnTo>
                    <a:pt x="431" y="742"/>
                  </a:lnTo>
                  <a:lnTo>
                    <a:pt x="429" y="742"/>
                  </a:lnTo>
                  <a:lnTo>
                    <a:pt x="426" y="742"/>
                  </a:lnTo>
                  <a:lnTo>
                    <a:pt x="425" y="742"/>
                  </a:lnTo>
                  <a:lnTo>
                    <a:pt x="424" y="742"/>
                  </a:lnTo>
                  <a:lnTo>
                    <a:pt x="422" y="741"/>
                  </a:lnTo>
                  <a:lnTo>
                    <a:pt x="419" y="739"/>
                  </a:lnTo>
                  <a:lnTo>
                    <a:pt x="407" y="739"/>
                  </a:lnTo>
                  <a:lnTo>
                    <a:pt x="404" y="739"/>
                  </a:lnTo>
                  <a:lnTo>
                    <a:pt x="401" y="739"/>
                  </a:lnTo>
                  <a:lnTo>
                    <a:pt x="400" y="738"/>
                  </a:lnTo>
                  <a:lnTo>
                    <a:pt x="397" y="737"/>
                  </a:lnTo>
                  <a:lnTo>
                    <a:pt x="393" y="735"/>
                  </a:lnTo>
                  <a:lnTo>
                    <a:pt x="385" y="735"/>
                  </a:lnTo>
                  <a:lnTo>
                    <a:pt x="385" y="73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0" name="Freeform 89"/>
            <p:cNvSpPr>
              <a:spLocks/>
            </p:cNvSpPr>
            <p:nvPr/>
          </p:nvSpPr>
          <p:spPr bwMode="auto">
            <a:xfrm>
              <a:off x="911" y="3570"/>
              <a:ext cx="514" cy="539"/>
            </a:xfrm>
            <a:custGeom>
              <a:avLst/>
              <a:gdLst/>
              <a:ahLst/>
              <a:cxnLst>
                <a:cxn ang="0">
                  <a:pos x="461" y="442"/>
                </a:cxn>
                <a:cxn ang="0">
                  <a:pos x="417" y="461"/>
                </a:cxn>
                <a:cxn ang="0">
                  <a:pos x="382" y="483"/>
                </a:cxn>
                <a:cxn ang="0">
                  <a:pos x="325" y="523"/>
                </a:cxn>
                <a:cxn ang="0">
                  <a:pos x="288" y="532"/>
                </a:cxn>
                <a:cxn ang="0">
                  <a:pos x="239" y="532"/>
                </a:cxn>
                <a:cxn ang="0">
                  <a:pos x="209" y="537"/>
                </a:cxn>
                <a:cxn ang="0">
                  <a:pos x="187" y="536"/>
                </a:cxn>
                <a:cxn ang="0">
                  <a:pos x="185" y="524"/>
                </a:cxn>
                <a:cxn ang="0">
                  <a:pos x="148" y="505"/>
                </a:cxn>
                <a:cxn ang="0">
                  <a:pos x="132" y="495"/>
                </a:cxn>
                <a:cxn ang="0">
                  <a:pos x="116" y="477"/>
                </a:cxn>
                <a:cxn ang="0">
                  <a:pos x="82" y="458"/>
                </a:cxn>
                <a:cxn ang="0">
                  <a:pos x="4" y="446"/>
                </a:cxn>
                <a:cxn ang="0">
                  <a:pos x="9" y="413"/>
                </a:cxn>
                <a:cxn ang="0">
                  <a:pos x="38" y="388"/>
                </a:cxn>
                <a:cxn ang="0">
                  <a:pos x="70" y="358"/>
                </a:cxn>
                <a:cxn ang="0">
                  <a:pos x="107" y="335"/>
                </a:cxn>
                <a:cxn ang="0">
                  <a:pos x="125" y="321"/>
                </a:cxn>
                <a:cxn ang="0">
                  <a:pos x="139" y="301"/>
                </a:cxn>
                <a:cxn ang="0">
                  <a:pos x="154" y="291"/>
                </a:cxn>
                <a:cxn ang="0">
                  <a:pos x="163" y="273"/>
                </a:cxn>
                <a:cxn ang="0">
                  <a:pos x="163" y="249"/>
                </a:cxn>
                <a:cxn ang="0">
                  <a:pos x="173" y="232"/>
                </a:cxn>
                <a:cxn ang="0">
                  <a:pos x="170" y="214"/>
                </a:cxn>
                <a:cxn ang="0">
                  <a:pos x="160" y="174"/>
                </a:cxn>
                <a:cxn ang="0">
                  <a:pos x="170" y="136"/>
                </a:cxn>
                <a:cxn ang="0">
                  <a:pos x="187" y="89"/>
                </a:cxn>
                <a:cxn ang="0">
                  <a:pos x="191" y="63"/>
                </a:cxn>
                <a:cxn ang="0">
                  <a:pos x="204" y="47"/>
                </a:cxn>
                <a:cxn ang="0">
                  <a:pos x="198" y="24"/>
                </a:cxn>
                <a:cxn ang="0">
                  <a:pos x="219" y="5"/>
                </a:cxn>
                <a:cxn ang="0">
                  <a:pos x="259" y="1"/>
                </a:cxn>
                <a:cxn ang="0">
                  <a:pos x="275" y="7"/>
                </a:cxn>
                <a:cxn ang="0">
                  <a:pos x="279" y="35"/>
                </a:cxn>
                <a:cxn ang="0">
                  <a:pos x="284" y="63"/>
                </a:cxn>
                <a:cxn ang="0">
                  <a:pos x="309" y="57"/>
                </a:cxn>
                <a:cxn ang="0">
                  <a:pos x="336" y="54"/>
                </a:cxn>
                <a:cxn ang="0">
                  <a:pos x="350" y="47"/>
                </a:cxn>
                <a:cxn ang="0">
                  <a:pos x="357" y="61"/>
                </a:cxn>
                <a:cxn ang="0">
                  <a:pos x="381" y="63"/>
                </a:cxn>
                <a:cxn ang="0">
                  <a:pos x="397" y="76"/>
                </a:cxn>
                <a:cxn ang="0">
                  <a:pos x="389" y="101"/>
                </a:cxn>
                <a:cxn ang="0">
                  <a:pos x="381" y="124"/>
                </a:cxn>
                <a:cxn ang="0">
                  <a:pos x="397" y="136"/>
                </a:cxn>
                <a:cxn ang="0">
                  <a:pos x="407" y="158"/>
                </a:cxn>
                <a:cxn ang="0">
                  <a:pos x="423" y="166"/>
                </a:cxn>
                <a:cxn ang="0">
                  <a:pos x="425" y="183"/>
                </a:cxn>
                <a:cxn ang="0">
                  <a:pos x="431" y="196"/>
                </a:cxn>
                <a:cxn ang="0">
                  <a:pos x="417" y="207"/>
                </a:cxn>
                <a:cxn ang="0">
                  <a:pos x="406" y="208"/>
                </a:cxn>
                <a:cxn ang="0">
                  <a:pos x="419" y="229"/>
                </a:cxn>
                <a:cxn ang="0">
                  <a:pos x="420" y="251"/>
                </a:cxn>
                <a:cxn ang="0">
                  <a:pos x="422" y="263"/>
                </a:cxn>
                <a:cxn ang="0">
                  <a:pos x="432" y="276"/>
                </a:cxn>
                <a:cxn ang="0">
                  <a:pos x="416" y="299"/>
                </a:cxn>
                <a:cxn ang="0">
                  <a:pos x="428" y="317"/>
                </a:cxn>
                <a:cxn ang="0">
                  <a:pos x="444" y="332"/>
                </a:cxn>
                <a:cxn ang="0">
                  <a:pos x="470" y="346"/>
                </a:cxn>
                <a:cxn ang="0">
                  <a:pos x="500" y="370"/>
                </a:cxn>
                <a:cxn ang="0">
                  <a:pos x="514" y="392"/>
                </a:cxn>
                <a:cxn ang="0">
                  <a:pos x="514" y="408"/>
                </a:cxn>
              </a:cxnLst>
              <a:rect l="0" t="0" r="r" b="b"/>
              <a:pathLst>
                <a:path w="514" h="539">
                  <a:moveTo>
                    <a:pt x="514" y="421"/>
                  </a:moveTo>
                  <a:lnTo>
                    <a:pt x="510" y="423"/>
                  </a:lnTo>
                  <a:lnTo>
                    <a:pt x="500" y="427"/>
                  </a:lnTo>
                  <a:lnTo>
                    <a:pt x="483" y="435"/>
                  </a:lnTo>
                  <a:lnTo>
                    <a:pt x="463" y="440"/>
                  </a:lnTo>
                  <a:lnTo>
                    <a:pt x="461" y="442"/>
                  </a:lnTo>
                  <a:lnTo>
                    <a:pt x="450" y="446"/>
                  </a:lnTo>
                  <a:lnTo>
                    <a:pt x="441" y="451"/>
                  </a:lnTo>
                  <a:lnTo>
                    <a:pt x="438" y="451"/>
                  </a:lnTo>
                  <a:lnTo>
                    <a:pt x="432" y="454"/>
                  </a:lnTo>
                  <a:lnTo>
                    <a:pt x="425" y="457"/>
                  </a:lnTo>
                  <a:lnTo>
                    <a:pt x="417" y="461"/>
                  </a:lnTo>
                  <a:lnTo>
                    <a:pt x="401" y="470"/>
                  </a:lnTo>
                  <a:lnTo>
                    <a:pt x="392" y="476"/>
                  </a:lnTo>
                  <a:lnTo>
                    <a:pt x="391" y="477"/>
                  </a:lnTo>
                  <a:lnTo>
                    <a:pt x="388" y="479"/>
                  </a:lnTo>
                  <a:lnTo>
                    <a:pt x="388" y="479"/>
                  </a:lnTo>
                  <a:lnTo>
                    <a:pt x="382" y="483"/>
                  </a:lnTo>
                  <a:lnTo>
                    <a:pt x="375" y="489"/>
                  </a:lnTo>
                  <a:lnTo>
                    <a:pt x="367" y="490"/>
                  </a:lnTo>
                  <a:lnTo>
                    <a:pt x="357" y="496"/>
                  </a:lnTo>
                  <a:lnTo>
                    <a:pt x="354" y="499"/>
                  </a:lnTo>
                  <a:lnTo>
                    <a:pt x="339" y="514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0" y="524"/>
                  </a:lnTo>
                  <a:lnTo>
                    <a:pt x="304" y="527"/>
                  </a:lnTo>
                  <a:lnTo>
                    <a:pt x="300" y="530"/>
                  </a:lnTo>
                  <a:lnTo>
                    <a:pt x="298" y="530"/>
                  </a:lnTo>
                  <a:lnTo>
                    <a:pt x="288" y="532"/>
                  </a:lnTo>
                  <a:lnTo>
                    <a:pt x="284" y="532"/>
                  </a:lnTo>
                  <a:lnTo>
                    <a:pt x="266" y="530"/>
                  </a:lnTo>
                  <a:lnTo>
                    <a:pt x="256" y="532"/>
                  </a:lnTo>
                  <a:lnTo>
                    <a:pt x="247" y="533"/>
                  </a:lnTo>
                  <a:lnTo>
                    <a:pt x="244" y="533"/>
                  </a:lnTo>
                  <a:lnTo>
                    <a:pt x="239" y="532"/>
                  </a:lnTo>
                  <a:lnTo>
                    <a:pt x="236" y="532"/>
                  </a:lnTo>
                  <a:lnTo>
                    <a:pt x="232" y="532"/>
                  </a:lnTo>
                  <a:lnTo>
                    <a:pt x="222" y="534"/>
                  </a:lnTo>
                  <a:lnTo>
                    <a:pt x="216" y="534"/>
                  </a:lnTo>
                  <a:lnTo>
                    <a:pt x="210" y="536"/>
                  </a:lnTo>
                  <a:lnTo>
                    <a:pt x="209" y="537"/>
                  </a:lnTo>
                  <a:lnTo>
                    <a:pt x="204" y="539"/>
                  </a:lnTo>
                  <a:lnTo>
                    <a:pt x="203" y="539"/>
                  </a:lnTo>
                  <a:lnTo>
                    <a:pt x="200" y="539"/>
                  </a:lnTo>
                  <a:lnTo>
                    <a:pt x="191" y="539"/>
                  </a:lnTo>
                  <a:lnTo>
                    <a:pt x="188" y="537"/>
                  </a:lnTo>
                  <a:lnTo>
                    <a:pt x="187" y="536"/>
                  </a:lnTo>
                  <a:lnTo>
                    <a:pt x="184" y="532"/>
                  </a:lnTo>
                  <a:lnTo>
                    <a:pt x="184" y="530"/>
                  </a:lnTo>
                  <a:lnTo>
                    <a:pt x="184" y="530"/>
                  </a:lnTo>
                  <a:lnTo>
                    <a:pt x="185" y="526"/>
                  </a:lnTo>
                  <a:lnTo>
                    <a:pt x="185" y="526"/>
                  </a:lnTo>
                  <a:lnTo>
                    <a:pt x="185" y="524"/>
                  </a:lnTo>
                  <a:lnTo>
                    <a:pt x="179" y="518"/>
                  </a:lnTo>
                  <a:lnTo>
                    <a:pt x="178" y="517"/>
                  </a:lnTo>
                  <a:lnTo>
                    <a:pt x="169" y="512"/>
                  </a:lnTo>
                  <a:lnTo>
                    <a:pt x="162" y="511"/>
                  </a:lnTo>
                  <a:lnTo>
                    <a:pt x="156" y="508"/>
                  </a:lnTo>
                  <a:lnTo>
                    <a:pt x="148" y="505"/>
                  </a:lnTo>
                  <a:lnTo>
                    <a:pt x="147" y="505"/>
                  </a:lnTo>
                  <a:lnTo>
                    <a:pt x="142" y="504"/>
                  </a:lnTo>
                  <a:lnTo>
                    <a:pt x="141" y="504"/>
                  </a:lnTo>
                  <a:lnTo>
                    <a:pt x="138" y="502"/>
                  </a:lnTo>
                  <a:lnTo>
                    <a:pt x="135" y="498"/>
                  </a:lnTo>
                  <a:lnTo>
                    <a:pt x="132" y="495"/>
                  </a:lnTo>
                  <a:lnTo>
                    <a:pt x="131" y="493"/>
                  </a:lnTo>
                  <a:lnTo>
                    <a:pt x="129" y="489"/>
                  </a:lnTo>
                  <a:lnTo>
                    <a:pt x="128" y="487"/>
                  </a:lnTo>
                  <a:lnTo>
                    <a:pt x="126" y="486"/>
                  </a:lnTo>
                  <a:lnTo>
                    <a:pt x="123" y="482"/>
                  </a:lnTo>
                  <a:lnTo>
                    <a:pt x="116" y="477"/>
                  </a:lnTo>
                  <a:lnTo>
                    <a:pt x="116" y="477"/>
                  </a:lnTo>
                  <a:lnTo>
                    <a:pt x="103" y="470"/>
                  </a:lnTo>
                  <a:lnTo>
                    <a:pt x="95" y="464"/>
                  </a:lnTo>
                  <a:lnTo>
                    <a:pt x="88" y="461"/>
                  </a:lnTo>
                  <a:lnTo>
                    <a:pt x="84" y="458"/>
                  </a:lnTo>
                  <a:lnTo>
                    <a:pt x="82" y="458"/>
                  </a:lnTo>
                  <a:lnTo>
                    <a:pt x="56" y="452"/>
                  </a:lnTo>
                  <a:lnTo>
                    <a:pt x="47" y="451"/>
                  </a:lnTo>
                  <a:lnTo>
                    <a:pt x="42" y="449"/>
                  </a:lnTo>
                  <a:lnTo>
                    <a:pt x="7" y="446"/>
                  </a:lnTo>
                  <a:lnTo>
                    <a:pt x="4" y="446"/>
                  </a:lnTo>
                  <a:lnTo>
                    <a:pt x="4" y="446"/>
                  </a:lnTo>
                  <a:lnTo>
                    <a:pt x="3" y="437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" y="424"/>
                  </a:lnTo>
                  <a:lnTo>
                    <a:pt x="4" y="418"/>
                  </a:lnTo>
                  <a:lnTo>
                    <a:pt x="9" y="413"/>
                  </a:lnTo>
                  <a:lnTo>
                    <a:pt x="13" y="408"/>
                  </a:lnTo>
                  <a:lnTo>
                    <a:pt x="17" y="405"/>
                  </a:lnTo>
                  <a:lnTo>
                    <a:pt x="22" y="401"/>
                  </a:lnTo>
                  <a:lnTo>
                    <a:pt x="26" y="398"/>
                  </a:lnTo>
                  <a:lnTo>
                    <a:pt x="32" y="393"/>
                  </a:lnTo>
                  <a:lnTo>
                    <a:pt x="38" y="388"/>
                  </a:lnTo>
                  <a:lnTo>
                    <a:pt x="42" y="383"/>
                  </a:lnTo>
                  <a:lnTo>
                    <a:pt x="45" y="377"/>
                  </a:lnTo>
                  <a:lnTo>
                    <a:pt x="54" y="371"/>
                  </a:lnTo>
                  <a:lnTo>
                    <a:pt x="62" y="365"/>
                  </a:lnTo>
                  <a:lnTo>
                    <a:pt x="67" y="363"/>
                  </a:lnTo>
                  <a:lnTo>
                    <a:pt x="70" y="358"/>
                  </a:lnTo>
                  <a:lnTo>
                    <a:pt x="75" y="354"/>
                  </a:lnTo>
                  <a:lnTo>
                    <a:pt x="81" y="349"/>
                  </a:lnTo>
                  <a:lnTo>
                    <a:pt x="87" y="345"/>
                  </a:lnTo>
                  <a:lnTo>
                    <a:pt x="94" y="342"/>
                  </a:lnTo>
                  <a:lnTo>
                    <a:pt x="103" y="338"/>
                  </a:lnTo>
                  <a:lnTo>
                    <a:pt x="107" y="335"/>
                  </a:lnTo>
                  <a:lnTo>
                    <a:pt x="110" y="335"/>
                  </a:lnTo>
                  <a:lnTo>
                    <a:pt x="114" y="335"/>
                  </a:lnTo>
                  <a:lnTo>
                    <a:pt x="117" y="335"/>
                  </a:lnTo>
                  <a:lnTo>
                    <a:pt x="120" y="329"/>
                  </a:lnTo>
                  <a:lnTo>
                    <a:pt x="123" y="324"/>
                  </a:lnTo>
                  <a:lnTo>
                    <a:pt x="125" y="321"/>
                  </a:lnTo>
                  <a:lnTo>
                    <a:pt x="128" y="317"/>
                  </a:lnTo>
                  <a:lnTo>
                    <a:pt x="132" y="313"/>
                  </a:lnTo>
                  <a:lnTo>
                    <a:pt x="135" y="313"/>
                  </a:lnTo>
                  <a:lnTo>
                    <a:pt x="138" y="308"/>
                  </a:lnTo>
                  <a:lnTo>
                    <a:pt x="138" y="305"/>
                  </a:lnTo>
                  <a:lnTo>
                    <a:pt x="139" y="301"/>
                  </a:lnTo>
                  <a:lnTo>
                    <a:pt x="141" y="298"/>
                  </a:lnTo>
                  <a:lnTo>
                    <a:pt x="144" y="295"/>
                  </a:lnTo>
                  <a:lnTo>
                    <a:pt x="147" y="293"/>
                  </a:lnTo>
                  <a:lnTo>
                    <a:pt x="150" y="293"/>
                  </a:lnTo>
                  <a:lnTo>
                    <a:pt x="153" y="293"/>
                  </a:lnTo>
                  <a:lnTo>
                    <a:pt x="154" y="291"/>
                  </a:lnTo>
                  <a:lnTo>
                    <a:pt x="156" y="288"/>
                  </a:lnTo>
                  <a:lnTo>
                    <a:pt x="159" y="285"/>
                  </a:lnTo>
                  <a:lnTo>
                    <a:pt x="160" y="282"/>
                  </a:lnTo>
                  <a:lnTo>
                    <a:pt x="162" y="280"/>
                  </a:lnTo>
                  <a:lnTo>
                    <a:pt x="163" y="277"/>
                  </a:lnTo>
                  <a:lnTo>
                    <a:pt x="163" y="273"/>
                  </a:lnTo>
                  <a:lnTo>
                    <a:pt x="164" y="267"/>
                  </a:lnTo>
                  <a:lnTo>
                    <a:pt x="164" y="263"/>
                  </a:lnTo>
                  <a:lnTo>
                    <a:pt x="167" y="258"/>
                  </a:lnTo>
                  <a:lnTo>
                    <a:pt x="167" y="255"/>
                  </a:lnTo>
                  <a:lnTo>
                    <a:pt x="166" y="252"/>
                  </a:lnTo>
                  <a:lnTo>
                    <a:pt x="163" y="249"/>
                  </a:lnTo>
                  <a:lnTo>
                    <a:pt x="163" y="245"/>
                  </a:lnTo>
                  <a:lnTo>
                    <a:pt x="163" y="242"/>
                  </a:lnTo>
                  <a:lnTo>
                    <a:pt x="166" y="238"/>
                  </a:lnTo>
                  <a:lnTo>
                    <a:pt x="169" y="235"/>
                  </a:lnTo>
                  <a:lnTo>
                    <a:pt x="173" y="233"/>
                  </a:lnTo>
                  <a:lnTo>
                    <a:pt x="173" y="232"/>
                  </a:lnTo>
                  <a:lnTo>
                    <a:pt x="172" y="232"/>
                  </a:lnTo>
                  <a:lnTo>
                    <a:pt x="170" y="230"/>
                  </a:lnTo>
                  <a:lnTo>
                    <a:pt x="170" y="229"/>
                  </a:lnTo>
                  <a:lnTo>
                    <a:pt x="172" y="223"/>
                  </a:lnTo>
                  <a:lnTo>
                    <a:pt x="172" y="219"/>
                  </a:lnTo>
                  <a:lnTo>
                    <a:pt x="170" y="214"/>
                  </a:lnTo>
                  <a:lnTo>
                    <a:pt x="169" y="208"/>
                  </a:lnTo>
                  <a:lnTo>
                    <a:pt x="166" y="204"/>
                  </a:lnTo>
                  <a:lnTo>
                    <a:pt x="164" y="196"/>
                  </a:lnTo>
                  <a:lnTo>
                    <a:pt x="162" y="186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67"/>
                  </a:lnTo>
                  <a:lnTo>
                    <a:pt x="162" y="160"/>
                  </a:lnTo>
                  <a:lnTo>
                    <a:pt x="164" y="154"/>
                  </a:lnTo>
                  <a:lnTo>
                    <a:pt x="167" y="148"/>
                  </a:lnTo>
                  <a:lnTo>
                    <a:pt x="169" y="142"/>
                  </a:lnTo>
                  <a:lnTo>
                    <a:pt x="170" y="136"/>
                  </a:lnTo>
                  <a:lnTo>
                    <a:pt x="173" y="132"/>
                  </a:lnTo>
                  <a:lnTo>
                    <a:pt x="179" y="124"/>
                  </a:lnTo>
                  <a:lnTo>
                    <a:pt x="182" y="119"/>
                  </a:lnTo>
                  <a:lnTo>
                    <a:pt x="185" y="113"/>
                  </a:lnTo>
                  <a:lnTo>
                    <a:pt x="187" y="101"/>
                  </a:lnTo>
                  <a:lnTo>
                    <a:pt x="187" y="89"/>
                  </a:lnTo>
                  <a:lnTo>
                    <a:pt x="187" y="83"/>
                  </a:lnTo>
                  <a:lnTo>
                    <a:pt x="187" y="77"/>
                  </a:lnTo>
                  <a:lnTo>
                    <a:pt x="188" y="70"/>
                  </a:lnTo>
                  <a:lnTo>
                    <a:pt x="188" y="67"/>
                  </a:lnTo>
                  <a:lnTo>
                    <a:pt x="188" y="66"/>
                  </a:lnTo>
                  <a:lnTo>
                    <a:pt x="191" y="63"/>
                  </a:lnTo>
                  <a:lnTo>
                    <a:pt x="192" y="60"/>
                  </a:lnTo>
                  <a:lnTo>
                    <a:pt x="195" y="55"/>
                  </a:lnTo>
                  <a:lnTo>
                    <a:pt x="198" y="52"/>
                  </a:lnTo>
                  <a:lnTo>
                    <a:pt x="201" y="49"/>
                  </a:lnTo>
                  <a:lnTo>
                    <a:pt x="203" y="48"/>
                  </a:lnTo>
                  <a:lnTo>
                    <a:pt x="204" y="47"/>
                  </a:lnTo>
                  <a:lnTo>
                    <a:pt x="204" y="41"/>
                  </a:lnTo>
                  <a:lnTo>
                    <a:pt x="204" y="38"/>
                  </a:lnTo>
                  <a:lnTo>
                    <a:pt x="203" y="33"/>
                  </a:lnTo>
                  <a:lnTo>
                    <a:pt x="201" y="30"/>
                  </a:lnTo>
                  <a:lnTo>
                    <a:pt x="200" y="27"/>
                  </a:lnTo>
                  <a:lnTo>
                    <a:pt x="198" y="24"/>
                  </a:lnTo>
                  <a:lnTo>
                    <a:pt x="194" y="22"/>
                  </a:lnTo>
                  <a:lnTo>
                    <a:pt x="198" y="17"/>
                  </a:lnTo>
                  <a:lnTo>
                    <a:pt x="204" y="14"/>
                  </a:lnTo>
                  <a:lnTo>
                    <a:pt x="209" y="11"/>
                  </a:lnTo>
                  <a:lnTo>
                    <a:pt x="213" y="8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44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1"/>
                  </a:lnTo>
                  <a:lnTo>
                    <a:pt x="261" y="2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5" y="7"/>
                  </a:lnTo>
                  <a:lnTo>
                    <a:pt x="276" y="13"/>
                  </a:lnTo>
                  <a:lnTo>
                    <a:pt x="278" y="17"/>
                  </a:lnTo>
                  <a:lnTo>
                    <a:pt x="279" y="23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5"/>
                  </a:lnTo>
                  <a:lnTo>
                    <a:pt x="279" y="39"/>
                  </a:lnTo>
                  <a:lnTo>
                    <a:pt x="279" y="42"/>
                  </a:lnTo>
                  <a:lnTo>
                    <a:pt x="279" y="48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4" y="63"/>
                  </a:lnTo>
                  <a:lnTo>
                    <a:pt x="289" y="61"/>
                  </a:lnTo>
                  <a:lnTo>
                    <a:pt x="294" y="61"/>
                  </a:lnTo>
                  <a:lnTo>
                    <a:pt x="300" y="61"/>
                  </a:lnTo>
                  <a:lnTo>
                    <a:pt x="303" y="61"/>
                  </a:lnTo>
                  <a:lnTo>
                    <a:pt x="307" y="60"/>
                  </a:lnTo>
                  <a:lnTo>
                    <a:pt x="309" y="57"/>
                  </a:lnTo>
                  <a:lnTo>
                    <a:pt x="313" y="57"/>
                  </a:lnTo>
                  <a:lnTo>
                    <a:pt x="317" y="57"/>
                  </a:lnTo>
                  <a:lnTo>
                    <a:pt x="323" y="58"/>
                  </a:lnTo>
                  <a:lnTo>
                    <a:pt x="329" y="57"/>
                  </a:lnTo>
                  <a:lnTo>
                    <a:pt x="333" y="57"/>
                  </a:lnTo>
                  <a:lnTo>
                    <a:pt x="336" y="54"/>
                  </a:lnTo>
                  <a:lnTo>
                    <a:pt x="338" y="51"/>
                  </a:lnTo>
                  <a:lnTo>
                    <a:pt x="344" y="52"/>
                  </a:lnTo>
                  <a:lnTo>
                    <a:pt x="347" y="51"/>
                  </a:lnTo>
                  <a:lnTo>
                    <a:pt x="348" y="49"/>
                  </a:lnTo>
                  <a:lnTo>
                    <a:pt x="348" y="47"/>
                  </a:lnTo>
                  <a:lnTo>
                    <a:pt x="350" y="47"/>
                  </a:lnTo>
                  <a:lnTo>
                    <a:pt x="351" y="49"/>
                  </a:lnTo>
                  <a:lnTo>
                    <a:pt x="351" y="51"/>
                  </a:lnTo>
                  <a:lnTo>
                    <a:pt x="351" y="54"/>
                  </a:lnTo>
                  <a:lnTo>
                    <a:pt x="351" y="58"/>
                  </a:lnTo>
                  <a:lnTo>
                    <a:pt x="353" y="60"/>
                  </a:lnTo>
                  <a:lnTo>
                    <a:pt x="357" y="61"/>
                  </a:lnTo>
                  <a:lnTo>
                    <a:pt x="360" y="60"/>
                  </a:lnTo>
                  <a:lnTo>
                    <a:pt x="363" y="60"/>
                  </a:lnTo>
                  <a:lnTo>
                    <a:pt x="366" y="60"/>
                  </a:lnTo>
                  <a:lnTo>
                    <a:pt x="372" y="60"/>
                  </a:lnTo>
                  <a:lnTo>
                    <a:pt x="378" y="61"/>
                  </a:lnTo>
                  <a:lnTo>
                    <a:pt x="381" y="63"/>
                  </a:lnTo>
                  <a:lnTo>
                    <a:pt x="382" y="66"/>
                  </a:lnTo>
                  <a:lnTo>
                    <a:pt x="385" y="69"/>
                  </a:lnTo>
                  <a:lnTo>
                    <a:pt x="386" y="72"/>
                  </a:lnTo>
                  <a:lnTo>
                    <a:pt x="391" y="74"/>
                  </a:lnTo>
                  <a:lnTo>
                    <a:pt x="395" y="74"/>
                  </a:lnTo>
                  <a:lnTo>
                    <a:pt x="397" y="76"/>
                  </a:lnTo>
                  <a:lnTo>
                    <a:pt x="397" y="79"/>
                  </a:lnTo>
                  <a:lnTo>
                    <a:pt x="397" y="82"/>
                  </a:lnTo>
                  <a:lnTo>
                    <a:pt x="395" y="86"/>
                  </a:lnTo>
                  <a:lnTo>
                    <a:pt x="394" y="91"/>
                  </a:lnTo>
                  <a:lnTo>
                    <a:pt x="391" y="97"/>
                  </a:lnTo>
                  <a:lnTo>
                    <a:pt x="389" y="101"/>
                  </a:lnTo>
                  <a:lnTo>
                    <a:pt x="388" y="104"/>
                  </a:lnTo>
                  <a:lnTo>
                    <a:pt x="386" y="107"/>
                  </a:lnTo>
                  <a:lnTo>
                    <a:pt x="385" y="110"/>
                  </a:lnTo>
                  <a:lnTo>
                    <a:pt x="383" y="116"/>
                  </a:lnTo>
                  <a:lnTo>
                    <a:pt x="381" y="122"/>
                  </a:lnTo>
                  <a:lnTo>
                    <a:pt x="381" y="124"/>
                  </a:lnTo>
                  <a:lnTo>
                    <a:pt x="381" y="126"/>
                  </a:lnTo>
                  <a:lnTo>
                    <a:pt x="382" y="130"/>
                  </a:lnTo>
                  <a:lnTo>
                    <a:pt x="385" y="132"/>
                  </a:lnTo>
                  <a:lnTo>
                    <a:pt x="389" y="133"/>
                  </a:lnTo>
                  <a:lnTo>
                    <a:pt x="394" y="135"/>
                  </a:lnTo>
                  <a:lnTo>
                    <a:pt x="397" y="136"/>
                  </a:lnTo>
                  <a:lnTo>
                    <a:pt x="398" y="139"/>
                  </a:lnTo>
                  <a:lnTo>
                    <a:pt x="400" y="144"/>
                  </a:lnTo>
                  <a:lnTo>
                    <a:pt x="403" y="148"/>
                  </a:lnTo>
                  <a:lnTo>
                    <a:pt x="404" y="151"/>
                  </a:lnTo>
                  <a:lnTo>
                    <a:pt x="406" y="155"/>
                  </a:lnTo>
                  <a:lnTo>
                    <a:pt x="407" y="158"/>
                  </a:lnTo>
                  <a:lnTo>
                    <a:pt x="408" y="161"/>
                  </a:lnTo>
                  <a:lnTo>
                    <a:pt x="411" y="164"/>
                  </a:lnTo>
                  <a:lnTo>
                    <a:pt x="414" y="164"/>
                  </a:lnTo>
                  <a:lnTo>
                    <a:pt x="417" y="166"/>
                  </a:lnTo>
                  <a:lnTo>
                    <a:pt x="420" y="166"/>
                  </a:lnTo>
                  <a:lnTo>
                    <a:pt x="423" y="166"/>
                  </a:lnTo>
                  <a:lnTo>
                    <a:pt x="425" y="167"/>
                  </a:lnTo>
                  <a:lnTo>
                    <a:pt x="426" y="170"/>
                  </a:lnTo>
                  <a:lnTo>
                    <a:pt x="428" y="173"/>
                  </a:lnTo>
                  <a:lnTo>
                    <a:pt x="426" y="177"/>
                  </a:lnTo>
                  <a:lnTo>
                    <a:pt x="426" y="180"/>
                  </a:lnTo>
                  <a:lnTo>
                    <a:pt x="425" y="183"/>
                  </a:lnTo>
                  <a:lnTo>
                    <a:pt x="426" y="185"/>
                  </a:lnTo>
                  <a:lnTo>
                    <a:pt x="428" y="186"/>
                  </a:lnTo>
                  <a:lnTo>
                    <a:pt x="429" y="188"/>
                  </a:lnTo>
                  <a:lnTo>
                    <a:pt x="431" y="189"/>
                  </a:lnTo>
                  <a:lnTo>
                    <a:pt x="431" y="194"/>
                  </a:lnTo>
                  <a:lnTo>
                    <a:pt x="431" y="196"/>
                  </a:lnTo>
                  <a:lnTo>
                    <a:pt x="429" y="199"/>
                  </a:lnTo>
                  <a:lnTo>
                    <a:pt x="428" y="201"/>
                  </a:lnTo>
                  <a:lnTo>
                    <a:pt x="426" y="202"/>
                  </a:lnTo>
                  <a:lnTo>
                    <a:pt x="423" y="204"/>
                  </a:lnTo>
                  <a:lnTo>
                    <a:pt x="420" y="205"/>
                  </a:lnTo>
                  <a:lnTo>
                    <a:pt x="417" y="207"/>
                  </a:lnTo>
                  <a:lnTo>
                    <a:pt x="414" y="205"/>
                  </a:lnTo>
                  <a:lnTo>
                    <a:pt x="411" y="204"/>
                  </a:lnTo>
                  <a:lnTo>
                    <a:pt x="410" y="204"/>
                  </a:lnTo>
                  <a:lnTo>
                    <a:pt x="407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8" y="210"/>
                  </a:lnTo>
                  <a:lnTo>
                    <a:pt x="410" y="213"/>
                  </a:lnTo>
                  <a:lnTo>
                    <a:pt x="413" y="216"/>
                  </a:lnTo>
                  <a:lnTo>
                    <a:pt x="414" y="220"/>
                  </a:lnTo>
                  <a:lnTo>
                    <a:pt x="416" y="223"/>
                  </a:lnTo>
                  <a:lnTo>
                    <a:pt x="419" y="229"/>
                  </a:lnTo>
                  <a:lnTo>
                    <a:pt x="420" y="232"/>
                  </a:lnTo>
                  <a:lnTo>
                    <a:pt x="420" y="236"/>
                  </a:lnTo>
                  <a:lnTo>
                    <a:pt x="422" y="241"/>
                  </a:lnTo>
                  <a:lnTo>
                    <a:pt x="425" y="245"/>
                  </a:lnTo>
                  <a:lnTo>
                    <a:pt x="422" y="249"/>
                  </a:lnTo>
                  <a:lnTo>
                    <a:pt x="420" y="251"/>
                  </a:lnTo>
                  <a:lnTo>
                    <a:pt x="420" y="254"/>
                  </a:lnTo>
                  <a:lnTo>
                    <a:pt x="417" y="255"/>
                  </a:lnTo>
                  <a:lnTo>
                    <a:pt x="416" y="258"/>
                  </a:lnTo>
                  <a:lnTo>
                    <a:pt x="417" y="260"/>
                  </a:lnTo>
                  <a:lnTo>
                    <a:pt x="420" y="261"/>
                  </a:lnTo>
                  <a:lnTo>
                    <a:pt x="422" y="263"/>
                  </a:lnTo>
                  <a:lnTo>
                    <a:pt x="425" y="263"/>
                  </a:lnTo>
                  <a:lnTo>
                    <a:pt x="429" y="263"/>
                  </a:lnTo>
                  <a:lnTo>
                    <a:pt x="432" y="264"/>
                  </a:lnTo>
                  <a:lnTo>
                    <a:pt x="432" y="267"/>
                  </a:lnTo>
                  <a:lnTo>
                    <a:pt x="433" y="271"/>
                  </a:lnTo>
                  <a:lnTo>
                    <a:pt x="432" y="276"/>
                  </a:lnTo>
                  <a:lnTo>
                    <a:pt x="431" y="279"/>
                  </a:lnTo>
                  <a:lnTo>
                    <a:pt x="428" y="282"/>
                  </a:lnTo>
                  <a:lnTo>
                    <a:pt x="425" y="285"/>
                  </a:lnTo>
                  <a:lnTo>
                    <a:pt x="422" y="289"/>
                  </a:lnTo>
                  <a:lnTo>
                    <a:pt x="420" y="293"/>
                  </a:lnTo>
                  <a:lnTo>
                    <a:pt x="416" y="299"/>
                  </a:lnTo>
                  <a:lnTo>
                    <a:pt x="416" y="302"/>
                  </a:lnTo>
                  <a:lnTo>
                    <a:pt x="417" y="310"/>
                  </a:lnTo>
                  <a:lnTo>
                    <a:pt x="417" y="313"/>
                  </a:lnTo>
                  <a:lnTo>
                    <a:pt x="420" y="314"/>
                  </a:lnTo>
                  <a:lnTo>
                    <a:pt x="423" y="316"/>
                  </a:lnTo>
                  <a:lnTo>
                    <a:pt x="428" y="317"/>
                  </a:lnTo>
                  <a:lnTo>
                    <a:pt x="429" y="317"/>
                  </a:lnTo>
                  <a:lnTo>
                    <a:pt x="432" y="323"/>
                  </a:lnTo>
                  <a:lnTo>
                    <a:pt x="433" y="327"/>
                  </a:lnTo>
                  <a:lnTo>
                    <a:pt x="436" y="330"/>
                  </a:lnTo>
                  <a:lnTo>
                    <a:pt x="439" y="330"/>
                  </a:lnTo>
                  <a:lnTo>
                    <a:pt x="444" y="332"/>
                  </a:lnTo>
                  <a:lnTo>
                    <a:pt x="447" y="336"/>
                  </a:lnTo>
                  <a:lnTo>
                    <a:pt x="450" y="340"/>
                  </a:lnTo>
                  <a:lnTo>
                    <a:pt x="454" y="343"/>
                  </a:lnTo>
                  <a:lnTo>
                    <a:pt x="460" y="346"/>
                  </a:lnTo>
                  <a:lnTo>
                    <a:pt x="464" y="345"/>
                  </a:lnTo>
                  <a:lnTo>
                    <a:pt x="470" y="346"/>
                  </a:lnTo>
                  <a:lnTo>
                    <a:pt x="476" y="346"/>
                  </a:lnTo>
                  <a:lnTo>
                    <a:pt x="479" y="349"/>
                  </a:lnTo>
                  <a:lnTo>
                    <a:pt x="483" y="352"/>
                  </a:lnTo>
                  <a:lnTo>
                    <a:pt x="486" y="357"/>
                  </a:lnTo>
                  <a:lnTo>
                    <a:pt x="495" y="367"/>
                  </a:lnTo>
                  <a:lnTo>
                    <a:pt x="500" y="370"/>
                  </a:lnTo>
                  <a:lnTo>
                    <a:pt x="508" y="371"/>
                  </a:lnTo>
                  <a:lnTo>
                    <a:pt x="511" y="376"/>
                  </a:lnTo>
                  <a:lnTo>
                    <a:pt x="513" y="379"/>
                  </a:lnTo>
                  <a:lnTo>
                    <a:pt x="514" y="383"/>
                  </a:lnTo>
                  <a:lnTo>
                    <a:pt x="514" y="386"/>
                  </a:lnTo>
                  <a:lnTo>
                    <a:pt x="514" y="392"/>
                  </a:lnTo>
                  <a:lnTo>
                    <a:pt x="513" y="395"/>
                  </a:lnTo>
                  <a:lnTo>
                    <a:pt x="511" y="399"/>
                  </a:lnTo>
                  <a:lnTo>
                    <a:pt x="513" y="401"/>
                  </a:lnTo>
                  <a:lnTo>
                    <a:pt x="514" y="402"/>
                  </a:lnTo>
                  <a:lnTo>
                    <a:pt x="514" y="404"/>
                  </a:lnTo>
                  <a:lnTo>
                    <a:pt x="514" y="408"/>
                  </a:lnTo>
                  <a:lnTo>
                    <a:pt x="511" y="413"/>
                  </a:lnTo>
                  <a:lnTo>
                    <a:pt x="513" y="417"/>
                  </a:lnTo>
                  <a:lnTo>
                    <a:pt x="514" y="421"/>
                  </a:lnTo>
                  <a:lnTo>
                    <a:pt x="514" y="421"/>
                  </a:lnTo>
                  <a:lnTo>
                    <a:pt x="514" y="42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1" name="Freeform 90"/>
            <p:cNvSpPr>
              <a:spLocks noEditPoints="1"/>
            </p:cNvSpPr>
            <p:nvPr/>
          </p:nvSpPr>
          <p:spPr bwMode="auto">
            <a:xfrm>
              <a:off x="527" y="2732"/>
              <a:ext cx="759" cy="1284"/>
            </a:xfrm>
            <a:custGeom>
              <a:avLst/>
              <a:gdLst/>
              <a:ahLst/>
              <a:cxnLst>
                <a:cxn ang="0">
                  <a:pos x="16" y="376"/>
                </a:cxn>
                <a:cxn ang="0">
                  <a:pos x="551" y="1096"/>
                </a:cxn>
                <a:cxn ang="0">
                  <a:pos x="519" y="1151"/>
                </a:cxn>
                <a:cxn ang="0">
                  <a:pos x="438" y="1209"/>
                </a:cxn>
                <a:cxn ang="0">
                  <a:pos x="381" y="1283"/>
                </a:cxn>
                <a:cxn ang="0">
                  <a:pos x="322" y="1243"/>
                </a:cxn>
                <a:cxn ang="0">
                  <a:pos x="257" y="1208"/>
                </a:cxn>
                <a:cxn ang="0">
                  <a:pos x="240" y="1158"/>
                </a:cxn>
                <a:cxn ang="0">
                  <a:pos x="219" y="1096"/>
                </a:cxn>
                <a:cxn ang="0">
                  <a:pos x="150" y="1024"/>
                </a:cxn>
                <a:cxn ang="0">
                  <a:pos x="141" y="920"/>
                </a:cxn>
                <a:cxn ang="0">
                  <a:pos x="138" y="857"/>
                </a:cxn>
                <a:cxn ang="0">
                  <a:pos x="135" y="814"/>
                </a:cxn>
                <a:cxn ang="0">
                  <a:pos x="166" y="776"/>
                </a:cxn>
                <a:cxn ang="0">
                  <a:pos x="155" y="736"/>
                </a:cxn>
                <a:cxn ang="0">
                  <a:pos x="128" y="695"/>
                </a:cxn>
                <a:cxn ang="0">
                  <a:pos x="102" y="623"/>
                </a:cxn>
                <a:cxn ang="0">
                  <a:pos x="53" y="571"/>
                </a:cxn>
                <a:cxn ang="0">
                  <a:pos x="34" y="504"/>
                </a:cxn>
                <a:cxn ang="0">
                  <a:pos x="13" y="414"/>
                </a:cxn>
                <a:cxn ang="0">
                  <a:pos x="24" y="388"/>
                </a:cxn>
                <a:cxn ang="0">
                  <a:pos x="33" y="379"/>
                </a:cxn>
                <a:cxn ang="0">
                  <a:pos x="24" y="376"/>
                </a:cxn>
                <a:cxn ang="0">
                  <a:pos x="15" y="350"/>
                </a:cxn>
                <a:cxn ang="0">
                  <a:pos x="25" y="313"/>
                </a:cxn>
                <a:cxn ang="0">
                  <a:pos x="37" y="301"/>
                </a:cxn>
                <a:cxn ang="0">
                  <a:pos x="43" y="261"/>
                </a:cxn>
                <a:cxn ang="0">
                  <a:pos x="85" y="229"/>
                </a:cxn>
                <a:cxn ang="0">
                  <a:pos x="84" y="201"/>
                </a:cxn>
                <a:cxn ang="0">
                  <a:pos x="83" y="178"/>
                </a:cxn>
                <a:cxn ang="0">
                  <a:pos x="84" y="138"/>
                </a:cxn>
                <a:cxn ang="0">
                  <a:pos x="90" y="129"/>
                </a:cxn>
                <a:cxn ang="0">
                  <a:pos x="112" y="150"/>
                </a:cxn>
                <a:cxn ang="0">
                  <a:pos x="162" y="211"/>
                </a:cxn>
                <a:cxn ang="0">
                  <a:pos x="203" y="286"/>
                </a:cxn>
                <a:cxn ang="0">
                  <a:pos x="282" y="266"/>
                </a:cxn>
                <a:cxn ang="0">
                  <a:pos x="322" y="273"/>
                </a:cxn>
                <a:cxn ang="0">
                  <a:pos x="407" y="261"/>
                </a:cxn>
                <a:cxn ang="0">
                  <a:pos x="443" y="208"/>
                </a:cxn>
                <a:cxn ang="0">
                  <a:pos x="443" y="111"/>
                </a:cxn>
                <a:cxn ang="0">
                  <a:pos x="523" y="122"/>
                </a:cxn>
                <a:cxn ang="0">
                  <a:pos x="598" y="73"/>
                </a:cxn>
                <a:cxn ang="0">
                  <a:pos x="675" y="41"/>
                </a:cxn>
                <a:cxn ang="0">
                  <a:pos x="754" y="0"/>
                </a:cxn>
                <a:cxn ang="0">
                  <a:pos x="751" y="69"/>
                </a:cxn>
                <a:cxn ang="0">
                  <a:pos x="703" y="125"/>
                </a:cxn>
                <a:cxn ang="0">
                  <a:pos x="679" y="181"/>
                </a:cxn>
                <a:cxn ang="0">
                  <a:pos x="668" y="231"/>
                </a:cxn>
                <a:cxn ang="0">
                  <a:pos x="628" y="282"/>
                </a:cxn>
                <a:cxn ang="0">
                  <a:pos x="597" y="314"/>
                </a:cxn>
                <a:cxn ang="0">
                  <a:pos x="615" y="376"/>
                </a:cxn>
                <a:cxn ang="0">
                  <a:pos x="591" y="436"/>
                </a:cxn>
                <a:cxn ang="0">
                  <a:pos x="551" y="499"/>
                </a:cxn>
                <a:cxn ang="0">
                  <a:pos x="525" y="588"/>
                </a:cxn>
                <a:cxn ang="0">
                  <a:pos x="588" y="638"/>
                </a:cxn>
                <a:cxn ang="0">
                  <a:pos x="625" y="668"/>
                </a:cxn>
                <a:cxn ang="0">
                  <a:pos x="587" y="746"/>
                </a:cxn>
                <a:cxn ang="0">
                  <a:pos x="659" y="765"/>
                </a:cxn>
                <a:cxn ang="0">
                  <a:pos x="656" y="818"/>
                </a:cxn>
                <a:cxn ang="0">
                  <a:pos x="593" y="849"/>
                </a:cxn>
                <a:cxn ang="0">
                  <a:pos x="572" y="905"/>
                </a:cxn>
                <a:cxn ang="0">
                  <a:pos x="546" y="1024"/>
                </a:cxn>
              </a:cxnLst>
              <a:rect l="0" t="0" r="r" b="b"/>
              <a:pathLst>
                <a:path w="759" h="1284">
                  <a:moveTo>
                    <a:pt x="303" y="1264"/>
                  </a:moveTo>
                  <a:lnTo>
                    <a:pt x="303" y="1262"/>
                  </a:lnTo>
                  <a:lnTo>
                    <a:pt x="304" y="1261"/>
                  </a:lnTo>
                  <a:lnTo>
                    <a:pt x="306" y="1262"/>
                  </a:lnTo>
                  <a:lnTo>
                    <a:pt x="304" y="1264"/>
                  </a:lnTo>
                  <a:lnTo>
                    <a:pt x="303" y="1264"/>
                  </a:lnTo>
                  <a:lnTo>
                    <a:pt x="303" y="1264"/>
                  </a:lnTo>
                  <a:close/>
                  <a:moveTo>
                    <a:pt x="2" y="351"/>
                  </a:moveTo>
                  <a:lnTo>
                    <a:pt x="0" y="351"/>
                  </a:lnTo>
                  <a:lnTo>
                    <a:pt x="0" y="350"/>
                  </a:lnTo>
                  <a:lnTo>
                    <a:pt x="2" y="345"/>
                  </a:lnTo>
                  <a:lnTo>
                    <a:pt x="3" y="347"/>
                  </a:lnTo>
                  <a:lnTo>
                    <a:pt x="2" y="351"/>
                  </a:lnTo>
                  <a:lnTo>
                    <a:pt x="2" y="351"/>
                  </a:lnTo>
                  <a:close/>
                  <a:moveTo>
                    <a:pt x="15" y="382"/>
                  </a:moveTo>
                  <a:lnTo>
                    <a:pt x="12" y="379"/>
                  </a:lnTo>
                  <a:lnTo>
                    <a:pt x="13" y="377"/>
                  </a:lnTo>
                  <a:lnTo>
                    <a:pt x="16" y="376"/>
                  </a:lnTo>
                  <a:lnTo>
                    <a:pt x="18" y="376"/>
                  </a:lnTo>
                  <a:lnTo>
                    <a:pt x="18" y="373"/>
                  </a:lnTo>
                  <a:lnTo>
                    <a:pt x="19" y="373"/>
                  </a:lnTo>
                  <a:lnTo>
                    <a:pt x="21" y="376"/>
                  </a:lnTo>
                  <a:lnTo>
                    <a:pt x="19" y="379"/>
                  </a:lnTo>
                  <a:lnTo>
                    <a:pt x="16" y="382"/>
                  </a:lnTo>
                  <a:lnTo>
                    <a:pt x="15" y="382"/>
                  </a:lnTo>
                  <a:lnTo>
                    <a:pt x="15" y="382"/>
                  </a:lnTo>
                  <a:close/>
                  <a:moveTo>
                    <a:pt x="557" y="1070"/>
                  </a:moveTo>
                  <a:lnTo>
                    <a:pt x="557" y="1071"/>
                  </a:lnTo>
                  <a:lnTo>
                    <a:pt x="553" y="1073"/>
                  </a:lnTo>
                  <a:lnTo>
                    <a:pt x="550" y="1076"/>
                  </a:lnTo>
                  <a:lnTo>
                    <a:pt x="547" y="1080"/>
                  </a:lnTo>
                  <a:lnTo>
                    <a:pt x="547" y="1083"/>
                  </a:lnTo>
                  <a:lnTo>
                    <a:pt x="547" y="1087"/>
                  </a:lnTo>
                  <a:lnTo>
                    <a:pt x="550" y="1090"/>
                  </a:lnTo>
                  <a:lnTo>
                    <a:pt x="551" y="1093"/>
                  </a:lnTo>
                  <a:lnTo>
                    <a:pt x="551" y="1096"/>
                  </a:lnTo>
                  <a:lnTo>
                    <a:pt x="548" y="1101"/>
                  </a:lnTo>
                  <a:lnTo>
                    <a:pt x="548" y="1105"/>
                  </a:lnTo>
                  <a:lnTo>
                    <a:pt x="547" y="1111"/>
                  </a:lnTo>
                  <a:lnTo>
                    <a:pt x="547" y="1115"/>
                  </a:lnTo>
                  <a:lnTo>
                    <a:pt x="546" y="1118"/>
                  </a:lnTo>
                  <a:lnTo>
                    <a:pt x="544" y="1120"/>
                  </a:lnTo>
                  <a:lnTo>
                    <a:pt x="543" y="1123"/>
                  </a:lnTo>
                  <a:lnTo>
                    <a:pt x="540" y="1126"/>
                  </a:lnTo>
                  <a:lnTo>
                    <a:pt x="538" y="1129"/>
                  </a:lnTo>
                  <a:lnTo>
                    <a:pt x="537" y="1131"/>
                  </a:lnTo>
                  <a:lnTo>
                    <a:pt x="534" y="1131"/>
                  </a:lnTo>
                  <a:lnTo>
                    <a:pt x="531" y="1131"/>
                  </a:lnTo>
                  <a:lnTo>
                    <a:pt x="528" y="1133"/>
                  </a:lnTo>
                  <a:lnTo>
                    <a:pt x="525" y="1136"/>
                  </a:lnTo>
                  <a:lnTo>
                    <a:pt x="523" y="1139"/>
                  </a:lnTo>
                  <a:lnTo>
                    <a:pt x="522" y="1143"/>
                  </a:lnTo>
                  <a:lnTo>
                    <a:pt x="522" y="1146"/>
                  </a:lnTo>
                  <a:lnTo>
                    <a:pt x="519" y="1151"/>
                  </a:lnTo>
                  <a:lnTo>
                    <a:pt x="516" y="1151"/>
                  </a:lnTo>
                  <a:lnTo>
                    <a:pt x="512" y="1155"/>
                  </a:lnTo>
                  <a:lnTo>
                    <a:pt x="509" y="1159"/>
                  </a:lnTo>
                  <a:lnTo>
                    <a:pt x="507" y="1162"/>
                  </a:lnTo>
                  <a:lnTo>
                    <a:pt x="504" y="1167"/>
                  </a:lnTo>
                  <a:lnTo>
                    <a:pt x="501" y="1173"/>
                  </a:lnTo>
                  <a:lnTo>
                    <a:pt x="498" y="1173"/>
                  </a:lnTo>
                  <a:lnTo>
                    <a:pt x="494" y="1173"/>
                  </a:lnTo>
                  <a:lnTo>
                    <a:pt x="491" y="1173"/>
                  </a:lnTo>
                  <a:lnTo>
                    <a:pt x="487" y="1176"/>
                  </a:lnTo>
                  <a:lnTo>
                    <a:pt x="478" y="1180"/>
                  </a:lnTo>
                  <a:lnTo>
                    <a:pt x="471" y="1183"/>
                  </a:lnTo>
                  <a:lnTo>
                    <a:pt x="465" y="1187"/>
                  </a:lnTo>
                  <a:lnTo>
                    <a:pt x="459" y="1192"/>
                  </a:lnTo>
                  <a:lnTo>
                    <a:pt x="454" y="1196"/>
                  </a:lnTo>
                  <a:lnTo>
                    <a:pt x="451" y="1201"/>
                  </a:lnTo>
                  <a:lnTo>
                    <a:pt x="446" y="1203"/>
                  </a:lnTo>
                  <a:lnTo>
                    <a:pt x="438" y="1209"/>
                  </a:lnTo>
                  <a:lnTo>
                    <a:pt x="429" y="1215"/>
                  </a:lnTo>
                  <a:lnTo>
                    <a:pt x="426" y="1221"/>
                  </a:lnTo>
                  <a:lnTo>
                    <a:pt x="422" y="1226"/>
                  </a:lnTo>
                  <a:lnTo>
                    <a:pt x="416" y="1231"/>
                  </a:lnTo>
                  <a:lnTo>
                    <a:pt x="410" y="1236"/>
                  </a:lnTo>
                  <a:lnTo>
                    <a:pt x="406" y="1239"/>
                  </a:lnTo>
                  <a:lnTo>
                    <a:pt x="401" y="1243"/>
                  </a:lnTo>
                  <a:lnTo>
                    <a:pt x="397" y="1246"/>
                  </a:lnTo>
                  <a:lnTo>
                    <a:pt x="393" y="1251"/>
                  </a:lnTo>
                  <a:lnTo>
                    <a:pt x="388" y="1256"/>
                  </a:lnTo>
                  <a:lnTo>
                    <a:pt x="385" y="1262"/>
                  </a:lnTo>
                  <a:lnTo>
                    <a:pt x="384" y="1265"/>
                  </a:lnTo>
                  <a:lnTo>
                    <a:pt x="384" y="1271"/>
                  </a:lnTo>
                  <a:lnTo>
                    <a:pt x="387" y="1275"/>
                  </a:lnTo>
                  <a:lnTo>
                    <a:pt x="388" y="1284"/>
                  </a:lnTo>
                  <a:lnTo>
                    <a:pt x="385" y="1283"/>
                  </a:lnTo>
                  <a:lnTo>
                    <a:pt x="382" y="1283"/>
                  </a:lnTo>
                  <a:lnTo>
                    <a:pt x="381" y="1283"/>
                  </a:lnTo>
                  <a:lnTo>
                    <a:pt x="379" y="1283"/>
                  </a:lnTo>
                  <a:lnTo>
                    <a:pt x="375" y="1280"/>
                  </a:lnTo>
                  <a:lnTo>
                    <a:pt x="369" y="1278"/>
                  </a:lnTo>
                  <a:lnTo>
                    <a:pt x="354" y="1277"/>
                  </a:lnTo>
                  <a:lnTo>
                    <a:pt x="349" y="1275"/>
                  </a:lnTo>
                  <a:lnTo>
                    <a:pt x="346" y="1275"/>
                  </a:lnTo>
                  <a:lnTo>
                    <a:pt x="343" y="1275"/>
                  </a:lnTo>
                  <a:lnTo>
                    <a:pt x="341" y="1274"/>
                  </a:lnTo>
                  <a:lnTo>
                    <a:pt x="343" y="1273"/>
                  </a:lnTo>
                  <a:lnTo>
                    <a:pt x="343" y="1268"/>
                  </a:lnTo>
                  <a:lnTo>
                    <a:pt x="341" y="1265"/>
                  </a:lnTo>
                  <a:lnTo>
                    <a:pt x="337" y="1256"/>
                  </a:lnTo>
                  <a:lnTo>
                    <a:pt x="332" y="1253"/>
                  </a:lnTo>
                  <a:lnTo>
                    <a:pt x="329" y="1251"/>
                  </a:lnTo>
                  <a:lnTo>
                    <a:pt x="328" y="1249"/>
                  </a:lnTo>
                  <a:lnTo>
                    <a:pt x="325" y="1246"/>
                  </a:lnTo>
                  <a:lnTo>
                    <a:pt x="325" y="1245"/>
                  </a:lnTo>
                  <a:lnTo>
                    <a:pt x="322" y="1243"/>
                  </a:lnTo>
                  <a:lnTo>
                    <a:pt x="321" y="1243"/>
                  </a:lnTo>
                  <a:lnTo>
                    <a:pt x="318" y="1240"/>
                  </a:lnTo>
                  <a:lnTo>
                    <a:pt x="313" y="1237"/>
                  </a:lnTo>
                  <a:lnTo>
                    <a:pt x="307" y="1231"/>
                  </a:lnTo>
                  <a:lnTo>
                    <a:pt x="296" y="1223"/>
                  </a:lnTo>
                  <a:lnTo>
                    <a:pt x="288" y="1221"/>
                  </a:lnTo>
                  <a:lnTo>
                    <a:pt x="284" y="1220"/>
                  </a:lnTo>
                  <a:lnTo>
                    <a:pt x="277" y="1220"/>
                  </a:lnTo>
                  <a:lnTo>
                    <a:pt x="272" y="1221"/>
                  </a:lnTo>
                  <a:lnTo>
                    <a:pt x="271" y="1221"/>
                  </a:lnTo>
                  <a:lnTo>
                    <a:pt x="266" y="1218"/>
                  </a:lnTo>
                  <a:lnTo>
                    <a:pt x="265" y="1217"/>
                  </a:lnTo>
                  <a:lnTo>
                    <a:pt x="265" y="1215"/>
                  </a:lnTo>
                  <a:lnTo>
                    <a:pt x="260" y="1212"/>
                  </a:lnTo>
                  <a:lnTo>
                    <a:pt x="260" y="1211"/>
                  </a:lnTo>
                  <a:lnTo>
                    <a:pt x="260" y="1209"/>
                  </a:lnTo>
                  <a:lnTo>
                    <a:pt x="257" y="1211"/>
                  </a:lnTo>
                  <a:lnTo>
                    <a:pt x="257" y="1208"/>
                  </a:lnTo>
                  <a:lnTo>
                    <a:pt x="256" y="1203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8"/>
                  </a:lnTo>
                  <a:lnTo>
                    <a:pt x="249" y="1199"/>
                  </a:lnTo>
                  <a:lnTo>
                    <a:pt x="247" y="1201"/>
                  </a:lnTo>
                  <a:lnTo>
                    <a:pt x="246" y="1201"/>
                  </a:lnTo>
                  <a:lnTo>
                    <a:pt x="246" y="1199"/>
                  </a:lnTo>
                  <a:lnTo>
                    <a:pt x="244" y="1193"/>
                  </a:lnTo>
                  <a:lnTo>
                    <a:pt x="247" y="1190"/>
                  </a:lnTo>
                  <a:lnTo>
                    <a:pt x="247" y="1187"/>
                  </a:lnTo>
                  <a:lnTo>
                    <a:pt x="247" y="1186"/>
                  </a:lnTo>
                  <a:lnTo>
                    <a:pt x="243" y="1171"/>
                  </a:lnTo>
                  <a:lnTo>
                    <a:pt x="243" y="1170"/>
                  </a:lnTo>
                  <a:lnTo>
                    <a:pt x="243" y="1168"/>
                  </a:lnTo>
                  <a:lnTo>
                    <a:pt x="243" y="1164"/>
                  </a:lnTo>
                  <a:lnTo>
                    <a:pt x="241" y="1161"/>
                  </a:lnTo>
                  <a:lnTo>
                    <a:pt x="240" y="1158"/>
                  </a:lnTo>
                  <a:lnTo>
                    <a:pt x="240" y="1156"/>
                  </a:lnTo>
                  <a:lnTo>
                    <a:pt x="232" y="1151"/>
                  </a:lnTo>
                  <a:lnTo>
                    <a:pt x="230" y="1148"/>
                  </a:lnTo>
                  <a:lnTo>
                    <a:pt x="225" y="1146"/>
                  </a:lnTo>
                  <a:lnTo>
                    <a:pt x="224" y="1143"/>
                  </a:lnTo>
                  <a:lnTo>
                    <a:pt x="224" y="1139"/>
                  </a:lnTo>
                  <a:lnTo>
                    <a:pt x="222" y="1136"/>
                  </a:lnTo>
                  <a:lnTo>
                    <a:pt x="221" y="1133"/>
                  </a:lnTo>
                  <a:lnTo>
                    <a:pt x="219" y="1130"/>
                  </a:lnTo>
                  <a:lnTo>
                    <a:pt x="218" y="1127"/>
                  </a:lnTo>
                  <a:lnTo>
                    <a:pt x="215" y="1124"/>
                  </a:lnTo>
                  <a:lnTo>
                    <a:pt x="213" y="1117"/>
                  </a:lnTo>
                  <a:lnTo>
                    <a:pt x="215" y="1114"/>
                  </a:lnTo>
                  <a:lnTo>
                    <a:pt x="219" y="1111"/>
                  </a:lnTo>
                  <a:lnTo>
                    <a:pt x="221" y="1108"/>
                  </a:lnTo>
                  <a:lnTo>
                    <a:pt x="221" y="1105"/>
                  </a:lnTo>
                  <a:lnTo>
                    <a:pt x="218" y="1101"/>
                  </a:lnTo>
                  <a:lnTo>
                    <a:pt x="219" y="1096"/>
                  </a:lnTo>
                  <a:lnTo>
                    <a:pt x="216" y="1090"/>
                  </a:lnTo>
                  <a:lnTo>
                    <a:pt x="212" y="1083"/>
                  </a:lnTo>
                  <a:lnTo>
                    <a:pt x="206" y="1079"/>
                  </a:lnTo>
                  <a:lnTo>
                    <a:pt x="205" y="1074"/>
                  </a:lnTo>
                  <a:lnTo>
                    <a:pt x="197" y="1068"/>
                  </a:lnTo>
                  <a:lnTo>
                    <a:pt x="196" y="1067"/>
                  </a:lnTo>
                  <a:lnTo>
                    <a:pt x="194" y="1062"/>
                  </a:lnTo>
                  <a:lnTo>
                    <a:pt x="191" y="1058"/>
                  </a:lnTo>
                  <a:lnTo>
                    <a:pt x="190" y="1055"/>
                  </a:lnTo>
                  <a:lnTo>
                    <a:pt x="187" y="1052"/>
                  </a:lnTo>
                  <a:lnTo>
                    <a:pt x="182" y="1049"/>
                  </a:lnTo>
                  <a:lnTo>
                    <a:pt x="180" y="1048"/>
                  </a:lnTo>
                  <a:lnTo>
                    <a:pt x="177" y="1048"/>
                  </a:lnTo>
                  <a:lnTo>
                    <a:pt x="172" y="1046"/>
                  </a:lnTo>
                  <a:lnTo>
                    <a:pt x="169" y="1045"/>
                  </a:lnTo>
                  <a:lnTo>
                    <a:pt x="169" y="1043"/>
                  </a:lnTo>
                  <a:lnTo>
                    <a:pt x="160" y="1034"/>
                  </a:lnTo>
                  <a:lnTo>
                    <a:pt x="150" y="1024"/>
                  </a:lnTo>
                  <a:lnTo>
                    <a:pt x="147" y="1021"/>
                  </a:lnTo>
                  <a:lnTo>
                    <a:pt x="144" y="1012"/>
                  </a:lnTo>
                  <a:lnTo>
                    <a:pt x="144" y="1011"/>
                  </a:lnTo>
                  <a:lnTo>
                    <a:pt x="143" y="1008"/>
                  </a:lnTo>
                  <a:lnTo>
                    <a:pt x="141" y="1004"/>
                  </a:lnTo>
                  <a:lnTo>
                    <a:pt x="140" y="993"/>
                  </a:lnTo>
                  <a:lnTo>
                    <a:pt x="140" y="989"/>
                  </a:lnTo>
                  <a:lnTo>
                    <a:pt x="140" y="977"/>
                  </a:lnTo>
                  <a:lnTo>
                    <a:pt x="140" y="974"/>
                  </a:lnTo>
                  <a:lnTo>
                    <a:pt x="140" y="964"/>
                  </a:lnTo>
                  <a:lnTo>
                    <a:pt x="138" y="961"/>
                  </a:lnTo>
                  <a:lnTo>
                    <a:pt x="140" y="952"/>
                  </a:lnTo>
                  <a:lnTo>
                    <a:pt x="140" y="949"/>
                  </a:lnTo>
                  <a:lnTo>
                    <a:pt x="141" y="943"/>
                  </a:lnTo>
                  <a:lnTo>
                    <a:pt x="141" y="940"/>
                  </a:lnTo>
                  <a:lnTo>
                    <a:pt x="141" y="935"/>
                  </a:lnTo>
                  <a:lnTo>
                    <a:pt x="143" y="924"/>
                  </a:lnTo>
                  <a:lnTo>
                    <a:pt x="141" y="920"/>
                  </a:lnTo>
                  <a:lnTo>
                    <a:pt x="143" y="918"/>
                  </a:lnTo>
                  <a:lnTo>
                    <a:pt x="141" y="914"/>
                  </a:lnTo>
                  <a:lnTo>
                    <a:pt x="137" y="907"/>
                  </a:lnTo>
                  <a:lnTo>
                    <a:pt x="137" y="905"/>
                  </a:lnTo>
                  <a:lnTo>
                    <a:pt x="140" y="904"/>
                  </a:lnTo>
                  <a:lnTo>
                    <a:pt x="138" y="901"/>
                  </a:lnTo>
                  <a:lnTo>
                    <a:pt x="138" y="898"/>
                  </a:lnTo>
                  <a:lnTo>
                    <a:pt x="138" y="887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8" y="883"/>
                  </a:lnTo>
                  <a:lnTo>
                    <a:pt x="140" y="882"/>
                  </a:lnTo>
                  <a:lnTo>
                    <a:pt x="141" y="877"/>
                  </a:lnTo>
                  <a:lnTo>
                    <a:pt x="140" y="873"/>
                  </a:lnTo>
                  <a:lnTo>
                    <a:pt x="138" y="867"/>
                  </a:lnTo>
                  <a:lnTo>
                    <a:pt x="134" y="861"/>
                  </a:lnTo>
                  <a:lnTo>
                    <a:pt x="134" y="860"/>
                  </a:lnTo>
                  <a:lnTo>
                    <a:pt x="138" y="857"/>
                  </a:lnTo>
                  <a:lnTo>
                    <a:pt x="138" y="854"/>
                  </a:lnTo>
                  <a:lnTo>
                    <a:pt x="138" y="852"/>
                  </a:lnTo>
                  <a:lnTo>
                    <a:pt x="135" y="848"/>
                  </a:lnTo>
                  <a:lnTo>
                    <a:pt x="135" y="846"/>
                  </a:lnTo>
                  <a:lnTo>
                    <a:pt x="134" y="843"/>
                  </a:lnTo>
                  <a:lnTo>
                    <a:pt x="134" y="839"/>
                  </a:lnTo>
                  <a:lnTo>
                    <a:pt x="131" y="833"/>
                  </a:lnTo>
                  <a:lnTo>
                    <a:pt x="133" y="833"/>
                  </a:lnTo>
                  <a:lnTo>
                    <a:pt x="134" y="833"/>
                  </a:lnTo>
                  <a:lnTo>
                    <a:pt x="134" y="833"/>
                  </a:lnTo>
                  <a:lnTo>
                    <a:pt x="134" y="830"/>
                  </a:lnTo>
                  <a:lnTo>
                    <a:pt x="134" y="827"/>
                  </a:lnTo>
                  <a:lnTo>
                    <a:pt x="134" y="826"/>
                  </a:lnTo>
                  <a:lnTo>
                    <a:pt x="134" y="824"/>
                  </a:lnTo>
                  <a:lnTo>
                    <a:pt x="134" y="823"/>
                  </a:lnTo>
                  <a:lnTo>
                    <a:pt x="134" y="821"/>
                  </a:lnTo>
                  <a:lnTo>
                    <a:pt x="134" y="817"/>
                  </a:lnTo>
                  <a:lnTo>
                    <a:pt x="135" y="814"/>
                  </a:lnTo>
                  <a:lnTo>
                    <a:pt x="134" y="811"/>
                  </a:lnTo>
                  <a:lnTo>
                    <a:pt x="133" y="811"/>
                  </a:lnTo>
                  <a:lnTo>
                    <a:pt x="133" y="810"/>
                  </a:lnTo>
                  <a:lnTo>
                    <a:pt x="131" y="810"/>
                  </a:lnTo>
                  <a:lnTo>
                    <a:pt x="135" y="802"/>
                  </a:lnTo>
                  <a:lnTo>
                    <a:pt x="135" y="799"/>
                  </a:lnTo>
                  <a:lnTo>
                    <a:pt x="135" y="795"/>
                  </a:lnTo>
                  <a:lnTo>
                    <a:pt x="137" y="793"/>
                  </a:lnTo>
                  <a:lnTo>
                    <a:pt x="144" y="790"/>
                  </a:lnTo>
                  <a:lnTo>
                    <a:pt x="153" y="789"/>
                  </a:lnTo>
                  <a:lnTo>
                    <a:pt x="156" y="789"/>
                  </a:lnTo>
                  <a:lnTo>
                    <a:pt x="160" y="786"/>
                  </a:lnTo>
                  <a:lnTo>
                    <a:pt x="166" y="782"/>
                  </a:lnTo>
                  <a:lnTo>
                    <a:pt x="169" y="782"/>
                  </a:lnTo>
                  <a:lnTo>
                    <a:pt x="169" y="780"/>
                  </a:lnTo>
                  <a:lnTo>
                    <a:pt x="169" y="779"/>
                  </a:lnTo>
                  <a:lnTo>
                    <a:pt x="168" y="779"/>
                  </a:lnTo>
                  <a:lnTo>
                    <a:pt x="166" y="776"/>
                  </a:lnTo>
                  <a:lnTo>
                    <a:pt x="165" y="776"/>
                  </a:lnTo>
                  <a:lnTo>
                    <a:pt x="163" y="777"/>
                  </a:lnTo>
                  <a:lnTo>
                    <a:pt x="163" y="774"/>
                  </a:lnTo>
                  <a:lnTo>
                    <a:pt x="163" y="771"/>
                  </a:lnTo>
                  <a:lnTo>
                    <a:pt x="160" y="767"/>
                  </a:lnTo>
                  <a:lnTo>
                    <a:pt x="159" y="765"/>
                  </a:lnTo>
                  <a:lnTo>
                    <a:pt x="160" y="763"/>
                  </a:lnTo>
                  <a:lnTo>
                    <a:pt x="162" y="764"/>
                  </a:lnTo>
                  <a:lnTo>
                    <a:pt x="162" y="767"/>
                  </a:lnTo>
                  <a:lnTo>
                    <a:pt x="163" y="768"/>
                  </a:lnTo>
                  <a:lnTo>
                    <a:pt x="165" y="768"/>
                  </a:lnTo>
                  <a:lnTo>
                    <a:pt x="169" y="760"/>
                  </a:lnTo>
                  <a:lnTo>
                    <a:pt x="169" y="757"/>
                  </a:lnTo>
                  <a:lnTo>
                    <a:pt x="169" y="749"/>
                  </a:lnTo>
                  <a:lnTo>
                    <a:pt x="168" y="746"/>
                  </a:lnTo>
                  <a:lnTo>
                    <a:pt x="165" y="743"/>
                  </a:lnTo>
                  <a:lnTo>
                    <a:pt x="159" y="739"/>
                  </a:lnTo>
                  <a:lnTo>
                    <a:pt x="155" y="736"/>
                  </a:lnTo>
                  <a:lnTo>
                    <a:pt x="152" y="730"/>
                  </a:lnTo>
                  <a:lnTo>
                    <a:pt x="150" y="730"/>
                  </a:lnTo>
                  <a:lnTo>
                    <a:pt x="147" y="730"/>
                  </a:lnTo>
                  <a:lnTo>
                    <a:pt x="147" y="729"/>
                  </a:lnTo>
                  <a:lnTo>
                    <a:pt x="144" y="726"/>
                  </a:lnTo>
                  <a:lnTo>
                    <a:pt x="143" y="724"/>
                  </a:lnTo>
                  <a:lnTo>
                    <a:pt x="140" y="721"/>
                  </a:lnTo>
                  <a:lnTo>
                    <a:pt x="137" y="720"/>
                  </a:lnTo>
                  <a:lnTo>
                    <a:pt x="135" y="720"/>
                  </a:lnTo>
                  <a:lnTo>
                    <a:pt x="134" y="721"/>
                  </a:lnTo>
                  <a:lnTo>
                    <a:pt x="133" y="721"/>
                  </a:lnTo>
                  <a:lnTo>
                    <a:pt x="131" y="718"/>
                  </a:lnTo>
                  <a:lnTo>
                    <a:pt x="128" y="711"/>
                  </a:lnTo>
                  <a:lnTo>
                    <a:pt x="127" y="708"/>
                  </a:lnTo>
                  <a:lnTo>
                    <a:pt x="125" y="705"/>
                  </a:lnTo>
                  <a:lnTo>
                    <a:pt x="127" y="701"/>
                  </a:lnTo>
                  <a:lnTo>
                    <a:pt x="127" y="689"/>
                  </a:lnTo>
                  <a:lnTo>
                    <a:pt x="128" y="695"/>
                  </a:lnTo>
                  <a:lnTo>
                    <a:pt x="128" y="691"/>
                  </a:lnTo>
                  <a:lnTo>
                    <a:pt x="128" y="689"/>
                  </a:lnTo>
                  <a:lnTo>
                    <a:pt x="128" y="685"/>
                  </a:lnTo>
                  <a:lnTo>
                    <a:pt x="127" y="676"/>
                  </a:lnTo>
                  <a:lnTo>
                    <a:pt x="125" y="670"/>
                  </a:lnTo>
                  <a:lnTo>
                    <a:pt x="124" y="664"/>
                  </a:lnTo>
                  <a:lnTo>
                    <a:pt x="122" y="663"/>
                  </a:lnTo>
                  <a:lnTo>
                    <a:pt x="124" y="661"/>
                  </a:lnTo>
                  <a:lnTo>
                    <a:pt x="124" y="658"/>
                  </a:lnTo>
                  <a:lnTo>
                    <a:pt x="124" y="655"/>
                  </a:lnTo>
                  <a:lnTo>
                    <a:pt x="122" y="655"/>
                  </a:lnTo>
                  <a:lnTo>
                    <a:pt x="124" y="651"/>
                  </a:lnTo>
                  <a:lnTo>
                    <a:pt x="122" y="642"/>
                  </a:lnTo>
                  <a:lnTo>
                    <a:pt x="119" y="639"/>
                  </a:lnTo>
                  <a:lnTo>
                    <a:pt x="118" y="635"/>
                  </a:lnTo>
                  <a:lnTo>
                    <a:pt x="109" y="627"/>
                  </a:lnTo>
                  <a:lnTo>
                    <a:pt x="105" y="626"/>
                  </a:lnTo>
                  <a:lnTo>
                    <a:pt x="102" y="623"/>
                  </a:lnTo>
                  <a:lnTo>
                    <a:pt x="99" y="620"/>
                  </a:lnTo>
                  <a:lnTo>
                    <a:pt x="96" y="619"/>
                  </a:lnTo>
                  <a:lnTo>
                    <a:pt x="93" y="619"/>
                  </a:lnTo>
                  <a:lnTo>
                    <a:pt x="91" y="617"/>
                  </a:lnTo>
                  <a:lnTo>
                    <a:pt x="88" y="619"/>
                  </a:lnTo>
                  <a:lnTo>
                    <a:pt x="87" y="617"/>
                  </a:lnTo>
                  <a:lnTo>
                    <a:pt x="85" y="611"/>
                  </a:lnTo>
                  <a:lnTo>
                    <a:pt x="84" y="608"/>
                  </a:lnTo>
                  <a:lnTo>
                    <a:pt x="81" y="608"/>
                  </a:lnTo>
                  <a:lnTo>
                    <a:pt x="83" y="602"/>
                  </a:lnTo>
                  <a:lnTo>
                    <a:pt x="81" y="602"/>
                  </a:lnTo>
                  <a:lnTo>
                    <a:pt x="80" y="604"/>
                  </a:lnTo>
                  <a:lnTo>
                    <a:pt x="77" y="601"/>
                  </a:lnTo>
                  <a:lnTo>
                    <a:pt x="77" y="598"/>
                  </a:lnTo>
                  <a:lnTo>
                    <a:pt x="72" y="592"/>
                  </a:lnTo>
                  <a:lnTo>
                    <a:pt x="63" y="585"/>
                  </a:lnTo>
                  <a:lnTo>
                    <a:pt x="59" y="576"/>
                  </a:lnTo>
                  <a:lnTo>
                    <a:pt x="53" y="571"/>
                  </a:lnTo>
                  <a:lnTo>
                    <a:pt x="52" y="566"/>
                  </a:lnTo>
                  <a:lnTo>
                    <a:pt x="49" y="561"/>
                  </a:lnTo>
                  <a:lnTo>
                    <a:pt x="47" y="549"/>
                  </a:lnTo>
                  <a:lnTo>
                    <a:pt x="47" y="548"/>
                  </a:lnTo>
                  <a:lnTo>
                    <a:pt x="46" y="541"/>
                  </a:lnTo>
                  <a:lnTo>
                    <a:pt x="46" y="539"/>
                  </a:lnTo>
                  <a:lnTo>
                    <a:pt x="44" y="536"/>
                  </a:lnTo>
                  <a:lnTo>
                    <a:pt x="44" y="535"/>
                  </a:lnTo>
                  <a:lnTo>
                    <a:pt x="44" y="530"/>
                  </a:lnTo>
                  <a:lnTo>
                    <a:pt x="44" y="527"/>
                  </a:lnTo>
                  <a:lnTo>
                    <a:pt x="41" y="523"/>
                  </a:lnTo>
                  <a:lnTo>
                    <a:pt x="40" y="519"/>
                  </a:lnTo>
                  <a:lnTo>
                    <a:pt x="38" y="516"/>
                  </a:lnTo>
                  <a:lnTo>
                    <a:pt x="38" y="514"/>
                  </a:lnTo>
                  <a:lnTo>
                    <a:pt x="36" y="510"/>
                  </a:lnTo>
                  <a:lnTo>
                    <a:pt x="34" y="508"/>
                  </a:lnTo>
                  <a:lnTo>
                    <a:pt x="34" y="507"/>
                  </a:lnTo>
                  <a:lnTo>
                    <a:pt x="34" y="504"/>
                  </a:lnTo>
                  <a:lnTo>
                    <a:pt x="33" y="502"/>
                  </a:lnTo>
                  <a:lnTo>
                    <a:pt x="30" y="494"/>
                  </a:lnTo>
                  <a:lnTo>
                    <a:pt x="30" y="491"/>
                  </a:lnTo>
                  <a:lnTo>
                    <a:pt x="28" y="485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79"/>
                  </a:lnTo>
                  <a:lnTo>
                    <a:pt x="28" y="472"/>
                  </a:lnTo>
                  <a:lnTo>
                    <a:pt x="28" y="470"/>
                  </a:lnTo>
                  <a:lnTo>
                    <a:pt x="28" y="467"/>
                  </a:lnTo>
                  <a:lnTo>
                    <a:pt x="28" y="466"/>
                  </a:lnTo>
                  <a:lnTo>
                    <a:pt x="28" y="464"/>
                  </a:lnTo>
                  <a:lnTo>
                    <a:pt x="27" y="460"/>
                  </a:lnTo>
                  <a:lnTo>
                    <a:pt x="22" y="430"/>
                  </a:lnTo>
                  <a:lnTo>
                    <a:pt x="19" y="427"/>
                  </a:lnTo>
                  <a:lnTo>
                    <a:pt x="18" y="423"/>
                  </a:lnTo>
                  <a:lnTo>
                    <a:pt x="13" y="416"/>
                  </a:lnTo>
                  <a:lnTo>
                    <a:pt x="13" y="414"/>
                  </a:lnTo>
                  <a:lnTo>
                    <a:pt x="13" y="411"/>
                  </a:lnTo>
                  <a:lnTo>
                    <a:pt x="13" y="410"/>
                  </a:lnTo>
                  <a:lnTo>
                    <a:pt x="15" y="408"/>
                  </a:lnTo>
                  <a:lnTo>
                    <a:pt x="16" y="405"/>
                  </a:lnTo>
                  <a:lnTo>
                    <a:pt x="15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2" y="397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5" y="392"/>
                  </a:lnTo>
                  <a:lnTo>
                    <a:pt x="15" y="388"/>
                  </a:lnTo>
                  <a:lnTo>
                    <a:pt x="16" y="388"/>
                  </a:lnTo>
                  <a:lnTo>
                    <a:pt x="21" y="386"/>
                  </a:lnTo>
                  <a:lnTo>
                    <a:pt x="22" y="386"/>
                  </a:lnTo>
                  <a:lnTo>
                    <a:pt x="24" y="388"/>
                  </a:lnTo>
                  <a:lnTo>
                    <a:pt x="27" y="388"/>
                  </a:lnTo>
                  <a:lnTo>
                    <a:pt x="28" y="388"/>
                  </a:lnTo>
                  <a:lnTo>
                    <a:pt x="28" y="389"/>
                  </a:lnTo>
                  <a:lnTo>
                    <a:pt x="30" y="388"/>
                  </a:lnTo>
                  <a:lnTo>
                    <a:pt x="30" y="391"/>
                  </a:lnTo>
                  <a:lnTo>
                    <a:pt x="28" y="394"/>
                  </a:lnTo>
                  <a:lnTo>
                    <a:pt x="30" y="395"/>
                  </a:lnTo>
                  <a:lnTo>
                    <a:pt x="30" y="397"/>
                  </a:lnTo>
                  <a:lnTo>
                    <a:pt x="30" y="398"/>
                  </a:lnTo>
                  <a:lnTo>
                    <a:pt x="31" y="398"/>
                  </a:lnTo>
                  <a:lnTo>
                    <a:pt x="31" y="392"/>
                  </a:lnTo>
                  <a:lnTo>
                    <a:pt x="33" y="391"/>
                  </a:lnTo>
                  <a:lnTo>
                    <a:pt x="33" y="389"/>
                  </a:lnTo>
                  <a:lnTo>
                    <a:pt x="34" y="392"/>
                  </a:lnTo>
                  <a:lnTo>
                    <a:pt x="36" y="392"/>
                  </a:lnTo>
                  <a:lnTo>
                    <a:pt x="37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3" y="376"/>
                  </a:lnTo>
                  <a:lnTo>
                    <a:pt x="33" y="375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4" y="370"/>
                  </a:lnTo>
                  <a:lnTo>
                    <a:pt x="33" y="370"/>
                  </a:lnTo>
                  <a:lnTo>
                    <a:pt x="33" y="372"/>
                  </a:lnTo>
                  <a:lnTo>
                    <a:pt x="31" y="370"/>
                  </a:lnTo>
                  <a:lnTo>
                    <a:pt x="30" y="369"/>
                  </a:lnTo>
                  <a:lnTo>
                    <a:pt x="28" y="367"/>
                  </a:lnTo>
                  <a:lnTo>
                    <a:pt x="28" y="370"/>
                  </a:lnTo>
                  <a:lnTo>
                    <a:pt x="28" y="372"/>
                  </a:lnTo>
                  <a:lnTo>
                    <a:pt x="28" y="372"/>
                  </a:lnTo>
                  <a:lnTo>
                    <a:pt x="27" y="372"/>
                  </a:lnTo>
                  <a:lnTo>
                    <a:pt x="27" y="373"/>
                  </a:lnTo>
                  <a:lnTo>
                    <a:pt x="27" y="373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1" y="373"/>
                  </a:lnTo>
                  <a:lnTo>
                    <a:pt x="19" y="372"/>
                  </a:lnTo>
                  <a:lnTo>
                    <a:pt x="19" y="369"/>
                  </a:lnTo>
                  <a:lnTo>
                    <a:pt x="21" y="367"/>
                  </a:lnTo>
                  <a:lnTo>
                    <a:pt x="22" y="366"/>
                  </a:lnTo>
                  <a:lnTo>
                    <a:pt x="21" y="366"/>
                  </a:lnTo>
                  <a:lnTo>
                    <a:pt x="19" y="366"/>
                  </a:lnTo>
                  <a:lnTo>
                    <a:pt x="19" y="367"/>
                  </a:lnTo>
                  <a:lnTo>
                    <a:pt x="18" y="369"/>
                  </a:lnTo>
                  <a:lnTo>
                    <a:pt x="16" y="370"/>
                  </a:lnTo>
                  <a:lnTo>
                    <a:pt x="15" y="370"/>
                  </a:lnTo>
                  <a:lnTo>
                    <a:pt x="13" y="370"/>
                  </a:lnTo>
                  <a:lnTo>
                    <a:pt x="15" y="367"/>
                  </a:lnTo>
                  <a:lnTo>
                    <a:pt x="13" y="364"/>
                  </a:lnTo>
                  <a:lnTo>
                    <a:pt x="16" y="361"/>
                  </a:lnTo>
                  <a:lnTo>
                    <a:pt x="16" y="357"/>
                  </a:lnTo>
                  <a:lnTo>
                    <a:pt x="16" y="353"/>
                  </a:lnTo>
                  <a:lnTo>
                    <a:pt x="15" y="350"/>
                  </a:lnTo>
                  <a:lnTo>
                    <a:pt x="16" y="350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5" y="347"/>
                  </a:lnTo>
                  <a:lnTo>
                    <a:pt x="13" y="344"/>
                  </a:lnTo>
                  <a:lnTo>
                    <a:pt x="15" y="341"/>
                  </a:lnTo>
                  <a:lnTo>
                    <a:pt x="16" y="338"/>
                  </a:lnTo>
                  <a:lnTo>
                    <a:pt x="16" y="335"/>
                  </a:lnTo>
                  <a:lnTo>
                    <a:pt x="21" y="325"/>
                  </a:lnTo>
                  <a:lnTo>
                    <a:pt x="22" y="322"/>
                  </a:lnTo>
                  <a:lnTo>
                    <a:pt x="22" y="319"/>
                  </a:lnTo>
                  <a:lnTo>
                    <a:pt x="22" y="314"/>
                  </a:lnTo>
                  <a:lnTo>
                    <a:pt x="21" y="311"/>
                  </a:lnTo>
                  <a:lnTo>
                    <a:pt x="22" y="308"/>
                  </a:lnTo>
                  <a:lnTo>
                    <a:pt x="24" y="310"/>
                  </a:lnTo>
                  <a:lnTo>
                    <a:pt x="25" y="310"/>
                  </a:lnTo>
                  <a:lnTo>
                    <a:pt x="25" y="311"/>
                  </a:lnTo>
                  <a:lnTo>
                    <a:pt x="25" y="313"/>
                  </a:lnTo>
                  <a:lnTo>
                    <a:pt x="27" y="311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28" y="303"/>
                  </a:lnTo>
                  <a:lnTo>
                    <a:pt x="28" y="301"/>
                  </a:lnTo>
                  <a:lnTo>
                    <a:pt x="27" y="295"/>
                  </a:lnTo>
                  <a:lnTo>
                    <a:pt x="28" y="292"/>
                  </a:lnTo>
                  <a:lnTo>
                    <a:pt x="28" y="289"/>
                  </a:lnTo>
                  <a:lnTo>
                    <a:pt x="30" y="289"/>
                  </a:lnTo>
                  <a:lnTo>
                    <a:pt x="31" y="288"/>
                  </a:lnTo>
                  <a:lnTo>
                    <a:pt x="31" y="285"/>
                  </a:lnTo>
                  <a:lnTo>
                    <a:pt x="31" y="282"/>
                  </a:lnTo>
                  <a:lnTo>
                    <a:pt x="33" y="282"/>
                  </a:lnTo>
                  <a:lnTo>
                    <a:pt x="36" y="286"/>
                  </a:lnTo>
                  <a:lnTo>
                    <a:pt x="34" y="291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7" y="301"/>
                  </a:lnTo>
                  <a:lnTo>
                    <a:pt x="36" y="305"/>
                  </a:lnTo>
                  <a:lnTo>
                    <a:pt x="37" y="304"/>
                  </a:lnTo>
                  <a:lnTo>
                    <a:pt x="38" y="303"/>
                  </a:lnTo>
                  <a:lnTo>
                    <a:pt x="38" y="301"/>
                  </a:lnTo>
                  <a:lnTo>
                    <a:pt x="37" y="298"/>
                  </a:lnTo>
                  <a:lnTo>
                    <a:pt x="38" y="297"/>
                  </a:lnTo>
                  <a:lnTo>
                    <a:pt x="40" y="295"/>
                  </a:lnTo>
                  <a:lnTo>
                    <a:pt x="41" y="297"/>
                  </a:lnTo>
                  <a:lnTo>
                    <a:pt x="44" y="294"/>
                  </a:lnTo>
                  <a:lnTo>
                    <a:pt x="46" y="288"/>
                  </a:lnTo>
                  <a:lnTo>
                    <a:pt x="44" y="286"/>
                  </a:lnTo>
                  <a:lnTo>
                    <a:pt x="43" y="285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3" y="276"/>
                  </a:lnTo>
                  <a:lnTo>
                    <a:pt x="43" y="266"/>
                  </a:lnTo>
                  <a:lnTo>
                    <a:pt x="43" y="263"/>
                  </a:lnTo>
                  <a:lnTo>
                    <a:pt x="43" y="261"/>
                  </a:lnTo>
                  <a:lnTo>
                    <a:pt x="46" y="261"/>
                  </a:lnTo>
                  <a:lnTo>
                    <a:pt x="43" y="257"/>
                  </a:lnTo>
                  <a:lnTo>
                    <a:pt x="46" y="248"/>
                  </a:lnTo>
                  <a:lnTo>
                    <a:pt x="47" y="247"/>
                  </a:lnTo>
                  <a:lnTo>
                    <a:pt x="52" y="245"/>
                  </a:lnTo>
                  <a:lnTo>
                    <a:pt x="53" y="244"/>
                  </a:lnTo>
                  <a:lnTo>
                    <a:pt x="59" y="239"/>
                  </a:lnTo>
                  <a:lnTo>
                    <a:pt x="63" y="233"/>
                  </a:lnTo>
                  <a:lnTo>
                    <a:pt x="69" y="225"/>
                  </a:lnTo>
                  <a:lnTo>
                    <a:pt x="69" y="222"/>
                  </a:lnTo>
                  <a:lnTo>
                    <a:pt x="71" y="220"/>
                  </a:lnTo>
                  <a:lnTo>
                    <a:pt x="74" y="222"/>
                  </a:lnTo>
                  <a:lnTo>
                    <a:pt x="75" y="220"/>
                  </a:lnTo>
                  <a:lnTo>
                    <a:pt x="78" y="217"/>
                  </a:lnTo>
                  <a:lnTo>
                    <a:pt x="80" y="217"/>
                  </a:lnTo>
                  <a:lnTo>
                    <a:pt x="80" y="223"/>
                  </a:lnTo>
                  <a:lnTo>
                    <a:pt x="81" y="225"/>
                  </a:lnTo>
                  <a:lnTo>
                    <a:pt x="85" y="229"/>
                  </a:lnTo>
                  <a:lnTo>
                    <a:pt x="88" y="231"/>
                  </a:lnTo>
                  <a:lnTo>
                    <a:pt x="88" y="229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3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1" y="21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4" y="210"/>
                  </a:lnTo>
                  <a:lnTo>
                    <a:pt x="84" y="211"/>
                  </a:lnTo>
                  <a:lnTo>
                    <a:pt x="87" y="208"/>
                  </a:lnTo>
                  <a:lnTo>
                    <a:pt x="85" y="207"/>
                  </a:lnTo>
                  <a:lnTo>
                    <a:pt x="88" y="203"/>
                  </a:lnTo>
                  <a:lnTo>
                    <a:pt x="87" y="203"/>
                  </a:lnTo>
                  <a:lnTo>
                    <a:pt x="84" y="206"/>
                  </a:lnTo>
                  <a:lnTo>
                    <a:pt x="84" y="201"/>
                  </a:lnTo>
                  <a:lnTo>
                    <a:pt x="84" y="195"/>
                  </a:lnTo>
                  <a:lnTo>
                    <a:pt x="83" y="195"/>
                  </a:lnTo>
                  <a:lnTo>
                    <a:pt x="81" y="191"/>
                  </a:lnTo>
                  <a:lnTo>
                    <a:pt x="83" y="191"/>
                  </a:lnTo>
                  <a:lnTo>
                    <a:pt x="84" y="189"/>
                  </a:lnTo>
                  <a:lnTo>
                    <a:pt x="87" y="191"/>
                  </a:lnTo>
                  <a:lnTo>
                    <a:pt x="88" y="189"/>
                  </a:lnTo>
                  <a:lnTo>
                    <a:pt x="87" y="189"/>
                  </a:lnTo>
                  <a:lnTo>
                    <a:pt x="80" y="186"/>
                  </a:lnTo>
                  <a:lnTo>
                    <a:pt x="80" y="185"/>
                  </a:lnTo>
                  <a:lnTo>
                    <a:pt x="81" y="186"/>
                  </a:lnTo>
                  <a:lnTo>
                    <a:pt x="85" y="185"/>
                  </a:lnTo>
                  <a:lnTo>
                    <a:pt x="83" y="185"/>
                  </a:lnTo>
                  <a:lnTo>
                    <a:pt x="80" y="183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1" y="175"/>
                  </a:lnTo>
                  <a:lnTo>
                    <a:pt x="81" y="172"/>
                  </a:lnTo>
                  <a:lnTo>
                    <a:pt x="83" y="170"/>
                  </a:lnTo>
                  <a:lnTo>
                    <a:pt x="87" y="169"/>
                  </a:lnTo>
                  <a:lnTo>
                    <a:pt x="87" y="167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5" y="166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80" y="167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83" y="150"/>
                  </a:lnTo>
                  <a:lnTo>
                    <a:pt x="83" y="145"/>
                  </a:lnTo>
                  <a:lnTo>
                    <a:pt x="83" y="14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4" y="144"/>
                  </a:lnTo>
                  <a:lnTo>
                    <a:pt x="84" y="147"/>
                  </a:lnTo>
                  <a:lnTo>
                    <a:pt x="84" y="150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85" y="156"/>
                  </a:lnTo>
                  <a:lnTo>
                    <a:pt x="85" y="153"/>
                  </a:lnTo>
                  <a:lnTo>
                    <a:pt x="87" y="150"/>
                  </a:lnTo>
                  <a:lnTo>
                    <a:pt x="85" y="141"/>
                  </a:lnTo>
                  <a:lnTo>
                    <a:pt x="87" y="132"/>
                  </a:lnTo>
                  <a:lnTo>
                    <a:pt x="88" y="136"/>
                  </a:lnTo>
                  <a:lnTo>
                    <a:pt x="90" y="139"/>
                  </a:lnTo>
                  <a:lnTo>
                    <a:pt x="90" y="142"/>
                  </a:lnTo>
                  <a:lnTo>
                    <a:pt x="90" y="139"/>
                  </a:lnTo>
                  <a:lnTo>
                    <a:pt x="90" y="135"/>
                  </a:lnTo>
                  <a:lnTo>
                    <a:pt x="90" y="129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1" y="129"/>
                  </a:lnTo>
                  <a:lnTo>
                    <a:pt x="94" y="136"/>
                  </a:lnTo>
                  <a:lnTo>
                    <a:pt x="96" y="135"/>
                  </a:lnTo>
                  <a:lnTo>
                    <a:pt x="94" y="129"/>
                  </a:lnTo>
                  <a:lnTo>
                    <a:pt x="94" y="128"/>
                  </a:lnTo>
                  <a:lnTo>
                    <a:pt x="96" y="126"/>
                  </a:lnTo>
                  <a:lnTo>
                    <a:pt x="102" y="128"/>
                  </a:lnTo>
                  <a:lnTo>
                    <a:pt x="110" y="134"/>
                  </a:lnTo>
                  <a:lnTo>
                    <a:pt x="113" y="136"/>
                  </a:lnTo>
                  <a:lnTo>
                    <a:pt x="113" y="139"/>
                  </a:lnTo>
                  <a:lnTo>
                    <a:pt x="113" y="141"/>
                  </a:lnTo>
                  <a:lnTo>
                    <a:pt x="113" y="145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6" y="157"/>
                  </a:lnTo>
                  <a:lnTo>
                    <a:pt x="122" y="160"/>
                  </a:lnTo>
                  <a:lnTo>
                    <a:pt x="127" y="163"/>
                  </a:lnTo>
                  <a:lnTo>
                    <a:pt x="133" y="169"/>
                  </a:lnTo>
                  <a:lnTo>
                    <a:pt x="134" y="175"/>
                  </a:lnTo>
                  <a:lnTo>
                    <a:pt x="137" y="179"/>
                  </a:lnTo>
                  <a:lnTo>
                    <a:pt x="140" y="183"/>
                  </a:lnTo>
                  <a:lnTo>
                    <a:pt x="141" y="189"/>
                  </a:lnTo>
                  <a:lnTo>
                    <a:pt x="146" y="191"/>
                  </a:lnTo>
                  <a:lnTo>
                    <a:pt x="149" y="192"/>
                  </a:lnTo>
                  <a:lnTo>
                    <a:pt x="150" y="195"/>
                  </a:lnTo>
                  <a:lnTo>
                    <a:pt x="152" y="198"/>
                  </a:lnTo>
                  <a:lnTo>
                    <a:pt x="153" y="201"/>
                  </a:lnTo>
                  <a:lnTo>
                    <a:pt x="155" y="203"/>
                  </a:lnTo>
                  <a:lnTo>
                    <a:pt x="159" y="206"/>
                  </a:lnTo>
                  <a:lnTo>
                    <a:pt x="160" y="208"/>
                  </a:lnTo>
                  <a:lnTo>
                    <a:pt x="162" y="211"/>
                  </a:lnTo>
                  <a:lnTo>
                    <a:pt x="162" y="213"/>
                  </a:lnTo>
                  <a:lnTo>
                    <a:pt x="162" y="216"/>
                  </a:lnTo>
                  <a:lnTo>
                    <a:pt x="163" y="220"/>
                  </a:lnTo>
                  <a:lnTo>
                    <a:pt x="163" y="226"/>
                  </a:lnTo>
                  <a:lnTo>
                    <a:pt x="165" y="231"/>
                  </a:lnTo>
                  <a:lnTo>
                    <a:pt x="166" y="233"/>
                  </a:lnTo>
                  <a:lnTo>
                    <a:pt x="168" y="236"/>
                  </a:lnTo>
                  <a:lnTo>
                    <a:pt x="169" y="239"/>
                  </a:lnTo>
                  <a:lnTo>
                    <a:pt x="174" y="244"/>
                  </a:lnTo>
                  <a:lnTo>
                    <a:pt x="178" y="248"/>
                  </a:lnTo>
                  <a:lnTo>
                    <a:pt x="181" y="254"/>
                  </a:lnTo>
                  <a:lnTo>
                    <a:pt x="185" y="260"/>
                  </a:lnTo>
                  <a:lnTo>
                    <a:pt x="188" y="264"/>
                  </a:lnTo>
                  <a:lnTo>
                    <a:pt x="194" y="269"/>
                  </a:lnTo>
                  <a:lnTo>
                    <a:pt x="199" y="276"/>
                  </a:lnTo>
                  <a:lnTo>
                    <a:pt x="199" y="279"/>
                  </a:lnTo>
                  <a:lnTo>
                    <a:pt x="200" y="283"/>
                  </a:lnTo>
                  <a:lnTo>
                    <a:pt x="203" y="286"/>
                  </a:lnTo>
                  <a:lnTo>
                    <a:pt x="206" y="288"/>
                  </a:lnTo>
                  <a:lnTo>
                    <a:pt x="212" y="289"/>
                  </a:lnTo>
                  <a:lnTo>
                    <a:pt x="216" y="291"/>
                  </a:lnTo>
                  <a:lnTo>
                    <a:pt x="221" y="295"/>
                  </a:lnTo>
                  <a:lnTo>
                    <a:pt x="228" y="297"/>
                  </a:lnTo>
                  <a:lnTo>
                    <a:pt x="234" y="298"/>
                  </a:lnTo>
                  <a:lnTo>
                    <a:pt x="240" y="297"/>
                  </a:lnTo>
                  <a:lnTo>
                    <a:pt x="246" y="295"/>
                  </a:lnTo>
                  <a:lnTo>
                    <a:pt x="252" y="291"/>
                  </a:lnTo>
                  <a:lnTo>
                    <a:pt x="256" y="285"/>
                  </a:lnTo>
                  <a:lnTo>
                    <a:pt x="259" y="279"/>
                  </a:lnTo>
                  <a:lnTo>
                    <a:pt x="262" y="276"/>
                  </a:lnTo>
                  <a:lnTo>
                    <a:pt x="268" y="276"/>
                  </a:lnTo>
                  <a:lnTo>
                    <a:pt x="271" y="275"/>
                  </a:lnTo>
                  <a:lnTo>
                    <a:pt x="274" y="275"/>
                  </a:lnTo>
                  <a:lnTo>
                    <a:pt x="275" y="270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88" y="266"/>
                  </a:lnTo>
                  <a:lnTo>
                    <a:pt x="293" y="266"/>
                  </a:lnTo>
                  <a:lnTo>
                    <a:pt x="297" y="266"/>
                  </a:lnTo>
                  <a:lnTo>
                    <a:pt x="300" y="269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5"/>
                  </a:lnTo>
                  <a:lnTo>
                    <a:pt x="302" y="276"/>
                  </a:lnTo>
                  <a:lnTo>
                    <a:pt x="302" y="280"/>
                  </a:lnTo>
                  <a:lnTo>
                    <a:pt x="303" y="283"/>
                  </a:lnTo>
                  <a:lnTo>
                    <a:pt x="309" y="283"/>
                  </a:lnTo>
                  <a:lnTo>
                    <a:pt x="310" y="282"/>
                  </a:lnTo>
                  <a:lnTo>
                    <a:pt x="312" y="282"/>
                  </a:lnTo>
                  <a:lnTo>
                    <a:pt x="313" y="278"/>
                  </a:lnTo>
                  <a:lnTo>
                    <a:pt x="315" y="275"/>
                  </a:lnTo>
                  <a:lnTo>
                    <a:pt x="318" y="270"/>
                  </a:lnTo>
                  <a:lnTo>
                    <a:pt x="321" y="272"/>
                  </a:lnTo>
                  <a:lnTo>
                    <a:pt x="322" y="273"/>
                  </a:lnTo>
                  <a:lnTo>
                    <a:pt x="324" y="276"/>
                  </a:lnTo>
                  <a:lnTo>
                    <a:pt x="324" y="278"/>
                  </a:lnTo>
                  <a:lnTo>
                    <a:pt x="325" y="280"/>
                  </a:lnTo>
                  <a:lnTo>
                    <a:pt x="329" y="282"/>
                  </a:lnTo>
                  <a:lnTo>
                    <a:pt x="334" y="279"/>
                  </a:lnTo>
                  <a:lnTo>
                    <a:pt x="337" y="276"/>
                  </a:lnTo>
                  <a:lnTo>
                    <a:pt x="343" y="275"/>
                  </a:lnTo>
                  <a:lnTo>
                    <a:pt x="346" y="276"/>
                  </a:lnTo>
                  <a:lnTo>
                    <a:pt x="352" y="276"/>
                  </a:lnTo>
                  <a:lnTo>
                    <a:pt x="357" y="276"/>
                  </a:lnTo>
                  <a:lnTo>
                    <a:pt x="363" y="275"/>
                  </a:lnTo>
                  <a:lnTo>
                    <a:pt x="369" y="272"/>
                  </a:lnTo>
                  <a:lnTo>
                    <a:pt x="375" y="270"/>
                  </a:lnTo>
                  <a:lnTo>
                    <a:pt x="381" y="266"/>
                  </a:lnTo>
                  <a:lnTo>
                    <a:pt x="387" y="264"/>
                  </a:lnTo>
                  <a:lnTo>
                    <a:pt x="397" y="263"/>
                  </a:lnTo>
                  <a:lnTo>
                    <a:pt x="403" y="261"/>
                  </a:lnTo>
                  <a:lnTo>
                    <a:pt x="407" y="261"/>
                  </a:lnTo>
                  <a:lnTo>
                    <a:pt x="409" y="260"/>
                  </a:lnTo>
                  <a:lnTo>
                    <a:pt x="409" y="257"/>
                  </a:lnTo>
                  <a:lnTo>
                    <a:pt x="410" y="253"/>
                  </a:lnTo>
                  <a:lnTo>
                    <a:pt x="413" y="251"/>
                  </a:lnTo>
                  <a:lnTo>
                    <a:pt x="418" y="250"/>
                  </a:lnTo>
                  <a:lnTo>
                    <a:pt x="422" y="250"/>
                  </a:lnTo>
                  <a:lnTo>
                    <a:pt x="431" y="248"/>
                  </a:lnTo>
                  <a:lnTo>
                    <a:pt x="437" y="248"/>
                  </a:lnTo>
                  <a:lnTo>
                    <a:pt x="443" y="250"/>
                  </a:lnTo>
                  <a:lnTo>
                    <a:pt x="443" y="247"/>
                  </a:lnTo>
                  <a:lnTo>
                    <a:pt x="440" y="242"/>
                  </a:lnTo>
                  <a:lnTo>
                    <a:pt x="438" y="239"/>
                  </a:lnTo>
                  <a:lnTo>
                    <a:pt x="440" y="233"/>
                  </a:lnTo>
                  <a:lnTo>
                    <a:pt x="441" y="231"/>
                  </a:lnTo>
                  <a:lnTo>
                    <a:pt x="444" y="225"/>
                  </a:lnTo>
                  <a:lnTo>
                    <a:pt x="446" y="220"/>
                  </a:lnTo>
                  <a:lnTo>
                    <a:pt x="444" y="214"/>
                  </a:lnTo>
                  <a:lnTo>
                    <a:pt x="443" y="208"/>
                  </a:lnTo>
                  <a:lnTo>
                    <a:pt x="440" y="206"/>
                  </a:lnTo>
                  <a:lnTo>
                    <a:pt x="437" y="201"/>
                  </a:lnTo>
                  <a:lnTo>
                    <a:pt x="438" y="197"/>
                  </a:lnTo>
                  <a:lnTo>
                    <a:pt x="437" y="195"/>
                  </a:lnTo>
                  <a:lnTo>
                    <a:pt x="435" y="192"/>
                  </a:lnTo>
                  <a:lnTo>
                    <a:pt x="435" y="188"/>
                  </a:lnTo>
                  <a:lnTo>
                    <a:pt x="437" y="183"/>
                  </a:lnTo>
                  <a:lnTo>
                    <a:pt x="435" y="179"/>
                  </a:lnTo>
                  <a:lnTo>
                    <a:pt x="435" y="173"/>
                  </a:lnTo>
                  <a:lnTo>
                    <a:pt x="435" y="167"/>
                  </a:lnTo>
                  <a:lnTo>
                    <a:pt x="437" y="161"/>
                  </a:lnTo>
                  <a:lnTo>
                    <a:pt x="438" y="156"/>
                  </a:lnTo>
                  <a:lnTo>
                    <a:pt x="440" y="148"/>
                  </a:lnTo>
                  <a:lnTo>
                    <a:pt x="441" y="141"/>
                  </a:lnTo>
                  <a:lnTo>
                    <a:pt x="441" y="134"/>
                  </a:lnTo>
                  <a:lnTo>
                    <a:pt x="443" y="125"/>
                  </a:lnTo>
                  <a:lnTo>
                    <a:pt x="443" y="120"/>
                  </a:lnTo>
                  <a:lnTo>
                    <a:pt x="443" y="111"/>
                  </a:lnTo>
                  <a:lnTo>
                    <a:pt x="443" y="107"/>
                  </a:lnTo>
                  <a:lnTo>
                    <a:pt x="443" y="103"/>
                  </a:lnTo>
                  <a:lnTo>
                    <a:pt x="441" y="100"/>
                  </a:lnTo>
                  <a:lnTo>
                    <a:pt x="440" y="95"/>
                  </a:lnTo>
                  <a:lnTo>
                    <a:pt x="440" y="92"/>
                  </a:lnTo>
                  <a:lnTo>
                    <a:pt x="444" y="92"/>
                  </a:lnTo>
                  <a:lnTo>
                    <a:pt x="451" y="94"/>
                  </a:lnTo>
                  <a:lnTo>
                    <a:pt x="460" y="97"/>
                  </a:lnTo>
                  <a:lnTo>
                    <a:pt x="471" y="98"/>
                  </a:lnTo>
                  <a:lnTo>
                    <a:pt x="482" y="101"/>
                  </a:lnTo>
                  <a:lnTo>
                    <a:pt x="491" y="103"/>
                  </a:lnTo>
                  <a:lnTo>
                    <a:pt x="500" y="104"/>
                  </a:lnTo>
                  <a:lnTo>
                    <a:pt x="506" y="107"/>
                  </a:lnTo>
                  <a:lnTo>
                    <a:pt x="509" y="110"/>
                  </a:lnTo>
                  <a:lnTo>
                    <a:pt x="512" y="114"/>
                  </a:lnTo>
                  <a:lnTo>
                    <a:pt x="515" y="119"/>
                  </a:lnTo>
                  <a:lnTo>
                    <a:pt x="519" y="120"/>
                  </a:lnTo>
                  <a:lnTo>
                    <a:pt x="523" y="122"/>
                  </a:lnTo>
                  <a:lnTo>
                    <a:pt x="528" y="123"/>
                  </a:lnTo>
                  <a:lnTo>
                    <a:pt x="534" y="125"/>
                  </a:lnTo>
                  <a:lnTo>
                    <a:pt x="540" y="125"/>
                  </a:lnTo>
                  <a:lnTo>
                    <a:pt x="544" y="125"/>
                  </a:lnTo>
                  <a:lnTo>
                    <a:pt x="551" y="122"/>
                  </a:lnTo>
                  <a:lnTo>
                    <a:pt x="557" y="120"/>
                  </a:lnTo>
                  <a:lnTo>
                    <a:pt x="559" y="117"/>
                  </a:lnTo>
                  <a:lnTo>
                    <a:pt x="560" y="114"/>
                  </a:lnTo>
                  <a:lnTo>
                    <a:pt x="562" y="110"/>
                  </a:lnTo>
                  <a:lnTo>
                    <a:pt x="563" y="106"/>
                  </a:lnTo>
                  <a:lnTo>
                    <a:pt x="566" y="101"/>
                  </a:lnTo>
                  <a:lnTo>
                    <a:pt x="571" y="100"/>
                  </a:lnTo>
                  <a:lnTo>
                    <a:pt x="573" y="95"/>
                  </a:lnTo>
                  <a:lnTo>
                    <a:pt x="575" y="94"/>
                  </a:lnTo>
                  <a:lnTo>
                    <a:pt x="579" y="89"/>
                  </a:lnTo>
                  <a:lnTo>
                    <a:pt x="587" y="82"/>
                  </a:lnTo>
                  <a:lnTo>
                    <a:pt x="593" y="76"/>
                  </a:lnTo>
                  <a:lnTo>
                    <a:pt x="598" y="73"/>
                  </a:lnTo>
                  <a:lnTo>
                    <a:pt x="606" y="69"/>
                  </a:lnTo>
                  <a:lnTo>
                    <a:pt x="610" y="67"/>
                  </a:lnTo>
                  <a:lnTo>
                    <a:pt x="616" y="66"/>
                  </a:lnTo>
                  <a:lnTo>
                    <a:pt x="620" y="67"/>
                  </a:lnTo>
                  <a:lnTo>
                    <a:pt x="625" y="67"/>
                  </a:lnTo>
                  <a:lnTo>
                    <a:pt x="629" y="69"/>
                  </a:lnTo>
                  <a:lnTo>
                    <a:pt x="634" y="67"/>
                  </a:lnTo>
                  <a:lnTo>
                    <a:pt x="637" y="64"/>
                  </a:lnTo>
                  <a:lnTo>
                    <a:pt x="641" y="59"/>
                  </a:lnTo>
                  <a:lnTo>
                    <a:pt x="645" y="54"/>
                  </a:lnTo>
                  <a:lnTo>
                    <a:pt x="650" y="54"/>
                  </a:lnTo>
                  <a:lnTo>
                    <a:pt x="654" y="54"/>
                  </a:lnTo>
                  <a:lnTo>
                    <a:pt x="657" y="53"/>
                  </a:lnTo>
                  <a:lnTo>
                    <a:pt x="660" y="48"/>
                  </a:lnTo>
                  <a:lnTo>
                    <a:pt x="665" y="47"/>
                  </a:lnTo>
                  <a:lnTo>
                    <a:pt x="669" y="47"/>
                  </a:lnTo>
                  <a:lnTo>
                    <a:pt x="673" y="44"/>
                  </a:lnTo>
                  <a:lnTo>
                    <a:pt x="675" y="41"/>
                  </a:lnTo>
                  <a:lnTo>
                    <a:pt x="676" y="37"/>
                  </a:lnTo>
                  <a:lnTo>
                    <a:pt x="679" y="29"/>
                  </a:lnTo>
                  <a:lnTo>
                    <a:pt x="682" y="23"/>
                  </a:lnTo>
                  <a:lnTo>
                    <a:pt x="685" y="22"/>
                  </a:lnTo>
                  <a:lnTo>
                    <a:pt x="691" y="20"/>
                  </a:lnTo>
                  <a:lnTo>
                    <a:pt x="697" y="20"/>
                  </a:lnTo>
                  <a:lnTo>
                    <a:pt x="698" y="19"/>
                  </a:lnTo>
                  <a:lnTo>
                    <a:pt x="700" y="14"/>
                  </a:lnTo>
                  <a:lnTo>
                    <a:pt x="704" y="13"/>
                  </a:lnTo>
                  <a:lnTo>
                    <a:pt x="709" y="13"/>
                  </a:lnTo>
                  <a:lnTo>
                    <a:pt x="713" y="12"/>
                  </a:lnTo>
                  <a:lnTo>
                    <a:pt x="719" y="9"/>
                  </a:lnTo>
                  <a:lnTo>
                    <a:pt x="725" y="7"/>
                  </a:lnTo>
                  <a:lnTo>
                    <a:pt x="734" y="3"/>
                  </a:lnTo>
                  <a:lnTo>
                    <a:pt x="740" y="3"/>
                  </a:lnTo>
                  <a:lnTo>
                    <a:pt x="745" y="1"/>
                  </a:lnTo>
                  <a:lnTo>
                    <a:pt x="751" y="0"/>
                  </a:lnTo>
                  <a:lnTo>
                    <a:pt x="754" y="0"/>
                  </a:lnTo>
                  <a:lnTo>
                    <a:pt x="754" y="1"/>
                  </a:lnTo>
                  <a:lnTo>
                    <a:pt x="754" y="6"/>
                  </a:lnTo>
                  <a:lnTo>
                    <a:pt x="754" y="10"/>
                  </a:lnTo>
                  <a:lnTo>
                    <a:pt x="754" y="16"/>
                  </a:lnTo>
                  <a:lnTo>
                    <a:pt x="754" y="19"/>
                  </a:lnTo>
                  <a:lnTo>
                    <a:pt x="756" y="22"/>
                  </a:lnTo>
                  <a:lnTo>
                    <a:pt x="757" y="28"/>
                  </a:lnTo>
                  <a:lnTo>
                    <a:pt x="757" y="32"/>
                  </a:lnTo>
                  <a:lnTo>
                    <a:pt x="759" y="35"/>
                  </a:lnTo>
                  <a:lnTo>
                    <a:pt x="759" y="37"/>
                  </a:lnTo>
                  <a:lnTo>
                    <a:pt x="757" y="41"/>
                  </a:lnTo>
                  <a:lnTo>
                    <a:pt x="754" y="44"/>
                  </a:lnTo>
                  <a:lnTo>
                    <a:pt x="753" y="47"/>
                  </a:lnTo>
                  <a:lnTo>
                    <a:pt x="750" y="51"/>
                  </a:lnTo>
                  <a:lnTo>
                    <a:pt x="748" y="54"/>
                  </a:lnTo>
                  <a:lnTo>
                    <a:pt x="748" y="57"/>
                  </a:lnTo>
                  <a:lnTo>
                    <a:pt x="750" y="63"/>
                  </a:lnTo>
                  <a:lnTo>
                    <a:pt x="751" y="69"/>
                  </a:lnTo>
                  <a:lnTo>
                    <a:pt x="751" y="72"/>
                  </a:lnTo>
                  <a:lnTo>
                    <a:pt x="753" y="76"/>
                  </a:lnTo>
                  <a:lnTo>
                    <a:pt x="754" y="79"/>
                  </a:lnTo>
                  <a:lnTo>
                    <a:pt x="754" y="85"/>
                  </a:lnTo>
                  <a:lnTo>
                    <a:pt x="754" y="88"/>
                  </a:lnTo>
                  <a:lnTo>
                    <a:pt x="753" y="91"/>
                  </a:lnTo>
                  <a:lnTo>
                    <a:pt x="751" y="97"/>
                  </a:lnTo>
                  <a:lnTo>
                    <a:pt x="747" y="101"/>
                  </a:lnTo>
                  <a:lnTo>
                    <a:pt x="744" y="103"/>
                  </a:lnTo>
                  <a:lnTo>
                    <a:pt x="740" y="104"/>
                  </a:lnTo>
                  <a:lnTo>
                    <a:pt x="734" y="107"/>
                  </a:lnTo>
                  <a:lnTo>
                    <a:pt x="731" y="109"/>
                  </a:lnTo>
                  <a:lnTo>
                    <a:pt x="723" y="110"/>
                  </a:lnTo>
                  <a:lnTo>
                    <a:pt x="719" y="113"/>
                  </a:lnTo>
                  <a:lnTo>
                    <a:pt x="716" y="117"/>
                  </a:lnTo>
                  <a:lnTo>
                    <a:pt x="712" y="120"/>
                  </a:lnTo>
                  <a:lnTo>
                    <a:pt x="706" y="123"/>
                  </a:lnTo>
                  <a:lnTo>
                    <a:pt x="703" y="125"/>
                  </a:lnTo>
                  <a:lnTo>
                    <a:pt x="701" y="128"/>
                  </a:lnTo>
                  <a:lnTo>
                    <a:pt x="700" y="132"/>
                  </a:lnTo>
                  <a:lnTo>
                    <a:pt x="700" y="136"/>
                  </a:lnTo>
                  <a:lnTo>
                    <a:pt x="698" y="141"/>
                  </a:lnTo>
                  <a:lnTo>
                    <a:pt x="700" y="144"/>
                  </a:lnTo>
                  <a:lnTo>
                    <a:pt x="698" y="147"/>
                  </a:lnTo>
                  <a:lnTo>
                    <a:pt x="697" y="150"/>
                  </a:lnTo>
                  <a:lnTo>
                    <a:pt x="697" y="154"/>
                  </a:lnTo>
                  <a:lnTo>
                    <a:pt x="694" y="160"/>
                  </a:lnTo>
                  <a:lnTo>
                    <a:pt x="690" y="160"/>
                  </a:lnTo>
                  <a:lnTo>
                    <a:pt x="687" y="161"/>
                  </a:lnTo>
                  <a:lnTo>
                    <a:pt x="687" y="163"/>
                  </a:lnTo>
                  <a:lnTo>
                    <a:pt x="687" y="166"/>
                  </a:lnTo>
                  <a:lnTo>
                    <a:pt x="685" y="167"/>
                  </a:lnTo>
                  <a:lnTo>
                    <a:pt x="684" y="169"/>
                  </a:lnTo>
                  <a:lnTo>
                    <a:pt x="679" y="172"/>
                  </a:lnTo>
                  <a:lnTo>
                    <a:pt x="678" y="176"/>
                  </a:lnTo>
                  <a:lnTo>
                    <a:pt x="679" y="181"/>
                  </a:lnTo>
                  <a:lnTo>
                    <a:pt x="681" y="185"/>
                  </a:lnTo>
                  <a:lnTo>
                    <a:pt x="681" y="189"/>
                  </a:lnTo>
                  <a:lnTo>
                    <a:pt x="684" y="194"/>
                  </a:lnTo>
                  <a:lnTo>
                    <a:pt x="687" y="197"/>
                  </a:lnTo>
                  <a:lnTo>
                    <a:pt x="687" y="201"/>
                  </a:lnTo>
                  <a:lnTo>
                    <a:pt x="685" y="206"/>
                  </a:lnTo>
                  <a:lnTo>
                    <a:pt x="684" y="210"/>
                  </a:lnTo>
                  <a:lnTo>
                    <a:pt x="682" y="211"/>
                  </a:lnTo>
                  <a:lnTo>
                    <a:pt x="679" y="211"/>
                  </a:lnTo>
                  <a:lnTo>
                    <a:pt x="676" y="213"/>
                  </a:lnTo>
                  <a:lnTo>
                    <a:pt x="672" y="214"/>
                  </a:lnTo>
                  <a:lnTo>
                    <a:pt x="670" y="217"/>
                  </a:lnTo>
                  <a:lnTo>
                    <a:pt x="669" y="220"/>
                  </a:lnTo>
                  <a:lnTo>
                    <a:pt x="669" y="222"/>
                  </a:lnTo>
                  <a:lnTo>
                    <a:pt x="669" y="223"/>
                  </a:lnTo>
                  <a:lnTo>
                    <a:pt x="670" y="226"/>
                  </a:lnTo>
                  <a:lnTo>
                    <a:pt x="670" y="229"/>
                  </a:lnTo>
                  <a:lnTo>
                    <a:pt x="668" y="231"/>
                  </a:lnTo>
                  <a:lnTo>
                    <a:pt x="666" y="229"/>
                  </a:lnTo>
                  <a:lnTo>
                    <a:pt x="663" y="229"/>
                  </a:lnTo>
                  <a:lnTo>
                    <a:pt x="662" y="232"/>
                  </a:lnTo>
                  <a:lnTo>
                    <a:pt x="660" y="235"/>
                  </a:lnTo>
                  <a:lnTo>
                    <a:pt x="657" y="235"/>
                  </a:lnTo>
                  <a:lnTo>
                    <a:pt x="656" y="233"/>
                  </a:lnTo>
                  <a:lnTo>
                    <a:pt x="653" y="236"/>
                  </a:lnTo>
                  <a:lnTo>
                    <a:pt x="653" y="242"/>
                  </a:lnTo>
                  <a:lnTo>
                    <a:pt x="651" y="247"/>
                  </a:lnTo>
                  <a:lnTo>
                    <a:pt x="651" y="253"/>
                  </a:lnTo>
                  <a:lnTo>
                    <a:pt x="648" y="258"/>
                  </a:lnTo>
                  <a:lnTo>
                    <a:pt x="645" y="264"/>
                  </a:lnTo>
                  <a:lnTo>
                    <a:pt x="643" y="270"/>
                  </a:lnTo>
                  <a:lnTo>
                    <a:pt x="641" y="275"/>
                  </a:lnTo>
                  <a:lnTo>
                    <a:pt x="638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28" y="282"/>
                  </a:lnTo>
                  <a:lnTo>
                    <a:pt x="625" y="283"/>
                  </a:lnTo>
                  <a:lnTo>
                    <a:pt x="622" y="285"/>
                  </a:lnTo>
                  <a:lnTo>
                    <a:pt x="622" y="288"/>
                  </a:lnTo>
                  <a:lnTo>
                    <a:pt x="619" y="291"/>
                  </a:lnTo>
                  <a:lnTo>
                    <a:pt x="618" y="292"/>
                  </a:lnTo>
                  <a:lnTo>
                    <a:pt x="615" y="292"/>
                  </a:lnTo>
                  <a:lnTo>
                    <a:pt x="612" y="294"/>
                  </a:lnTo>
                  <a:lnTo>
                    <a:pt x="609" y="294"/>
                  </a:lnTo>
                  <a:lnTo>
                    <a:pt x="604" y="295"/>
                  </a:lnTo>
                  <a:lnTo>
                    <a:pt x="601" y="297"/>
                  </a:lnTo>
                  <a:lnTo>
                    <a:pt x="596" y="297"/>
                  </a:lnTo>
                  <a:lnTo>
                    <a:pt x="593" y="298"/>
                  </a:lnTo>
                  <a:lnTo>
                    <a:pt x="591" y="300"/>
                  </a:lnTo>
                  <a:lnTo>
                    <a:pt x="591" y="303"/>
                  </a:lnTo>
                  <a:lnTo>
                    <a:pt x="591" y="304"/>
                  </a:lnTo>
                  <a:lnTo>
                    <a:pt x="593" y="307"/>
                  </a:lnTo>
                  <a:lnTo>
                    <a:pt x="594" y="311"/>
                  </a:lnTo>
                  <a:lnTo>
                    <a:pt x="597" y="314"/>
                  </a:lnTo>
                  <a:lnTo>
                    <a:pt x="600" y="319"/>
                  </a:lnTo>
                  <a:lnTo>
                    <a:pt x="603" y="320"/>
                  </a:lnTo>
                  <a:lnTo>
                    <a:pt x="607" y="323"/>
                  </a:lnTo>
                  <a:lnTo>
                    <a:pt x="610" y="328"/>
                  </a:lnTo>
                  <a:lnTo>
                    <a:pt x="610" y="332"/>
                  </a:lnTo>
                  <a:lnTo>
                    <a:pt x="612" y="336"/>
                  </a:lnTo>
                  <a:lnTo>
                    <a:pt x="610" y="341"/>
                  </a:lnTo>
                  <a:lnTo>
                    <a:pt x="610" y="345"/>
                  </a:lnTo>
                  <a:lnTo>
                    <a:pt x="609" y="348"/>
                  </a:lnTo>
                  <a:lnTo>
                    <a:pt x="609" y="350"/>
                  </a:lnTo>
                  <a:lnTo>
                    <a:pt x="610" y="353"/>
                  </a:lnTo>
                  <a:lnTo>
                    <a:pt x="612" y="357"/>
                  </a:lnTo>
                  <a:lnTo>
                    <a:pt x="615" y="360"/>
                  </a:lnTo>
                  <a:lnTo>
                    <a:pt x="616" y="364"/>
                  </a:lnTo>
                  <a:lnTo>
                    <a:pt x="616" y="367"/>
                  </a:lnTo>
                  <a:lnTo>
                    <a:pt x="615" y="370"/>
                  </a:lnTo>
                  <a:lnTo>
                    <a:pt x="615" y="373"/>
                  </a:lnTo>
                  <a:lnTo>
                    <a:pt x="615" y="376"/>
                  </a:lnTo>
                  <a:lnTo>
                    <a:pt x="616" y="379"/>
                  </a:lnTo>
                  <a:lnTo>
                    <a:pt x="616" y="382"/>
                  </a:lnTo>
                  <a:lnTo>
                    <a:pt x="612" y="388"/>
                  </a:lnTo>
                  <a:lnTo>
                    <a:pt x="610" y="389"/>
                  </a:lnTo>
                  <a:lnTo>
                    <a:pt x="607" y="391"/>
                  </a:lnTo>
                  <a:lnTo>
                    <a:pt x="603" y="395"/>
                  </a:lnTo>
                  <a:lnTo>
                    <a:pt x="600" y="398"/>
                  </a:lnTo>
                  <a:lnTo>
                    <a:pt x="600" y="402"/>
                  </a:lnTo>
                  <a:lnTo>
                    <a:pt x="598" y="405"/>
                  </a:lnTo>
                  <a:lnTo>
                    <a:pt x="600" y="408"/>
                  </a:lnTo>
                  <a:lnTo>
                    <a:pt x="600" y="413"/>
                  </a:lnTo>
                  <a:lnTo>
                    <a:pt x="601" y="416"/>
                  </a:lnTo>
                  <a:lnTo>
                    <a:pt x="601" y="420"/>
                  </a:lnTo>
                  <a:lnTo>
                    <a:pt x="600" y="423"/>
                  </a:lnTo>
                  <a:lnTo>
                    <a:pt x="597" y="426"/>
                  </a:lnTo>
                  <a:lnTo>
                    <a:pt x="593" y="429"/>
                  </a:lnTo>
                  <a:lnTo>
                    <a:pt x="591" y="435"/>
                  </a:lnTo>
                  <a:lnTo>
                    <a:pt x="591" y="436"/>
                  </a:lnTo>
                  <a:lnTo>
                    <a:pt x="591" y="439"/>
                  </a:lnTo>
                  <a:lnTo>
                    <a:pt x="590" y="442"/>
                  </a:lnTo>
                  <a:lnTo>
                    <a:pt x="588" y="445"/>
                  </a:lnTo>
                  <a:lnTo>
                    <a:pt x="585" y="447"/>
                  </a:lnTo>
                  <a:lnTo>
                    <a:pt x="584" y="447"/>
                  </a:lnTo>
                  <a:lnTo>
                    <a:pt x="579" y="448"/>
                  </a:lnTo>
                  <a:lnTo>
                    <a:pt x="576" y="451"/>
                  </a:lnTo>
                  <a:lnTo>
                    <a:pt x="573" y="454"/>
                  </a:lnTo>
                  <a:lnTo>
                    <a:pt x="571" y="458"/>
                  </a:lnTo>
                  <a:lnTo>
                    <a:pt x="571" y="461"/>
                  </a:lnTo>
                  <a:lnTo>
                    <a:pt x="568" y="466"/>
                  </a:lnTo>
                  <a:lnTo>
                    <a:pt x="565" y="469"/>
                  </a:lnTo>
                  <a:lnTo>
                    <a:pt x="562" y="474"/>
                  </a:lnTo>
                  <a:lnTo>
                    <a:pt x="559" y="480"/>
                  </a:lnTo>
                  <a:lnTo>
                    <a:pt x="557" y="486"/>
                  </a:lnTo>
                  <a:lnTo>
                    <a:pt x="556" y="492"/>
                  </a:lnTo>
                  <a:lnTo>
                    <a:pt x="554" y="494"/>
                  </a:lnTo>
                  <a:lnTo>
                    <a:pt x="551" y="499"/>
                  </a:lnTo>
                  <a:lnTo>
                    <a:pt x="548" y="505"/>
                  </a:lnTo>
                  <a:lnTo>
                    <a:pt x="546" y="507"/>
                  </a:lnTo>
                  <a:lnTo>
                    <a:pt x="544" y="510"/>
                  </a:lnTo>
                  <a:lnTo>
                    <a:pt x="543" y="513"/>
                  </a:lnTo>
                  <a:lnTo>
                    <a:pt x="540" y="514"/>
                  </a:lnTo>
                  <a:lnTo>
                    <a:pt x="538" y="517"/>
                  </a:lnTo>
                  <a:lnTo>
                    <a:pt x="537" y="522"/>
                  </a:lnTo>
                  <a:lnTo>
                    <a:pt x="535" y="527"/>
                  </a:lnTo>
                  <a:lnTo>
                    <a:pt x="535" y="533"/>
                  </a:lnTo>
                  <a:lnTo>
                    <a:pt x="535" y="541"/>
                  </a:lnTo>
                  <a:lnTo>
                    <a:pt x="534" y="545"/>
                  </a:lnTo>
                  <a:lnTo>
                    <a:pt x="532" y="549"/>
                  </a:lnTo>
                  <a:lnTo>
                    <a:pt x="534" y="552"/>
                  </a:lnTo>
                  <a:lnTo>
                    <a:pt x="531" y="557"/>
                  </a:lnTo>
                  <a:lnTo>
                    <a:pt x="528" y="567"/>
                  </a:lnTo>
                  <a:lnTo>
                    <a:pt x="523" y="576"/>
                  </a:lnTo>
                  <a:lnTo>
                    <a:pt x="523" y="583"/>
                  </a:lnTo>
                  <a:lnTo>
                    <a:pt x="525" y="588"/>
                  </a:lnTo>
                  <a:lnTo>
                    <a:pt x="528" y="596"/>
                  </a:lnTo>
                  <a:lnTo>
                    <a:pt x="528" y="604"/>
                  </a:lnTo>
                  <a:lnTo>
                    <a:pt x="529" y="611"/>
                  </a:lnTo>
                  <a:lnTo>
                    <a:pt x="531" y="614"/>
                  </a:lnTo>
                  <a:lnTo>
                    <a:pt x="534" y="617"/>
                  </a:lnTo>
                  <a:lnTo>
                    <a:pt x="538" y="620"/>
                  </a:lnTo>
                  <a:lnTo>
                    <a:pt x="540" y="623"/>
                  </a:lnTo>
                  <a:lnTo>
                    <a:pt x="544" y="627"/>
                  </a:lnTo>
                  <a:lnTo>
                    <a:pt x="550" y="630"/>
                  </a:lnTo>
                  <a:lnTo>
                    <a:pt x="556" y="630"/>
                  </a:lnTo>
                  <a:lnTo>
                    <a:pt x="559" y="630"/>
                  </a:lnTo>
                  <a:lnTo>
                    <a:pt x="563" y="630"/>
                  </a:lnTo>
                  <a:lnTo>
                    <a:pt x="569" y="630"/>
                  </a:lnTo>
                  <a:lnTo>
                    <a:pt x="573" y="630"/>
                  </a:lnTo>
                  <a:lnTo>
                    <a:pt x="579" y="630"/>
                  </a:lnTo>
                  <a:lnTo>
                    <a:pt x="584" y="632"/>
                  </a:lnTo>
                  <a:lnTo>
                    <a:pt x="587" y="635"/>
                  </a:lnTo>
                  <a:lnTo>
                    <a:pt x="588" y="638"/>
                  </a:lnTo>
                  <a:lnTo>
                    <a:pt x="590" y="639"/>
                  </a:lnTo>
                  <a:lnTo>
                    <a:pt x="591" y="644"/>
                  </a:lnTo>
                  <a:lnTo>
                    <a:pt x="593" y="648"/>
                  </a:lnTo>
                  <a:lnTo>
                    <a:pt x="593" y="651"/>
                  </a:lnTo>
                  <a:lnTo>
                    <a:pt x="597" y="652"/>
                  </a:lnTo>
                  <a:lnTo>
                    <a:pt x="600" y="652"/>
                  </a:lnTo>
                  <a:lnTo>
                    <a:pt x="604" y="654"/>
                  </a:lnTo>
                  <a:lnTo>
                    <a:pt x="610" y="652"/>
                  </a:lnTo>
                  <a:lnTo>
                    <a:pt x="615" y="652"/>
                  </a:lnTo>
                  <a:lnTo>
                    <a:pt x="622" y="649"/>
                  </a:lnTo>
                  <a:lnTo>
                    <a:pt x="628" y="646"/>
                  </a:lnTo>
                  <a:lnTo>
                    <a:pt x="628" y="649"/>
                  </a:lnTo>
                  <a:lnTo>
                    <a:pt x="628" y="652"/>
                  </a:lnTo>
                  <a:lnTo>
                    <a:pt x="629" y="655"/>
                  </a:lnTo>
                  <a:lnTo>
                    <a:pt x="629" y="658"/>
                  </a:lnTo>
                  <a:lnTo>
                    <a:pt x="628" y="663"/>
                  </a:lnTo>
                  <a:lnTo>
                    <a:pt x="628" y="667"/>
                  </a:lnTo>
                  <a:lnTo>
                    <a:pt x="625" y="668"/>
                  </a:lnTo>
                  <a:lnTo>
                    <a:pt x="622" y="673"/>
                  </a:lnTo>
                  <a:lnTo>
                    <a:pt x="622" y="679"/>
                  </a:lnTo>
                  <a:lnTo>
                    <a:pt x="622" y="682"/>
                  </a:lnTo>
                  <a:lnTo>
                    <a:pt x="620" y="686"/>
                  </a:lnTo>
                  <a:lnTo>
                    <a:pt x="620" y="691"/>
                  </a:lnTo>
                  <a:lnTo>
                    <a:pt x="619" y="696"/>
                  </a:lnTo>
                  <a:lnTo>
                    <a:pt x="618" y="699"/>
                  </a:lnTo>
                  <a:lnTo>
                    <a:pt x="615" y="704"/>
                  </a:lnTo>
                  <a:lnTo>
                    <a:pt x="612" y="707"/>
                  </a:lnTo>
                  <a:lnTo>
                    <a:pt x="610" y="713"/>
                  </a:lnTo>
                  <a:lnTo>
                    <a:pt x="607" y="718"/>
                  </a:lnTo>
                  <a:lnTo>
                    <a:pt x="603" y="721"/>
                  </a:lnTo>
                  <a:lnTo>
                    <a:pt x="598" y="723"/>
                  </a:lnTo>
                  <a:lnTo>
                    <a:pt x="594" y="724"/>
                  </a:lnTo>
                  <a:lnTo>
                    <a:pt x="591" y="727"/>
                  </a:lnTo>
                  <a:lnTo>
                    <a:pt x="588" y="733"/>
                  </a:lnTo>
                  <a:lnTo>
                    <a:pt x="585" y="741"/>
                  </a:lnTo>
                  <a:lnTo>
                    <a:pt x="587" y="746"/>
                  </a:lnTo>
                  <a:lnTo>
                    <a:pt x="588" y="749"/>
                  </a:lnTo>
                  <a:lnTo>
                    <a:pt x="593" y="752"/>
                  </a:lnTo>
                  <a:lnTo>
                    <a:pt x="597" y="752"/>
                  </a:lnTo>
                  <a:lnTo>
                    <a:pt x="603" y="751"/>
                  </a:lnTo>
                  <a:lnTo>
                    <a:pt x="610" y="751"/>
                  </a:lnTo>
                  <a:lnTo>
                    <a:pt x="615" y="751"/>
                  </a:lnTo>
                  <a:lnTo>
                    <a:pt x="620" y="752"/>
                  </a:lnTo>
                  <a:lnTo>
                    <a:pt x="625" y="752"/>
                  </a:lnTo>
                  <a:lnTo>
                    <a:pt x="628" y="752"/>
                  </a:lnTo>
                  <a:lnTo>
                    <a:pt x="632" y="751"/>
                  </a:lnTo>
                  <a:lnTo>
                    <a:pt x="637" y="749"/>
                  </a:lnTo>
                  <a:lnTo>
                    <a:pt x="641" y="751"/>
                  </a:lnTo>
                  <a:lnTo>
                    <a:pt x="647" y="752"/>
                  </a:lnTo>
                  <a:lnTo>
                    <a:pt x="651" y="754"/>
                  </a:lnTo>
                  <a:lnTo>
                    <a:pt x="657" y="757"/>
                  </a:lnTo>
                  <a:lnTo>
                    <a:pt x="659" y="758"/>
                  </a:lnTo>
                  <a:lnTo>
                    <a:pt x="659" y="763"/>
                  </a:lnTo>
                  <a:lnTo>
                    <a:pt x="659" y="765"/>
                  </a:lnTo>
                  <a:lnTo>
                    <a:pt x="659" y="770"/>
                  </a:lnTo>
                  <a:lnTo>
                    <a:pt x="662" y="773"/>
                  </a:lnTo>
                  <a:lnTo>
                    <a:pt x="663" y="776"/>
                  </a:lnTo>
                  <a:lnTo>
                    <a:pt x="665" y="777"/>
                  </a:lnTo>
                  <a:lnTo>
                    <a:pt x="666" y="782"/>
                  </a:lnTo>
                  <a:lnTo>
                    <a:pt x="663" y="783"/>
                  </a:lnTo>
                  <a:lnTo>
                    <a:pt x="663" y="786"/>
                  </a:lnTo>
                  <a:lnTo>
                    <a:pt x="662" y="789"/>
                  </a:lnTo>
                  <a:lnTo>
                    <a:pt x="660" y="793"/>
                  </a:lnTo>
                  <a:lnTo>
                    <a:pt x="660" y="796"/>
                  </a:lnTo>
                  <a:lnTo>
                    <a:pt x="660" y="799"/>
                  </a:lnTo>
                  <a:lnTo>
                    <a:pt x="660" y="804"/>
                  </a:lnTo>
                  <a:lnTo>
                    <a:pt x="660" y="810"/>
                  </a:lnTo>
                  <a:lnTo>
                    <a:pt x="660" y="813"/>
                  </a:lnTo>
                  <a:lnTo>
                    <a:pt x="662" y="815"/>
                  </a:lnTo>
                  <a:lnTo>
                    <a:pt x="660" y="817"/>
                  </a:lnTo>
                  <a:lnTo>
                    <a:pt x="659" y="817"/>
                  </a:lnTo>
                  <a:lnTo>
                    <a:pt x="656" y="818"/>
                  </a:lnTo>
                  <a:lnTo>
                    <a:pt x="654" y="821"/>
                  </a:lnTo>
                  <a:lnTo>
                    <a:pt x="654" y="824"/>
                  </a:lnTo>
                  <a:lnTo>
                    <a:pt x="654" y="827"/>
                  </a:lnTo>
                  <a:lnTo>
                    <a:pt x="656" y="829"/>
                  </a:lnTo>
                  <a:lnTo>
                    <a:pt x="656" y="832"/>
                  </a:lnTo>
                  <a:lnTo>
                    <a:pt x="654" y="836"/>
                  </a:lnTo>
                  <a:lnTo>
                    <a:pt x="653" y="838"/>
                  </a:lnTo>
                  <a:lnTo>
                    <a:pt x="650" y="839"/>
                  </a:lnTo>
                  <a:lnTo>
                    <a:pt x="645" y="840"/>
                  </a:lnTo>
                  <a:lnTo>
                    <a:pt x="643" y="839"/>
                  </a:lnTo>
                  <a:lnTo>
                    <a:pt x="638" y="838"/>
                  </a:lnTo>
                  <a:lnTo>
                    <a:pt x="632" y="838"/>
                  </a:lnTo>
                  <a:lnTo>
                    <a:pt x="628" y="838"/>
                  </a:lnTo>
                  <a:lnTo>
                    <a:pt x="620" y="838"/>
                  </a:lnTo>
                  <a:lnTo>
                    <a:pt x="610" y="840"/>
                  </a:lnTo>
                  <a:lnTo>
                    <a:pt x="603" y="843"/>
                  </a:lnTo>
                  <a:lnTo>
                    <a:pt x="597" y="846"/>
                  </a:lnTo>
                  <a:lnTo>
                    <a:pt x="593" y="849"/>
                  </a:lnTo>
                  <a:lnTo>
                    <a:pt x="588" y="852"/>
                  </a:lnTo>
                  <a:lnTo>
                    <a:pt x="582" y="855"/>
                  </a:lnTo>
                  <a:lnTo>
                    <a:pt x="578" y="860"/>
                  </a:lnTo>
                  <a:lnTo>
                    <a:pt x="582" y="862"/>
                  </a:lnTo>
                  <a:lnTo>
                    <a:pt x="584" y="865"/>
                  </a:lnTo>
                  <a:lnTo>
                    <a:pt x="585" y="868"/>
                  </a:lnTo>
                  <a:lnTo>
                    <a:pt x="587" y="871"/>
                  </a:lnTo>
                  <a:lnTo>
                    <a:pt x="588" y="876"/>
                  </a:lnTo>
                  <a:lnTo>
                    <a:pt x="588" y="879"/>
                  </a:lnTo>
                  <a:lnTo>
                    <a:pt x="588" y="885"/>
                  </a:lnTo>
                  <a:lnTo>
                    <a:pt x="587" y="886"/>
                  </a:lnTo>
                  <a:lnTo>
                    <a:pt x="585" y="887"/>
                  </a:lnTo>
                  <a:lnTo>
                    <a:pt x="582" y="890"/>
                  </a:lnTo>
                  <a:lnTo>
                    <a:pt x="579" y="893"/>
                  </a:lnTo>
                  <a:lnTo>
                    <a:pt x="576" y="898"/>
                  </a:lnTo>
                  <a:lnTo>
                    <a:pt x="575" y="901"/>
                  </a:lnTo>
                  <a:lnTo>
                    <a:pt x="572" y="904"/>
                  </a:lnTo>
                  <a:lnTo>
                    <a:pt x="572" y="905"/>
                  </a:lnTo>
                  <a:lnTo>
                    <a:pt x="572" y="908"/>
                  </a:lnTo>
                  <a:lnTo>
                    <a:pt x="571" y="915"/>
                  </a:lnTo>
                  <a:lnTo>
                    <a:pt x="571" y="921"/>
                  </a:lnTo>
                  <a:lnTo>
                    <a:pt x="571" y="927"/>
                  </a:lnTo>
                  <a:lnTo>
                    <a:pt x="571" y="939"/>
                  </a:lnTo>
                  <a:lnTo>
                    <a:pt x="569" y="951"/>
                  </a:lnTo>
                  <a:lnTo>
                    <a:pt x="566" y="957"/>
                  </a:lnTo>
                  <a:lnTo>
                    <a:pt x="563" y="962"/>
                  </a:lnTo>
                  <a:lnTo>
                    <a:pt x="557" y="970"/>
                  </a:lnTo>
                  <a:lnTo>
                    <a:pt x="554" y="974"/>
                  </a:lnTo>
                  <a:lnTo>
                    <a:pt x="553" y="980"/>
                  </a:lnTo>
                  <a:lnTo>
                    <a:pt x="551" y="986"/>
                  </a:lnTo>
                  <a:lnTo>
                    <a:pt x="548" y="992"/>
                  </a:lnTo>
                  <a:lnTo>
                    <a:pt x="546" y="998"/>
                  </a:lnTo>
                  <a:lnTo>
                    <a:pt x="544" y="1005"/>
                  </a:lnTo>
                  <a:lnTo>
                    <a:pt x="544" y="1012"/>
                  </a:lnTo>
                  <a:lnTo>
                    <a:pt x="544" y="1017"/>
                  </a:lnTo>
                  <a:lnTo>
                    <a:pt x="546" y="1024"/>
                  </a:lnTo>
                  <a:lnTo>
                    <a:pt x="548" y="1034"/>
                  </a:lnTo>
                  <a:lnTo>
                    <a:pt x="550" y="1042"/>
                  </a:lnTo>
                  <a:lnTo>
                    <a:pt x="553" y="1046"/>
                  </a:lnTo>
                  <a:lnTo>
                    <a:pt x="554" y="1052"/>
                  </a:lnTo>
                  <a:lnTo>
                    <a:pt x="556" y="1057"/>
                  </a:lnTo>
                  <a:lnTo>
                    <a:pt x="556" y="1061"/>
                  </a:lnTo>
                  <a:lnTo>
                    <a:pt x="554" y="1067"/>
                  </a:lnTo>
                  <a:lnTo>
                    <a:pt x="554" y="1068"/>
                  </a:lnTo>
                  <a:lnTo>
                    <a:pt x="556" y="1070"/>
                  </a:lnTo>
                  <a:lnTo>
                    <a:pt x="557" y="1070"/>
                  </a:lnTo>
                  <a:lnTo>
                    <a:pt x="557" y="107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696" name="Freeform 91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  <a:gd name="T10" fmla="*/ 0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97" name="Freeform 9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2 w 3"/>
                <a:gd name="T1" fmla="*/ 6 h 6"/>
                <a:gd name="T2" fmla="*/ 0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2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98" name="Freeform 93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3 w 9"/>
                <a:gd name="T1" fmla="*/ 9 h 9"/>
                <a:gd name="T2" fmla="*/ 0 w 9"/>
                <a:gd name="T3" fmla="*/ 6 h 9"/>
                <a:gd name="T4" fmla="*/ 1 w 9"/>
                <a:gd name="T5" fmla="*/ 4 h 9"/>
                <a:gd name="T6" fmla="*/ 4 w 9"/>
                <a:gd name="T7" fmla="*/ 3 h 9"/>
                <a:gd name="T8" fmla="*/ 6 w 9"/>
                <a:gd name="T9" fmla="*/ 3 h 9"/>
                <a:gd name="T10" fmla="*/ 6 w 9"/>
                <a:gd name="T11" fmla="*/ 0 h 9"/>
                <a:gd name="T12" fmla="*/ 7 w 9"/>
                <a:gd name="T13" fmla="*/ 0 h 9"/>
                <a:gd name="T14" fmla="*/ 9 w 9"/>
                <a:gd name="T15" fmla="*/ 3 h 9"/>
                <a:gd name="T16" fmla="*/ 7 w 9"/>
                <a:gd name="T17" fmla="*/ 6 h 9"/>
                <a:gd name="T18" fmla="*/ 4 w 9"/>
                <a:gd name="T19" fmla="*/ 9 h 9"/>
                <a:gd name="T20" fmla="*/ 3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3" y="9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99" name="Freeform 94"/>
            <p:cNvSpPr>
              <a:spLocks/>
            </p:cNvSpPr>
            <p:nvPr/>
          </p:nvSpPr>
          <p:spPr bwMode="auto">
            <a:xfrm>
              <a:off x="538" y="2732"/>
              <a:ext cx="748" cy="1284"/>
            </a:xfrm>
            <a:custGeom>
              <a:avLst/>
              <a:gdLst>
                <a:gd name="T0" fmla="*/ 532 w 748"/>
                <a:gd name="T1" fmla="*/ 1123 h 1284"/>
                <a:gd name="T2" fmla="*/ 490 w 748"/>
                <a:gd name="T3" fmla="*/ 1173 h 1284"/>
                <a:gd name="T4" fmla="*/ 399 w 748"/>
                <a:gd name="T5" fmla="*/ 1236 h 1284"/>
                <a:gd name="T6" fmla="*/ 343 w 748"/>
                <a:gd name="T7" fmla="*/ 1277 h 1284"/>
                <a:gd name="T8" fmla="*/ 302 w 748"/>
                <a:gd name="T9" fmla="*/ 1237 h 1284"/>
                <a:gd name="T10" fmla="*/ 241 w 748"/>
                <a:gd name="T11" fmla="*/ 1201 h 1284"/>
                <a:gd name="T12" fmla="*/ 229 w 748"/>
                <a:gd name="T13" fmla="*/ 1156 h 1284"/>
                <a:gd name="T14" fmla="*/ 208 w 748"/>
                <a:gd name="T15" fmla="*/ 1096 h 1284"/>
                <a:gd name="T16" fmla="*/ 149 w 748"/>
                <a:gd name="T17" fmla="*/ 1034 h 1284"/>
                <a:gd name="T18" fmla="*/ 130 w 748"/>
                <a:gd name="T19" fmla="*/ 935 h 1284"/>
                <a:gd name="T20" fmla="*/ 127 w 748"/>
                <a:gd name="T21" fmla="*/ 867 h 1284"/>
                <a:gd name="T22" fmla="*/ 123 w 748"/>
                <a:gd name="T23" fmla="*/ 824 h 1284"/>
                <a:gd name="T24" fmla="*/ 155 w 748"/>
                <a:gd name="T25" fmla="*/ 782 h 1284"/>
                <a:gd name="T26" fmla="*/ 158 w 748"/>
                <a:gd name="T27" fmla="*/ 760 h 1284"/>
                <a:gd name="T28" fmla="*/ 122 w 748"/>
                <a:gd name="T29" fmla="*/ 721 h 1284"/>
                <a:gd name="T30" fmla="*/ 113 w 748"/>
                <a:gd name="T31" fmla="*/ 655 h 1284"/>
                <a:gd name="T32" fmla="*/ 70 w 748"/>
                <a:gd name="T33" fmla="*/ 608 h 1284"/>
                <a:gd name="T34" fmla="*/ 33 w 748"/>
                <a:gd name="T35" fmla="*/ 535 h 1284"/>
                <a:gd name="T36" fmla="*/ 19 w 748"/>
                <a:gd name="T37" fmla="*/ 479 h 1284"/>
                <a:gd name="T38" fmla="*/ 2 w 748"/>
                <a:gd name="T39" fmla="*/ 401 h 1284"/>
                <a:gd name="T40" fmla="*/ 19 w 748"/>
                <a:gd name="T41" fmla="*/ 391 h 1284"/>
                <a:gd name="T42" fmla="*/ 23 w 748"/>
                <a:gd name="T43" fmla="*/ 373 h 1284"/>
                <a:gd name="T44" fmla="*/ 8 w 748"/>
                <a:gd name="T45" fmla="*/ 369 h 1284"/>
                <a:gd name="T46" fmla="*/ 7 w 748"/>
                <a:gd name="T47" fmla="*/ 347 h 1284"/>
                <a:gd name="T48" fmla="*/ 16 w 748"/>
                <a:gd name="T49" fmla="*/ 311 h 1284"/>
                <a:gd name="T50" fmla="*/ 26 w 748"/>
                <a:gd name="T51" fmla="*/ 301 h 1284"/>
                <a:gd name="T52" fmla="*/ 32 w 748"/>
                <a:gd name="T53" fmla="*/ 263 h 1284"/>
                <a:gd name="T54" fmla="*/ 69 w 748"/>
                <a:gd name="T55" fmla="*/ 223 h 1284"/>
                <a:gd name="T56" fmla="*/ 77 w 748"/>
                <a:gd name="T57" fmla="*/ 203 h 1284"/>
                <a:gd name="T58" fmla="*/ 69 w 748"/>
                <a:gd name="T59" fmla="*/ 183 h 1284"/>
                <a:gd name="T60" fmla="*/ 72 w 748"/>
                <a:gd name="T61" fmla="*/ 160 h 1284"/>
                <a:gd name="T62" fmla="*/ 76 w 748"/>
                <a:gd name="T63" fmla="*/ 132 h 1284"/>
                <a:gd name="T64" fmla="*/ 85 w 748"/>
                <a:gd name="T65" fmla="*/ 126 h 1284"/>
                <a:gd name="T66" fmla="*/ 135 w 748"/>
                <a:gd name="T67" fmla="*/ 191 h 1284"/>
                <a:gd name="T68" fmla="*/ 163 w 748"/>
                <a:gd name="T69" fmla="*/ 244 h 1284"/>
                <a:gd name="T70" fmla="*/ 235 w 748"/>
                <a:gd name="T71" fmla="*/ 295 h 1284"/>
                <a:gd name="T72" fmla="*/ 289 w 748"/>
                <a:gd name="T73" fmla="*/ 275 h 1284"/>
                <a:gd name="T74" fmla="*/ 326 w 748"/>
                <a:gd name="T75" fmla="*/ 276 h 1284"/>
                <a:gd name="T76" fmla="*/ 407 w 748"/>
                <a:gd name="T77" fmla="*/ 250 h 1284"/>
                <a:gd name="T78" fmla="*/ 426 w 748"/>
                <a:gd name="T79" fmla="*/ 195 h 1284"/>
                <a:gd name="T80" fmla="*/ 430 w 748"/>
                <a:gd name="T81" fmla="*/ 100 h 1284"/>
                <a:gd name="T82" fmla="*/ 523 w 748"/>
                <a:gd name="T83" fmla="*/ 125 h 1284"/>
                <a:gd name="T84" fmla="*/ 595 w 748"/>
                <a:gd name="T85" fmla="*/ 69 h 1284"/>
                <a:gd name="T86" fmla="*/ 664 w 748"/>
                <a:gd name="T87" fmla="*/ 41 h 1284"/>
                <a:gd name="T88" fmla="*/ 740 w 748"/>
                <a:gd name="T89" fmla="*/ 0 h 1284"/>
                <a:gd name="T90" fmla="*/ 737 w 748"/>
                <a:gd name="T91" fmla="*/ 57 h 1284"/>
                <a:gd name="T92" fmla="*/ 705 w 748"/>
                <a:gd name="T93" fmla="*/ 117 h 1284"/>
                <a:gd name="T94" fmla="*/ 674 w 748"/>
                <a:gd name="T95" fmla="*/ 167 h 1284"/>
                <a:gd name="T96" fmla="*/ 658 w 748"/>
                <a:gd name="T97" fmla="*/ 220 h 1284"/>
                <a:gd name="T98" fmla="*/ 634 w 748"/>
                <a:gd name="T99" fmla="*/ 264 h 1284"/>
                <a:gd name="T100" fmla="*/ 585 w 748"/>
                <a:gd name="T101" fmla="*/ 297 h 1284"/>
                <a:gd name="T102" fmla="*/ 598 w 748"/>
                <a:gd name="T103" fmla="*/ 350 h 1284"/>
                <a:gd name="T104" fmla="*/ 587 w 748"/>
                <a:gd name="T105" fmla="*/ 405 h 1284"/>
                <a:gd name="T106" fmla="*/ 562 w 748"/>
                <a:gd name="T107" fmla="*/ 454 h 1284"/>
                <a:gd name="T108" fmla="*/ 526 w 748"/>
                <a:gd name="T109" fmla="*/ 522 h 1284"/>
                <a:gd name="T110" fmla="*/ 527 w 748"/>
                <a:gd name="T111" fmla="*/ 620 h 1284"/>
                <a:gd name="T112" fmla="*/ 586 w 748"/>
                <a:gd name="T113" fmla="*/ 652 h 1284"/>
                <a:gd name="T114" fmla="*/ 609 w 748"/>
                <a:gd name="T115" fmla="*/ 686 h 1284"/>
                <a:gd name="T116" fmla="*/ 586 w 748"/>
                <a:gd name="T117" fmla="*/ 752 h 1284"/>
                <a:gd name="T118" fmla="*/ 651 w 748"/>
                <a:gd name="T119" fmla="*/ 773 h 12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1284"/>
                <a:gd name="T182" fmla="*/ 748 w 748"/>
                <a:gd name="T183" fmla="*/ 1284 h 12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1284">
                  <a:moveTo>
                    <a:pt x="546" y="1070"/>
                  </a:moveTo>
                  <a:lnTo>
                    <a:pt x="546" y="1071"/>
                  </a:lnTo>
                  <a:lnTo>
                    <a:pt x="542" y="1073"/>
                  </a:lnTo>
                  <a:lnTo>
                    <a:pt x="539" y="1076"/>
                  </a:lnTo>
                  <a:lnTo>
                    <a:pt x="536" y="1080"/>
                  </a:lnTo>
                  <a:lnTo>
                    <a:pt x="536" y="1083"/>
                  </a:lnTo>
                  <a:lnTo>
                    <a:pt x="536" y="1087"/>
                  </a:lnTo>
                  <a:lnTo>
                    <a:pt x="539" y="1090"/>
                  </a:lnTo>
                  <a:lnTo>
                    <a:pt x="540" y="1093"/>
                  </a:lnTo>
                  <a:lnTo>
                    <a:pt x="540" y="1096"/>
                  </a:lnTo>
                  <a:lnTo>
                    <a:pt x="537" y="1101"/>
                  </a:lnTo>
                  <a:lnTo>
                    <a:pt x="537" y="1105"/>
                  </a:lnTo>
                  <a:lnTo>
                    <a:pt x="536" y="1111"/>
                  </a:lnTo>
                  <a:lnTo>
                    <a:pt x="536" y="1115"/>
                  </a:lnTo>
                  <a:lnTo>
                    <a:pt x="535" y="1118"/>
                  </a:lnTo>
                  <a:lnTo>
                    <a:pt x="533" y="1120"/>
                  </a:lnTo>
                  <a:lnTo>
                    <a:pt x="532" y="1123"/>
                  </a:lnTo>
                  <a:lnTo>
                    <a:pt x="529" y="1126"/>
                  </a:lnTo>
                  <a:lnTo>
                    <a:pt x="527" y="1129"/>
                  </a:lnTo>
                  <a:lnTo>
                    <a:pt x="526" y="1131"/>
                  </a:lnTo>
                  <a:lnTo>
                    <a:pt x="523" y="1131"/>
                  </a:lnTo>
                  <a:lnTo>
                    <a:pt x="520" y="1131"/>
                  </a:lnTo>
                  <a:lnTo>
                    <a:pt x="517" y="1133"/>
                  </a:lnTo>
                  <a:lnTo>
                    <a:pt x="514" y="1136"/>
                  </a:lnTo>
                  <a:lnTo>
                    <a:pt x="512" y="1139"/>
                  </a:lnTo>
                  <a:lnTo>
                    <a:pt x="511" y="1143"/>
                  </a:lnTo>
                  <a:lnTo>
                    <a:pt x="511" y="1146"/>
                  </a:lnTo>
                  <a:lnTo>
                    <a:pt x="508" y="1151"/>
                  </a:lnTo>
                  <a:lnTo>
                    <a:pt x="505" y="1151"/>
                  </a:lnTo>
                  <a:lnTo>
                    <a:pt x="501" y="1155"/>
                  </a:lnTo>
                  <a:lnTo>
                    <a:pt x="498" y="1159"/>
                  </a:lnTo>
                  <a:lnTo>
                    <a:pt x="496" y="1162"/>
                  </a:lnTo>
                  <a:lnTo>
                    <a:pt x="493" y="1167"/>
                  </a:lnTo>
                  <a:lnTo>
                    <a:pt x="490" y="1173"/>
                  </a:lnTo>
                  <a:lnTo>
                    <a:pt x="487" y="1173"/>
                  </a:lnTo>
                  <a:lnTo>
                    <a:pt x="483" y="1173"/>
                  </a:lnTo>
                  <a:lnTo>
                    <a:pt x="480" y="1173"/>
                  </a:lnTo>
                  <a:lnTo>
                    <a:pt x="476" y="1176"/>
                  </a:lnTo>
                  <a:lnTo>
                    <a:pt x="467" y="1180"/>
                  </a:lnTo>
                  <a:lnTo>
                    <a:pt x="460" y="1183"/>
                  </a:lnTo>
                  <a:lnTo>
                    <a:pt x="454" y="1187"/>
                  </a:lnTo>
                  <a:lnTo>
                    <a:pt x="448" y="1192"/>
                  </a:lnTo>
                  <a:lnTo>
                    <a:pt x="443" y="1196"/>
                  </a:lnTo>
                  <a:lnTo>
                    <a:pt x="440" y="1201"/>
                  </a:lnTo>
                  <a:lnTo>
                    <a:pt x="435" y="1203"/>
                  </a:lnTo>
                  <a:lnTo>
                    <a:pt x="427" y="1209"/>
                  </a:lnTo>
                  <a:lnTo>
                    <a:pt x="418" y="1215"/>
                  </a:lnTo>
                  <a:lnTo>
                    <a:pt x="415" y="1221"/>
                  </a:lnTo>
                  <a:lnTo>
                    <a:pt x="411" y="1226"/>
                  </a:lnTo>
                  <a:lnTo>
                    <a:pt x="405" y="1231"/>
                  </a:lnTo>
                  <a:lnTo>
                    <a:pt x="399" y="1236"/>
                  </a:lnTo>
                  <a:lnTo>
                    <a:pt x="395" y="1239"/>
                  </a:lnTo>
                  <a:lnTo>
                    <a:pt x="390" y="1243"/>
                  </a:lnTo>
                  <a:lnTo>
                    <a:pt x="386" y="1246"/>
                  </a:lnTo>
                  <a:lnTo>
                    <a:pt x="382" y="1251"/>
                  </a:lnTo>
                  <a:lnTo>
                    <a:pt x="377" y="1256"/>
                  </a:lnTo>
                  <a:lnTo>
                    <a:pt x="374" y="1262"/>
                  </a:lnTo>
                  <a:lnTo>
                    <a:pt x="373" y="1265"/>
                  </a:lnTo>
                  <a:lnTo>
                    <a:pt x="373" y="1271"/>
                  </a:lnTo>
                  <a:lnTo>
                    <a:pt x="376" y="1275"/>
                  </a:lnTo>
                  <a:lnTo>
                    <a:pt x="377" y="1284"/>
                  </a:lnTo>
                  <a:lnTo>
                    <a:pt x="374" y="1283"/>
                  </a:lnTo>
                  <a:lnTo>
                    <a:pt x="371" y="1283"/>
                  </a:lnTo>
                  <a:lnTo>
                    <a:pt x="370" y="1283"/>
                  </a:lnTo>
                  <a:lnTo>
                    <a:pt x="368" y="1283"/>
                  </a:lnTo>
                  <a:lnTo>
                    <a:pt x="364" y="1280"/>
                  </a:lnTo>
                  <a:lnTo>
                    <a:pt x="358" y="1278"/>
                  </a:lnTo>
                  <a:lnTo>
                    <a:pt x="343" y="1277"/>
                  </a:lnTo>
                  <a:lnTo>
                    <a:pt x="338" y="1275"/>
                  </a:lnTo>
                  <a:lnTo>
                    <a:pt x="335" y="1275"/>
                  </a:lnTo>
                  <a:lnTo>
                    <a:pt x="332" y="1275"/>
                  </a:lnTo>
                  <a:lnTo>
                    <a:pt x="330" y="1274"/>
                  </a:lnTo>
                  <a:lnTo>
                    <a:pt x="332" y="1273"/>
                  </a:lnTo>
                  <a:lnTo>
                    <a:pt x="332" y="1268"/>
                  </a:lnTo>
                  <a:lnTo>
                    <a:pt x="330" y="1265"/>
                  </a:lnTo>
                  <a:lnTo>
                    <a:pt x="326" y="1256"/>
                  </a:lnTo>
                  <a:lnTo>
                    <a:pt x="321" y="1253"/>
                  </a:lnTo>
                  <a:lnTo>
                    <a:pt x="318" y="1251"/>
                  </a:lnTo>
                  <a:lnTo>
                    <a:pt x="317" y="1249"/>
                  </a:lnTo>
                  <a:lnTo>
                    <a:pt x="314" y="1246"/>
                  </a:lnTo>
                  <a:lnTo>
                    <a:pt x="314" y="1245"/>
                  </a:lnTo>
                  <a:lnTo>
                    <a:pt x="311" y="1243"/>
                  </a:lnTo>
                  <a:lnTo>
                    <a:pt x="310" y="1243"/>
                  </a:lnTo>
                  <a:lnTo>
                    <a:pt x="307" y="1240"/>
                  </a:lnTo>
                  <a:lnTo>
                    <a:pt x="302" y="1237"/>
                  </a:lnTo>
                  <a:lnTo>
                    <a:pt x="296" y="1231"/>
                  </a:lnTo>
                  <a:lnTo>
                    <a:pt x="285" y="1223"/>
                  </a:lnTo>
                  <a:lnTo>
                    <a:pt x="277" y="1221"/>
                  </a:lnTo>
                  <a:lnTo>
                    <a:pt x="273" y="1220"/>
                  </a:lnTo>
                  <a:lnTo>
                    <a:pt x="266" y="1220"/>
                  </a:lnTo>
                  <a:lnTo>
                    <a:pt x="261" y="1221"/>
                  </a:lnTo>
                  <a:lnTo>
                    <a:pt x="260" y="1221"/>
                  </a:lnTo>
                  <a:lnTo>
                    <a:pt x="255" y="1218"/>
                  </a:lnTo>
                  <a:lnTo>
                    <a:pt x="254" y="1217"/>
                  </a:lnTo>
                  <a:lnTo>
                    <a:pt x="254" y="1215"/>
                  </a:lnTo>
                  <a:lnTo>
                    <a:pt x="249" y="1212"/>
                  </a:lnTo>
                  <a:lnTo>
                    <a:pt x="249" y="1211"/>
                  </a:lnTo>
                  <a:lnTo>
                    <a:pt x="249" y="1209"/>
                  </a:lnTo>
                  <a:lnTo>
                    <a:pt x="246" y="1211"/>
                  </a:lnTo>
                  <a:lnTo>
                    <a:pt x="246" y="1208"/>
                  </a:lnTo>
                  <a:lnTo>
                    <a:pt x="245" y="1203"/>
                  </a:lnTo>
                  <a:lnTo>
                    <a:pt x="241" y="1201"/>
                  </a:lnTo>
                  <a:lnTo>
                    <a:pt x="241" y="1199"/>
                  </a:lnTo>
                  <a:lnTo>
                    <a:pt x="239" y="1198"/>
                  </a:lnTo>
                  <a:lnTo>
                    <a:pt x="238" y="1199"/>
                  </a:lnTo>
                  <a:lnTo>
                    <a:pt x="236" y="1201"/>
                  </a:lnTo>
                  <a:lnTo>
                    <a:pt x="235" y="1201"/>
                  </a:lnTo>
                  <a:lnTo>
                    <a:pt x="235" y="1199"/>
                  </a:lnTo>
                  <a:lnTo>
                    <a:pt x="233" y="1193"/>
                  </a:lnTo>
                  <a:lnTo>
                    <a:pt x="236" y="1190"/>
                  </a:lnTo>
                  <a:lnTo>
                    <a:pt x="236" y="1187"/>
                  </a:lnTo>
                  <a:lnTo>
                    <a:pt x="236" y="1186"/>
                  </a:lnTo>
                  <a:lnTo>
                    <a:pt x="232" y="1171"/>
                  </a:lnTo>
                  <a:lnTo>
                    <a:pt x="232" y="1170"/>
                  </a:lnTo>
                  <a:lnTo>
                    <a:pt x="232" y="1168"/>
                  </a:lnTo>
                  <a:lnTo>
                    <a:pt x="232" y="1164"/>
                  </a:lnTo>
                  <a:lnTo>
                    <a:pt x="230" y="1161"/>
                  </a:lnTo>
                  <a:lnTo>
                    <a:pt x="229" y="1158"/>
                  </a:lnTo>
                  <a:lnTo>
                    <a:pt x="229" y="1156"/>
                  </a:lnTo>
                  <a:lnTo>
                    <a:pt x="221" y="1151"/>
                  </a:lnTo>
                  <a:lnTo>
                    <a:pt x="219" y="1148"/>
                  </a:lnTo>
                  <a:lnTo>
                    <a:pt x="214" y="1146"/>
                  </a:lnTo>
                  <a:lnTo>
                    <a:pt x="213" y="1143"/>
                  </a:lnTo>
                  <a:lnTo>
                    <a:pt x="213" y="1139"/>
                  </a:lnTo>
                  <a:lnTo>
                    <a:pt x="211" y="1136"/>
                  </a:lnTo>
                  <a:lnTo>
                    <a:pt x="210" y="1133"/>
                  </a:lnTo>
                  <a:lnTo>
                    <a:pt x="208" y="1130"/>
                  </a:lnTo>
                  <a:lnTo>
                    <a:pt x="207" y="1127"/>
                  </a:lnTo>
                  <a:lnTo>
                    <a:pt x="204" y="1124"/>
                  </a:lnTo>
                  <a:lnTo>
                    <a:pt x="202" y="1117"/>
                  </a:lnTo>
                  <a:lnTo>
                    <a:pt x="204" y="1114"/>
                  </a:lnTo>
                  <a:lnTo>
                    <a:pt x="208" y="1111"/>
                  </a:lnTo>
                  <a:lnTo>
                    <a:pt x="210" y="1108"/>
                  </a:lnTo>
                  <a:lnTo>
                    <a:pt x="210" y="1105"/>
                  </a:lnTo>
                  <a:lnTo>
                    <a:pt x="207" y="1101"/>
                  </a:lnTo>
                  <a:lnTo>
                    <a:pt x="208" y="1096"/>
                  </a:lnTo>
                  <a:lnTo>
                    <a:pt x="205" y="1090"/>
                  </a:lnTo>
                  <a:lnTo>
                    <a:pt x="201" y="1083"/>
                  </a:lnTo>
                  <a:lnTo>
                    <a:pt x="195" y="1079"/>
                  </a:lnTo>
                  <a:lnTo>
                    <a:pt x="194" y="1074"/>
                  </a:lnTo>
                  <a:lnTo>
                    <a:pt x="186" y="1068"/>
                  </a:lnTo>
                  <a:lnTo>
                    <a:pt x="185" y="1067"/>
                  </a:lnTo>
                  <a:lnTo>
                    <a:pt x="183" y="1062"/>
                  </a:lnTo>
                  <a:lnTo>
                    <a:pt x="180" y="1058"/>
                  </a:lnTo>
                  <a:lnTo>
                    <a:pt x="179" y="1055"/>
                  </a:lnTo>
                  <a:lnTo>
                    <a:pt x="176" y="1052"/>
                  </a:lnTo>
                  <a:lnTo>
                    <a:pt x="171" y="1049"/>
                  </a:lnTo>
                  <a:lnTo>
                    <a:pt x="169" y="1048"/>
                  </a:lnTo>
                  <a:lnTo>
                    <a:pt x="166" y="1048"/>
                  </a:lnTo>
                  <a:lnTo>
                    <a:pt x="161" y="1046"/>
                  </a:lnTo>
                  <a:lnTo>
                    <a:pt x="158" y="1045"/>
                  </a:lnTo>
                  <a:lnTo>
                    <a:pt x="158" y="1043"/>
                  </a:lnTo>
                  <a:lnTo>
                    <a:pt x="149" y="1034"/>
                  </a:lnTo>
                  <a:lnTo>
                    <a:pt x="139" y="1024"/>
                  </a:lnTo>
                  <a:lnTo>
                    <a:pt x="136" y="1021"/>
                  </a:lnTo>
                  <a:lnTo>
                    <a:pt x="133" y="1012"/>
                  </a:lnTo>
                  <a:lnTo>
                    <a:pt x="133" y="1011"/>
                  </a:lnTo>
                  <a:lnTo>
                    <a:pt x="132" y="1008"/>
                  </a:lnTo>
                  <a:lnTo>
                    <a:pt x="130" y="1004"/>
                  </a:lnTo>
                  <a:lnTo>
                    <a:pt x="129" y="993"/>
                  </a:lnTo>
                  <a:lnTo>
                    <a:pt x="129" y="989"/>
                  </a:lnTo>
                  <a:lnTo>
                    <a:pt x="129" y="977"/>
                  </a:lnTo>
                  <a:lnTo>
                    <a:pt x="129" y="974"/>
                  </a:lnTo>
                  <a:lnTo>
                    <a:pt x="129" y="964"/>
                  </a:lnTo>
                  <a:lnTo>
                    <a:pt x="127" y="961"/>
                  </a:lnTo>
                  <a:lnTo>
                    <a:pt x="129" y="952"/>
                  </a:lnTo>
                  <a:lnTo>
                    <a:pt x="129" y="949"/>
                  </a:lnTo>
                  <a:lnTo>
                    <a:pt x="130" y="943"/>
                  </a:lnTo>
                  <a:lnTo>
                    <a:pt x="130" y="940"/>
                  </a:lnTo>
                  <a:lnTo>
                    <a:pt x="130" y="935"/>
                  </a:lnTo>
                  <a:lnTo>
                    <a:pt x="132" y="924"/>
                  </a:lnTo>
                  <a:lnTo>
                    <a:pt x="130" y="920"/>
                  </a:lnTo>
                  <a:lnTo>
                    <a:pt x="132" y="918"/>
                  </a:lnTo>
                  <a:lnTo>
                    <a:pt x="130" y="914"/>
                  </a:lnTo>
                  <a:lnTo>
                    <a:pt x="126" y="907"/>
                  </a:lnTo>
                  <a:lnTo>
                    <a:pt x="126" y="905"/>
                  </a:lnTo>
                  <a:lnTo>
                    <a:pt x="129" y="904"/>
                  </a:lnTo>
                  <a:lnTo>
                    <a:pt x="127" y="901"/>
                  </a:lnTo>
                  <a:lnTo>
                    <a:pt x="127" y="898"/>
                  </a:lnTo>
                  <a:lnTo>
                    <a:pt x="127" y="887"/>
                  </a:lnTo>
                  <a:lnTo>
                    <a:pt x="126" y="885"/>
                  </a:lnTo>
                  <a:lnTo>
                    <a:pt x="126" y="883"/>
                  </a:lnTo>
                  <a:lnTo>
                    <a:pt x="127" y="883"/>
                  </a:lnTo>
                  <a:lnTo>
                    <a:pt x="129" y="882"/>
                  </a:lnTo>
                  <a:lnTo>
                    <a:pt x="130" y="877"/>
                  </a:lnTo>
                  <a:lnTo>
                    <a:pt x="129" y="873"/>
                  </a:lnTo>
                  <a:lnTo>
                    <a:pt x="127" y="867"/>
                  </a:lnTo>
                  <a:lnTo>
                    <a:pt x="123" y="861"/>
                  </a:lnTo>
                  <a:lnTo>
                    <a:pt x="123" y="860"/>
                  </a:lnTo>
                  <a:lnTo>
                    <a:pt x="127" y="857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3" y="843"/>
                  </a:lnTo>
                  <a:lnTo>
                    <a:pt x="123" y="839"/>
                  </a:lnTo>
                  <a:lnTo>
                    <a:pt x="120" y="833"/>
                  </a:lnTo>
                  <a:lnTo>
                    <a:pt x="122" y="833"/>
                  </a:lnTo>
                  <a:lnTo>
                    <a:pt x="123" y="833"/>
                  </a:lnTo>
                  <a:lnTo>
                    <a:pt x="123" y="830"/>
                  </a:lnTo>
                  <a:lnTo>
                    <a:pt x="123" y="827"/>
                  </a:lnTo>
                  <a:lnTo>
                    <a:pt x="123" y="826"/>
                  </a:lnTo>
                  <a:lnTo>
                    <a:pt x="123" y="824"/>
                  </a:lnTo>
                  <a:lnTo>
                    <a:pt x="123" y="823"/>
                  </a:lnTo>
                  <a:lnTo>
                    <a:pt x="123" y="821"/>
                  </a:lnTo>
                  <a:lnTo>
                    <a:pt x="123" y="817"/>
                  </a:lnTo>
                  <a:lnTo>
                    <a:pt x="124" y="814"/>
                  </a:lnTo>
                  <a:lnTo>
                    <a:pt x="123" y="811"/>
                  </a:lnTo>
                  <a:lnTo>
                    <a:pt x="122" y="811"/>
                  </a:lnTo>
                  <a:lnTo>
                    <a:pt x="122" y="810"/>
                  </a:lnTo>
                  <a:lnTo>
                    <a:pt x="120" y="810"/>
                  </a:lnTo>
                  <a:lnTo>
                    <a:pt x="124" y="802"/>
                  </a:lnTo>
                  <a:lnTo>
                    <a:pt x="124" y="799"/>
                  </a:lnTo>
                  <a:lnTo>
                    <a:pt x="124" y="795"/>
                  </a:lnTo>
                  <a:lnTo>
                    <a:pt x="126" y="793"/>
                  </a:lnTo>
                  <a:lnTo>
                    <a:pt x="133" y="790"/>
                  </a:lnTo>
                  <a:lnTo>
                    <a:pt x="142" y="789"/>
                  </a:lnTo>
                  <a:lnTo>
                    <a:pt x="145" y="789"/>
                  </a:lnTo>
                  <a:lnTo>
                    <a:pt x="149" y="786"/>
                  </a:lnTo>
                  <a:lnTo>
                    <a:pt x="155" y="782"/>
                  </a:lnTo>
                  <a:lnTo>
                    <a:pt x="158" y="782"/>
                  </a:lnTo>
                  <a:lnTo>
                    <a:pt x="158" y="780"/>
                  </a:lnTo>
                  <a:lnTo>
                    <a:pt x="158" y="779"/>
                  </a:lnTo>
                  <a:lnTo>
                    <a:pt x="157" y="779"/>
                  </a:lnTo>
                  <a:lnTo>
                    <a:pt x="155" y="776"/>
                  </a:lnTo>
                  <a:lnTo>
                    <a:pt x="154" y="776"/>
                  </a:lnTo>
                  <a:lnTo>
                    <a:pt x="152" y="777"/>
                  </a:lnTo>
                  <a:lnTo>
                    <a:pt x="152" y="774"/>
                  </a:lnTo>
                  <a:lnTo>
                    <a:pt x="152" y="771"/>
                  </a:lnTo>
                  <a:lnTo>
                    <a:pt x="149" y="767"/>
                  </a:lnTo>
                  <a:lnTo>
                    <a:pt x="148" y="765"/>
                  </a:lnTo>
                  <a:lnTo>
                    <a:pt x="149" y="763"/>
                  </a:lnTo>
                  <a:lnTo>
                    <a:pt x="151" y="764"/>
                  </a:lnTo>
                  <a:lnTo>
                    <a:pt x="151" y="767"/>
                  </a:lnTo>
                  <a:lnTo>
                    <a:pt x="152" y="768"/>
                  </a:lnTo>
                  <a:lnTo>
                    <a:pt x="154" y="768"/>
                  </a:lnTo>
                  <a:lnTo>
                    <a:pt x="158" y="760"/>
                  </a:lnTo>
                  <a:lnTo>
                    <a:pt x="158" y="757"/>
                  </a:lnTo>
                  <a:lnTo>
                    <a:pt x="158" y="749"/>
                  </a:lnTo>
                  <a:lnTo>
                    <a:pt x="157" y="746"/>
                  </a:lnTo>
                  <a:lnTo>
                    <a:pt x="154" y="743"/>
                  </a:lnTo>
                  <a:lnTo>
                    <a:pt x="148" y="739"/>
                  </a:lnTo>
                  <a:lnTo>
                    <a:pt x="144" y="736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3" y="726"/>
                  </a:lnTo>
                  <a:lnTo>
                    <a:pt x="132" y="724"/>
                  </a:lnTo>
                  <a:lnTo>
                    <a:pt x="129" y="721"/>
                  </a:lnTo>
                  <a:lnTo>
                    <a:pt x="126" y="720"/>
                  </a:lnTo>
                  <a:lnTo>
                    <a:pt x="124" y="720"/>
                  </a:lnTo>
                  <a:lnTo>
                    <a:pt x="123" y="721"/>
                  </a:lnTo>
                  <a:lnTo>
                    <a:pt x="122" y="721"/>
                  </a:lnTo>
                  <a:lnTo>
                    <a:pt x="120" y="718"/>
                  </a:lnTo>
                  <a:lnTo>
                    <a:pt x="117" y="711"/>
                  </a:lnTo>
                  <a:lnTo>
                    <a:pt x="116" y="708"/>
                  </a:lnTo>
                  <a:lnTo>
                    <a:pt x="114" y="705"/>
                  </a:lnTo>
                  <a:lnTo>
                    <a:pt x="116" y="701"/>
                  </a:lnTo>
                  <a:lnTo>
                    <a:pt x="116" y="689"/>
                  </a:lnTo>
                  <a:lnTo>
                    <a:pt x="117" y="695"/>
                  </a:lnTo>
                  <a:lnTo>
                    <a:pt x="117" y="691"/>
                  </a:lnTo>
                  <a:lnTo>
                    <a:pt x="117" y="689"/>
                  </a:lnTo>
                  <a:lnTo>
                    <a:pt x="117" y="685"/>
                  </a:lnTo>
                  <a:lnTo>
                    <a:pt x="116" y="676"/>
                  </a:lnTo>
                  <a:lnTo>
                    <a:pt x="114" y="670"/>
                  </a:lnTo>
                  <a:lnTo>
                    <a:pt x="113" y="664"/>
                  </a:lnTo>
                  <a:lnTo>
                    <a:pt x="111" y="663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5"/>
                  </a:lnTo>
                  <a:lnTo>
                    <a:pt x="111" y="655"/>
                  </a:lnTo>
                  <a:lnTo>
                    <a:pt x="113" y="651"/>
                  </a:lnTo>
                  <a:lnTo>
                    <a:pt x="111" y="642"/>
                  </a:lnTo>
                  <a:lnTo>
                    <a:pt x="108" y="639"/>
                  </a:lnTo>
                  <a:lnTo>
                    <a:pt x="107" y="635"/>
                  </a:lnTo>
                  <a:lnTo>
                    <a:pt x="98" y="627"/>
                  </a:lnTo>
                  <a:lnTo>
                    <a:pt x="94" y="626"/>
                  </a:lnTo>
                  <a:lnTo>
                    <a:pt x="91" y="623"/>
                  </a:lnTo>
                  <a:lnTo>
                    <a:pt x="88" y="620"/>
                  </a:lnTo>
                  <a:lnTo>
                    <a:pt x="85" y="619"/>
                  </a:lnTo>
                  <a:lnTo>
                    <a:pt x="82" y="619"/>
                  </a:lnTo>
                  <a:lnTo>
                    <a:pt x="80" y="617"/>
                  </a:lnTo>
                  <a:lnTo>
                    <a:pt x="77" y="619"/>
                  </a:lnTo>
                  <a:lnTo>
                    <a:pt x="76" y="617"/>
                  </a:lnTo>
                  <a:lnTo>
                    <a:pt x="74" y="611"/>
                  </a:lnTo>
                  <a:lnTo>
                    <a:pt x="73" y="608"/>
                  </a:lnTo>
                  <a:lnTo>
                    <a:pt x="70" y="608"/>
                  </a:lnTo>
                  <a:lnTo>
                    <a:pt x="72" y="602"/>
                  </a:lnTo>
                  <a:lnTo>
                    <a:pt x="70" y="602"/>
                  </a:lnTo>
                  <a:lnTo>
                    <a:pt x="69" y="604"/>
                  </a:lnTo>
                  <a:lnTo>
                    <a:pt x="66" y="601"/>
                  </a:lnTo>
                  <a:lnTo>
                    <a:pt x="66" y="598"/>
                  </a:lnTo>
                  <a:lnTo>
                    <a:pt x="61" y="592"/>
                  </a:lnTo>
                  <a:lnTo>
                    <a:pt x="52" y="585"/>
                  </a:lnTo>
                  <a:lnTo>
                    <a:pt x="48" y="576"/>
                  </a:lnTo>
                  <a:lnTo>
                    <a:pt x="42" y="571"/>
                  </a:lnTo>
                  <a:lnTo>
                    <a:pt x="41" y="566"/>
                  </a:lnTo>
                  <a:lnTo>
                    <a:pt x="38" y="561"/>
                  </a:lnTo>
                  <a:lnTo>
                    <a:pt x="36" y="549"/>
                  </a:lnTo>
                  <a:lnTo>
                    <a:pt x="36" y="548"/>
                  </a:lnTo>
                  <a:lnTo>
                    <a:pt x="35" y="541"/>
                  </a:lnTo>
                  <a:lnTo>
                    <a:pt x="35" y="539"/>
                  </a:lnTo>
                  <a:lnTo>
                    <a:pt x="33" y="536"/>
                  </a:lnTo>
                  <a:lnTo>
                    <a:pt x="33" y="535"/>
                  </a:lnTo>
                  <a:lnTo>
                    <a:pt x="33" y="530"/>
                  </a:lnTo>
                  <a:lnTo>
                    <a:pt x="33" y="527"/>
                  </a:lnTo>
                  <a:lnTo>
                    <a:pt x="30" y="523"/>
                  </a:lnTo>
                  <a:lnTo>
                    <a:pt x="29" y="519"/>
                  </a:lnTo>
                  <a:lnTo>
                    <a:pt x="27" y="516"/>
                  </a:lnTo>
                  <a:lnTo>
                    <a:pt x="27" y="514"/>
                  </a:lnTo>
                  <a:lnTo>
                    <a:pt x="25" y="510"/>
                  </a:lnTo>
                  <a:lnTo>
                    <a:pt x="23" y="508"/>
                  </a:lnTo>
                  <a:lnTo>
                    <a:pt x="23" y="507"/>
                  </a:lnTo>
                  <a:lnTo>
                    <a:pt x="23" y="504"/>
                  </a:lnTo>
                  <a:lnTo>
                    <a:pt x="22" y="502"/>
                  </a:lnTo>
                  <a:lnTo>
                    <a:pt x="19" y="494"/>
                  </a:lnTo>
                  <a:lnTo>
                    <a:pt x="19" y="491"/>
                  </a:lnTo>
                  <a:lnTo>
                    <a:pt x="17" y="485"/>
                  </a:lnTo>
                  <a:lnTo>
                    <a:pt x="17" y="482"/>
                  </a:lnTo>
                  <a:lnTo>
                    <a:pt x="19" y="480"/>
                  </a:lnTo>
                  <a:lnTo>
                    <a:pt x="19" y="479"/>
                  </a:lnTo>
                  <a:lnTo>
                    <a:pt x="17" y="472"/>
                  </a:lnTo>
                  <a:lnTo>
                    <a:pt x="17" y="470"/>
                  </a:lnTo>
                  <a:lnTo>
                    <a:pt x="17" y="467"/>
                  </a:lnTo>
                  <a:lnTo>
                    <a:pt x="17" y="466"/>
                  </a:lnTo>
                  <a:lnTo>
                    <a:pt x="17" y="464"/>
                  </a:lnTo>
                  <a:lnTo>
                    <a:pt x="16" y="460"/>
                  </a:lnTo>
                  <a:lnTo>
                    <a:pt x="11" y="430"/>
                  </a:lnTo>
                  <a:lnTo>
                    <a:pt x="8" y="427"/>
                  </a:lnTo>
                  <a:lnTo>
                    <a:pt x="7" y="423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1"/>
                  </a:lnTo>
                  <a:lnTo>
                    <a:pt x="2" y="410"/>
                  </a:lnTo>
                  <a:lnTo>
                    <a:pt x="4" y="408"/>
                  </a:lnTo>
                  <a:lnTo>
                    <a:pt x="5" y="405"/>
                  </a:lnTo>
                  <a:lnTo>
                    <a:pt x="4" y="402"/>
                  </a:lnTo>
                  <a:lnTo>
                    <a:pt x="2" y="401"/>
                  </a:lnTo>
                  <a:lnTo>
                    <a:pt x="1" y="401"/>
                  </a:lnTo>
                  <a:lnTo>
                    <a:pt x="1" y="400"/>
                  </a:lnTo>
                  <a:lnTo>
                    <a:pt x="1" y="398"/>
                  </a:lnTo>
                  <a:lnTo>
                    <a:pt x="1" y="397"/>
                  </a:lnTo>
                  <a:lnTo>
                    <a:pt x="0" y="395"/>
                  </a:lnTo>
                  <a:lnTo>
                    <a:pt x="2" y="395"/>
                  </a:lnTo>
                  <a:lnTo>
                    <a:pt x="4" y="392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10" y="386"/>
                  </a:lnTo>
                  <a:lnTo>
                    <a:pt x="11" y="386"/>
                  </a:lnTo>
                  <a:lnTo>
                    <a:pt x="13" y="388"/>
                  </a:lnTo>
                  <a:lnTo>
                    <a:pt x="16" y="388"/>
                  </a:lnTo>
                  <a:lnTo>
                    <a:pt x="17" y="388"/>
                  </a:lnTo>
                  <a:lnTo>
                    <a:pt x="17" y="389"/>
                  </a:lnTo>
                  <a:lnTo>
                    <a:pt x="19" y="388"/>
                  </a:lnTo>
                  <a:lnTo>
                    <a:pt x="19" y="391"/>
                  </a:lnTo>
                  <a:lnTo>
                    <a:pt x="17" y="394"/>
                  </a:lnTo>
                  <a:lnTo>
                    <a:pt x="19" y="395"/>
                  </a:lnTo>
                  <a:lnTo>
                    <a:pt x="19" y="397"/>
                  </a:lnTo>
                  <a:lnTo>
                    <a:pt x="19" y="398"/>
                  </a:lnTo>
                  <a:lnTo>
                    <a:pt x="20" y="398"/>
                  </a:lnTo>
                  <a:lnTo>
                    <a:pt x="20" y="392"/>
                  </a:lnTo>
                  <a:lnTo>
                    <a:pt x="22" y="391"/>
                  </a:lnTo>
                  <a:lnTo>
                    <a:pt x="22" y="389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83"/>
                  </a:lnTo>
                  <a:lnTo>
                    <a:pt x="25" y="380"/>
                  </a:lnTo>
                  <a:lnTo>
                    <a:pt x="22" y="379"/>
                  </a:lnTo>
                  <a:lnTo>
                    <a:pt x="22" y="376"/>
                  </a:lnTo>
                  <a:lnTo>
                    <a:pt x="22" y="375"/>
                  </a:lnTo>
                  <a:lnTo>
                    <a:pt x="23" y="375"/>
                  </a:lnTo>
                  <a:lnTo>
                    <a:pt x="23" y="373"/>
                  </a:lnTo>
                  <a:lnTo>
                    <a:pt x="23" y="370"/>
                  </a:lnTo>
                  <a:lnTo>
                    <a:pt x="22" y="370"/>
                  </a:lnTo>
                  <a:lnTo>
                    <a:pt x="22" y="372"/>
                  </a:lnTo>
                  <a:lnTo>
                    <a:pt x="20" y="370"/>
                  </a:lnTo>
                  <a:lnTo>
                    <a:pt x="19" y="369"/>
                  </a:lnTo>
                  <a:lnTo>
                    <a:pt x="17" y="367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6" y="372"/>
                  </a:lnTo>
                  <a:lnTo>
                    <a:pt x="16" y="373"/>
                  </a:lnTo>
                  <a:lnTo>
                    <a:pt x="14" y="376"/>
                  </a:lnTo>
                  <a:lnTo>
                    <a:pt x="13" y="376"/>
                  </a:lnTo>
                  <a:lnTo>
                    <a:pt x="10" y="373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10" y="367"/>
                  </a:lnTo>
                  <a:lnTo>
                    <a:pt x="11" y="366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8" y="367"/>
                  </a:lnTo>
                  <a:lnTo>
                    <a:pt x="7" y="369"/>
                  </a:lnTo>
                  <a:lnTo>
                    <a:pt x="5" y="370"/>
                  </a:lnTo>
                  <a:lnTo>
                    <a:pt x="4" y="370"/>
                  </a:lnTo>
                  <a:lnTo>
                    <a:pt x="2" y="370"/>
                  </a:lnTo>
                  <a:lnTo>
                    <a:pt x="4" y="367"/>
                  </a:lnTo>
                  <a:lnTo>
                    <a:pt x="2" y="364"/>
                  </a:lnTo>
                  <a:lnTo>
                    <a:pt x="5" y="361"/>
                  </a:lnTo>
                  <a:lnTo>
                    <a:pt x="5" y="357"/>
                  </a:lnTo>
                  <a:lnTo>
                    <a:pt x="5" y="353"/>
                  </a:lnTo>
                  <a:lnTo>
                    <a:pt x="4" y="350"/>
                  </a:lnTo>
                  <a:lnTo>
                    <a:pt x="5" y="350"/>
                  </a:lnTo>
                  <a:lnTo>
                    <a:pt x="7" y="347"/>
                  </a:lnTo>
                  <a:lnTo>
                    <a:pt x="7" y="345"/>
                  </a:lnTo>
                  <a:lnTo>
                    <a:pt x="4" y="347"/>
                  </a:lnTo>
                  <a:lnTo>
                    <a:pt x="2" y="344"/>
                  </a:lnTo>
                  <a:lnTo>
                    <a:pt x="4" y="341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10" y="325"/>
                  </a:lnTo>
                  <a:lnTo>
                    <a:pt x="11" y="322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0" y="311"/>
                  </a:lnTo>
                  <a:lnTo>
                    <a:pt x="11" y="308"/>
                  </a:lnTo>
                  <a:lnTo>
                    <a:pt x="13" y="310"/>
                  </a:lnTo>
                  <a:lnTo>
                    <a:pt x="14" y="310"/>
                  </a:lnTo>
                  <a:lnTo>
                    <a:pt x="14" y="311"/>
                  </a:lnTo>
                  <a:lnTo>
                    <a:pt x="14" y="313"/>
                  </a:lnTo>
                  <a:lnTo>
                    <a:pt x="16" y="311"/>
                  </a:lnTo>
                  <a:lnTo>
                    <a:pt x="17" y="310"/>
                  </a:lnTo>
                  <a:lnTo>
                    <a:pt x="17" y="305"/>
                  </a:lnTo>
                  <a:lnTo>
                    <a:pt x="17" y="303"/>
                  </a:lnTo>
                  <a:lnTo>
                    <a:pt x="17" y="301"/>
                  </a:lnTo>
                  <a:lnTo>
                    <a:pt x="16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9" y="289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2"/>
                  </a:lnTo>
                  <a:lnTo>
                    <a:pt x="22" y="282"/>
                  </a:lnTo>
                  <a:lnTo>
                    <a:pt x="25" y="286"/>
                  </a:lnTo>
                  <a:lnTo>
                    <a:pt x="23" y="291"/>
                  </a:lnTo>
                  <a:lnTo>
                    <a:pt x="25" y="294"/>
                  </a:lnTo>
                  <a:lnTo>
                    <a:pt x="25" y="297"/>
                  </a:lnTo>
                  <a:lnTo>
                    <a:pt x="26" y="301"/>
                  </a:lnTo>
                  <a:lnTo>
                    <a:pt x="25" y="305"/>
                  </a:lnTo>
                  <a:lnTo>
                    <a:pt x="26" y="304"/>
                  </a:lnTo>
                  <a:lnTo>
                    <a:pt x="27" y="303"/>
                  </a:lnTo>
                  <a:lnTo>
                    <a:pt x="27" y="301"/>
                  </a:lnTo>
                  <a:lnTo>
                    <a:pt x="26" y="298"/>
                  </a:lnTo>
                  <a:lnTo>
                    <a:pt x="27" y="297"/>
                  </a:lnTo>
                  <a:lnTo>
                    <a:pt x="29" y="295"/>
                  </a:lnTo>
                  <a:lnTo>
                    <a:pt x="30" y="297"/>
                  </a:lnTo>
                  <a:lnTo>
                    <a:pt x="33" y="294"/>
                  </a:lnTo>
                  <a:lnTo>
                    <a:pt x="35" y="288"/>
                  </a:lnTo>
                  <a:lnTo>
                    <a:pt x="33" y="286"/>
                  </a:lnTo>
                  <a:lnTo>
                    <a:pt x="32" y="285"/>
                  </a:lnTo>
                  <a:lnTo>
                    <a:pt x="30" y="282"/>
                  </a:lnTo>
                  <a:lnTo>
                    <a:pt x="30" y="278"/>
                  </a:lnTo>
                  <a:lnTo>
                    <a:pt x="32" y="276"/>
                  </a:lnTo>
                  <a:lnTo>
                    <a:pt x="32" y="266"/>
                  </a:lnTo>
                  <a:lnTo>
                    <a:pt x="32" y="263"/>
                  </a:lnTo>
                  <a:lnTo>
                    <a:pt x="32" y="261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5" y="248"/>
                  </a:lnTo>
                  <a:lnTo>
                    <a:pt x="36" y="247"/>
                  </a:lnTo>
                  <a:lnTo>
                    <a:pt x="41" y="245"/>
                  </a:lnTo>
                  <a:lnTo>
                    <a:pt x="42" y="244"/>
                  </a:lnTo>
                  <a:lnTo>
                    <a:pt x="48" y="239"/>
                  </a:lnTo>
                  <a:lnTo>
                    <a:pt x="52" y="233"/>
                  </a:lnTo>
                  <a:lnTo>
                    <a:pt x="58" y="225"/>
                  </a:lnTo>
                  <a:lnTo>
                    <a:pt x="58" y="222"/>
                  </a:lnTo>
                  <a:lnTo>
                    <a:pt x="60" y="220"/>
                  </a:lnTo>
                  <a:lnTo>
                    <a:pt x="63" y="222"/>
                  </a:lnTo>
                  <a:lnTo>
                    <a:pt x="64" y="220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69" y="223"/>
                  </a:lnTo>
                  <a:lnTo>
                    <a:pt x="70" y="225"/>
                  </a:lnTo>
                  <a:lnTo>
                    <a:pt x="74" y="229"/>
                  </a:lnTo>
                  <a:lnTo>
                    <a:pt x="77" y="231"/>
                  </a:lnTo>
                  <a:lnTo>
                    <a:pt x="77" y="229"/>
                  </a:lnTo>
                  <a:lnTo>
                    <a:pt x="74" y="226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0" y="216"/>
                  </a:lnTo>
                  <a:lnTo>
                    <a:pt x="72" y="208"/>
                  </a:lnTo>
                  <a:lnTo>
                    <a:pt x="73" y="208"/>
                  </a:lnTo>
                  <a:lnTo>
                    <a:pt x="73" y="210"/>
                  </a:lnTo>
                  <a:lnTo>
                    <a:pt x="73" y="211"/>
                  </a:lnTo>
                  <a:lnTo>
                    <a:pt x="76" y="208"/>
                  </a:lnTo>
                  <a:lnTo>
                    <a:pt x="74" y="207"/>
                  </a:lnTo>
                  <a:lnTo>
                    <a:pt x="77" y="203"/>
                  </a:lnTo>
                  <a:lnTo>
                    <a:pt x="76" y="203"/>
                  </a:lnTo>
                  <a:lnTo>
                    <a:pt x="73" y="206"/>
                  </a:lnTo>
                  <a:lnTo>
                    <a:pt x="73" y="201"/>
                  </a:lnTo>
                  <a:lnTo>
                    <a:pt x="73" y="195"/>
                  </a:lnTo>
                  <a:lnTo>
                    <a:pt x="72" y="195"/>
                  </a:lnTo>
                  <a:lnTo>
                    <a:pt x="70" y="191"/>
                  </a:lnTo>
                  <a:lnTo>
                    <a:pt x="72" y="191"/>
                  </a:lnTo>
                  <a:lnTo>
                    <a:pt x="73" y="189"/>
                  </a:lnTo>
                  <a:lnTo>
                    <a:pt x="76" y="191"/>
                  </a:lnTo>
                  <a:lnTo>
                    <a:pt x="77" y="189"/>
                  </a:lnTo>
                  <a:lnTo>
                    <a:pt x="76" y="189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6"/>
                  </a:lnTo>
                  <a:lnTo>
                    <a:pt x="74" y="185"/>
                  </a:lnTo>
                  <a:lnTo>
                    <a:pt x="72" y="185"/>
                  </a:lnTo>
                  <a:lnTo>
                    <a:pt x="69" y="183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72" y="179"/>
                  </a:lnTo>
                  <a:lnTo>
                    <a:pt x="72" y="178"/>
                  </a:lnTo>
                  <a:lnTo>
                    <a:pt x="70" y="175"/>
                  </a:lnTo>
                  <a:lnTo>
                    <a:pt x="70" y="172"/>
                  </a:lnTo>
                  <a:lnTo>
                    <a:pt x="72" y="170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9" y="166"/>
                  </a:lnTo>
                  <a:lnTo>
                    <a:pt x="77" y="166"/>
                  </a:lnTo>
                  <a:lnTo>
                    <a:pt x="74" y="166"/>
                  </a:lnTo>
                  <a:lnTo>
                    <a:pt x="73" y="166"/>
                  </a:lnTo>
                  <a:lnTo>
                    <a:pt x="69" y="169"/>
                  </a:lnTo>
                  <a:lnTo>
                    <a:pt x="69" y="167"/>
                  </a:lnTo>
                  <a:lnTo>
                    <a:pt x="72" y="161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4"/>
                  </a:lnTo>
                  <a:lnTo>
                    <a:pt x="73" y="138"/>
                  </a:lnTo>
                  <a:lnTo>
                    <a:pt x="73" y="142"/>
                  </a:lnTo>
                  <a:lnTo>
                    <a:pt x="73" y="144"/>
                  </a:lnTo>
                  <a:lnTo>
                    <a:pt x="73" y="147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3"/>
                  </a:lnTo>
                  <a:lnTo>
                    <a:pt x="73" y="156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6" y="150"/>
                  </a:lnTo>
                  <a:lnTo>
                    <a:pt x="74" y="141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9" y="139"/>
                  </a:lnTo>
                  <a:lnTo>
                    <a:pt x="79" y="135"/>
                  </a:lnTo>
                  <a:lnTo>
                    <a:pt x="79" y="129"/>
                  </a:lnTo>
                  <a:lnTo>
                    <a:pt x="80" y="123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82" y="123"/>
                  </a:lnTo>
                  <a:lnTo>
                    <a:pt x="82" y="125"/>
                  </a:lnTo>
                  <a:lnTo>
                    <a:pt x="80" y="129"/>
                  </a:lnTo>
                  <a:lnTo>
                    <a:pt x="83" y="136"/>
                  </a:lnTo>
                  <a:lnTo>
                    <a:pt x="85" y="135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6"/>
                  </a:lnTo>
                  <a:lnTo>
                    <a:pt x="91" y="128"/>
                  </a:lnTo>
                  <a:lnTo>
                    <a:pt x="99" y="134"/>
                  </a:lnTo>
                  <a:lnTo>
                    <a:pt x="102" y="136"/>
                  </a:lnTo>
                  <a:lnTo>
                    <a:pt x="102" y="139"/>
                  </a:lnTo>
                  <a:lnTo>
                    <a:pt x="102" y="141"/>
                  </a:lnTo>
                  <a:lnTo>
                    <a:pt x="102" y="145"/>
                  </a:lnTo>
                  <a:lnTo>
                    <a:pt x="101" y="150"/>
                  </a:lnTo>
                  <a:lnTo>
                    <a:pt x="101" y="154"/>
                  </a:lnTo>
                  <a:lnTo>
                    <a:pt x="105" y="157"/>
                  </a:lnTo>
                  <a:lnTo>
                    <a:pt x="111" y="160"/>
                  </a:lnTo>
                  <a:lnTo>
                    <a:pt x="116" y="163"/>
                  </a:lnTo>
                  <a:lnTo>
                    <a:pt x="122" y="169"/>
                  </a:lnTo>
                  <a:lnTo>
                    <a:pt x="123" y="175"/>
                  </a:lnTo>
                  <a:lnTo>
                    <a:pt x="126" y="179"/>
                  </a:lnTo>
                  <a:lnTo>
                    <a:pt x="129" y="183"/>
                  </a:lnTo>
                  <a:lnTo>
                    <a:pt x="130" y="189"/>
                  </a:lnTo>
                  <a:lnTo>
                    <a:pt x="135" y="191"/>
                  </a:lnTo>
                  <a:lnTo>
                    <a:pt x="138" y="192"/>
                  </a:lnTo>
                  <a:lnTo>
                    <a:pt x="139" y="195"/>
                  </a:lnTo>
                  <a:lnTo>
                    <a:pt x="141" y="198"/>
                  </a:lnTo>
                  <a:lnTo>
                    <a:pt x="142" y="201"/>
                  </a:lnTo>
                  <a:lnTo>
                    <a:pt x="144" y="203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1" y="211"/>
                  </a:lnTo>
                  <a:lnTo>
                    <a:pt x="151" y="213"/>
                  </a:lnTo>
                  <a:lnTo>
                    <a:pt x="151" y="216"/>
                  </a:lnTo>
                  <a:lnTo>
                    <a:pt x="152" y="220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55" y="233"/>
                  </a:lnTo>
                  <a:lnTo>
                    <a:pt x="157" y="236"/>
                  </a:lnTo>
                  <a:lnTo>
                    <a:pt x="158" y="239"/>
                  </a:lnTo>
                  <a:lnTo>
                    <a:pt x="163" y="244"/>
                  </a:lnTo>
                  <a:lnTo>
                    <a:pt x="167" y="248"/>
                  </a:lnTo>
                  <a:lnTo>
                    <a:pt x="170" y="254"/>
                  </a:lnTo>
                  <a:lnTo>
                    <a:pt x="174" y="260"/>
                  </a:lnTo>
                  <a:lnTo>
                    <a:pt x="177" y="264"/>
                  </a:lnTo>
                  <a:lnTo>
                    <a:pt x="183" y="269"/>
                  </a:lnTo>
                  <a:lnTo>
                    <a:pt x="188" y="276"/>
                  </a:lnTo>
                  <a:lnTo>
                    <a:pt x="188" y="279"/>
                  </a:lnTo>
                  <a:lnTo>
                    <a:pt x="189" y="283"/>
                  </a:lnTo>
                  <a:lnTo>
                    <a:pt x="192" y="286"/>
                  </a:lnTo>
                  <a:lnTo>
                    <a:pt x="195" y="288"/>
                  </a:lnTo>
                  <a:lnTo>
                    <a:pt x="201" y="289"/>
                  </a:lnTo>
                  <a:lnTo>
                    <a:pt x="205" y="291"/>
                  </a:lnTo>
                  <a:lnTo>
                    <a:pt x="210" y="295"/>
                  </a:lnTo>
                  <a:lnTo>
                    <a:pt x="217" y="297"/>
                  </a:lnTo>
                  <a:lnTo>
                    <a:pt x="223" y="298"/>
                  </a:lnTo>
                  <a:lnTo>
                    <a:pt x="229" y="297"/>
                  </a:lnTo>
                  <a:lnTo>
                    <a:pt x="235" y="295"/>
                  </a:lnTo>
                  <a:lnTo>
                    <a:pt x="241" y="291"/>
                  </a:lnTo>
                  <a:lnTo>
                    <a:pt x="245" y="285"/>
                  </a:lnTo>
                  <a:lnTo>
                    <a:pt x="248" y="279"/>
                  </a:lnTo>
                  <a:lnTo>
                    <a:pt x="251" y="276"/>
                  </a:lnTo>
                  <a:lnTo>
                    <a:pt x="257" y="276"/>
                  </a:lnTo>
                  <a:lnTo>
                    <a:pt x="260" y="275"/>
                  </a:lnTo>
                  <a:lnTo>
                    <a:pt x="263" y="275"/>
                  </a:lnTo>
                  <a:lnTo>
                    <a:pt x="264" y="270"/>
                  </a:lnTo>
                  <a:lnTo>
                    <a:pt x="267" y="266"/>
                  </a:lnTo>
                  <a:lnTo>
                    <a:pt x="271" y="266"/>
                  </a:lnTo>
                  <a:lnTo>
                    <a:pt x="277" y="266"/>
                  </a:lnTo>
                  <a:lnTo>
                    <a:pt x="282" y="266"/>
                  </a:lnTo>
                  <a:lnTo>
                    <a:pt x="286" y="266"/>
                  </a:lnTo>
                  <a:lnTo>
                    <a:pt x="289" y="269"/>
                  </a:lnTo>
                  <a:lnTo>
                    <a:pt x="289" y="270"/>
                  </a:lnTo>
                  <a:lnTo>
                    <a:pt x="289" y="272"/>
                  </a:lnTo>
                  <a:lnTo>
                    <a:pt x="289" y="275"/>
                  </a:lnTo>
                  <a:lnTo>
                    <a:pt x="291" y="276"/>
                  </a:lnTo>
                  <a:lnTo>
                    <a:pt x="291" y="280"/>
                  </a:lnTo>
                  <a:lnTo>
                    <a:pt x="292" y="283"/>
                  </a:lnTo>
                  <a:lnTo>
                    <a:pt x="298" y="283"/>
                  </a:lnTo>
                  <a:lnTo>
                    <a:pt x="299" y="282"/>
                  </a:lnTo>
                  <a:lnTo>
                    <a:pt x="301" y="282"/>
                  </a:lnTo>
                  <a:lnTo>
                    <a:pt x="302" y="278"/>
                  </a:lnTo>
                  <a:lnTo>
                    <a:pt x="304" y="275"/>
                  </a:lnTo>
                  <a:lnTo>
                    <a:pt x="307" y="270"/>
                  </a:lnTo>
                  <a:lnTo>
                    <a:pt x="310" y="272"/>
                  </a:lnTo>
                  <a:lnTo>
                    <a:pt x="311" y="273"/>
                  </a:lnTo>
                  <a:lnTo>
                    <a:pt x="313" y="276"/>
                  </a:lnTo>
                  <a:lnTo>
                    <a:pt x="313" y="278"/>
                  </a:lnTo>
                  <a:lnTo>
                    <a:pt x="314" y="280"/>
                  </a:lnTo>
                  <a:lnTo>
                    <a:pt x="318" y="282"/>
                  </a:lnTo>
                  <a:lnTo>
                    <a:pt x="323" y="279"/>
                  </a:lnTo>
                  <a:lnTo>
                    <a:pt x="326" y="276"/>
                  </a:lnTo>
                  <a:lnTo>
                    <a:pt x="332" y="275"/>
                  </a:lnTo>
                  <a:lnTo>
                    <a:pt x="335" y="276"/>
                  </a:lnTo>
                  <a:lnTo>
                    <a:pt x="341" y="276"/>
                  </a:lnTo>
                  <a:lnTo>
                    <a:pt x="346" y="276"/>
                  </a:lnTo>
                  <a:lnTo>
                    <a:pt x="352" y="275"/>
                  </a:lnTo>
                  <a:lnTo>
                    <a:pt x="358" y="272"/>
                  </a:lnTo>
                  <a:lnTo>
                    <a:pt x="364" y="270"/>
                  </a:lnTo>
                  <a:lnTo>
                    <a:pt x="370" y="266"/>
                  </a:lnTo>
                  <a:lnTo>
                    <a:pt x="376" y="264"/>
                  </a:lnTo>
                  <a:lnTo>
                    <a:pt x="386" y="263"/>
                  </a:lnTo>
                  <a:lnTo>
                    <a:pt x="392" y="261"/>
                  </a:lnTo>
                  <a:lnTo>
                    <a:pt x="396" y="261"/>
                  </a:lnTo>
                  <a:lnTo>
                    <a:pt x="398" y="260"/>
                  </a:lnTo>
                  <a:lnTo>
                    <a:pt x="398" y="257"/>
                  </a:lnTo>
                  <a:lnTo>
                    <a:pt x="399" y="253"/>
                  </a:lnTo>
                  <a:lnTo>
                    <a:pt x="402" y="251"/>
                  </a:lnTo>
                  <a:lnTo>
                    <a:pt x="407" y="250"/>
                  </a:lnTo>
                  <a:lnTo>
                    <a:pt x="411" y="250"/>
                  </a:lnTo>
                  <a:lnTo>
                    <a:pt x="420" y="248"/>
                  </a:lnTo>
                  <a:lnTo>
                    <a:pt x="426" y="248"/>
                  </a:lnTo>
                  <a:lnTo>
                    <a:pt x="432" y="250"/>
                  </a:lnTo>
                  <a:lnTo>
                    <a:pt x="432" y="247"/>
                  </a:lnTo>
                  <a:lnTo>
                    <a:pt x="429" y="242"/>
                  </a:lnTo>
                  <a:lnTo>
                    <a:pt x="427" y="239"/>
                  </a:lnTo>
                  <a:lnTo>
                    <a:pt x="429" y="233"/>
                  </a:lnTo>
                  <a:lnTo>
                    <a:pt x="430" y="231"/>
                  </a:lnTo>
                  <a:lnTo>
                    <a:pt x="433" y="225"/>
                  </a:lnTo>
                  <a:lnTo>
                    <a:pt x="435" y="220"/>
                  </a:lnTo>
                  <a:lnTo>
                    <a:pt x="433" y="214"/>
                  </a:lnTo>
                  <a:lnTo>
                    <a:pt x="432" y="208"/>
                  </a:lnTo>
                  <a:lnTo>
                    <a:pt x="429" y="206"/>
                  </a:lnTo>
                  <a:lnTo>
                    <a:pt x="426" y="201"/>
                  </a:lnTo>
                  <a:lnTo>
                    <a:pt x="427" y="197"/>
                  </a:lnTo>
                  <a:lnTo>
                    <a:pt x="426" y="195"/>
                  </a:lnTo>
                  <a:lnTo>
                    <a:pt x="424" y="192"/>
                  </a:lnTo>
                  <a:lnTo>
                    <a:pt x="424" y="188"/>
                  </a:lnTo>
                  <a:lnTo>
                    <a:pt x="426" y="183"/>
                  </a:lnTo>
                  <a:lnTo>
                    <a:pt x="424" y="179"/>
                  </a:lnTo>
                  <a:lnTo>
                    <a:pt x="424" y="173"/>
                  </a:lnTo>
                  <a:lnTo>
                    <a:pt x="424" y="167"/>
                  </a:lnTo>
                  <a:lnTo>
                    <a:pt x="426" y="161"/>
                  </a:lnTo>
                  <a:lnTo>
                    <a:pt x="427" y="156"/>
                  </a:lnTo>
                  <a:lnTo>
                    <a:pt x="429" y="148"/>
                  </a:lnTo>
                  <a:lnTo>
                    <a:pt x="430" y="141"/>
                  </a:lnTo>
                  <a:lnTo>
                    <a:pt x="430" y="134"/>
                  </a:lnTo>
                  <a:lnTo>
                    <a:pt x="432" y="125"/>
                  </a:lnTo>
                  <a:lnTo>
                    <a:pt x="432" y="120"/>
                  </a:lnTo>
                  <a:lnTo>
                    <a:pt x="432" y="111"/>
                  </a:lnTo>
                  <a:lnTo>
                    <a:pt x="432" y="107"/>
                  </a:lnTo>
                  <a:lnTo>
                    <a:pt x="432" y="103"/>
                  </a:lnTo>
                  <a:lnTo>
                    <a:pt x="430" y="100"/>
                  </a:lnTo>
                  <a:lnTo>
                    <a:pt x="429" y="95"/>
                  </a:lnTo>
                  <a:lnTo>
                    <a:pt x="429" y="92"/>
                  </a:lnTo>
                  <a:lnTo>
                    <a:pt x="433" y="92"/>
                  </a:lnTo>
                  <a:lnTo>
                    <a:pt x="440" y="94"/>
                  </a:lnTo>
                  <a:lnTo>
                    <a:pt x="449" y="97"/>
                  </a:lnTo>
                  <a:lnTo>
                    <a:pt x="460" y="98"/>
                  </a:lnTo>
                  <a:lnTo>
                    <a:pt x="471" y="101"/>
                  </a:lnTo>
                  <a:lnTo>
                    <a:pt x="480" y="103"/>
                  </a:lnTo>
                  <a:lnTo>
                    <a:pt x="489" y="104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4"/>
                  </a:lnTo>
                  <a:lnTo>
                    <a:pt x="504" y="119"/>
                  </a:lnTo>
                  <a:lnTo>
                    <a:pt x="508" y="120"/>
                  </a:lnTo>
                  <a:lnTo>
                    <a:pt x="512" y="122"/>
                  </a:lnTo>
                  <a:lnTo>
                    <a:pt x="517" y="123"/>
                  </a:lnTo>
                  <a:lnTo>
                    <a:pt x="523" y="125"/>
                  </a:lnTo>
                  <a:lnTo>
                    <a:pt x="529" y="125"/>
                  </a:lnTo>
                  <a:lnTo>
                    <a:pt x="533" y="125"/>
                  </a:lnTo>
                  <a:lnTo>
                    <a:pt x="540" y="122"/>
                  </a:lnTo>
                  <a:lnTo>
                    <a:pt x="546" y="120"/>
                  </a:lnTo>
                  <a:lnTo>
                    <a:pt x="548" y="117"/>
                  </a:lnTo>
                  <a:lnTo>
                    <a:pt x="549" y="114"/>
                  </a:lnTo>
                  <a:lnTo>
                    <a:pt x="551" y="110"/>
                  </a:lnTo>
                  <a:lnTo>
                    <a:pt x="552" y="106"/>
                  </a:lnTo>
                  <a:lnTo>
                    <a:pt x="555" y="101"/>
                  </a:lnTo>
                  <a:lnTo>
                    <a:pt x="560" y="100"/>
                  </a:lnTo>
                  <a:lnTo>
                    <a:pt x="562" y="95"/>
                  </a:lnTo>
                  <a:lnTo>
                    <a:pt x="564" y="94"/>
                  </a:lnTo>
                  <a:lnTo>
                    <a:pt x="568" y="89"/>
                  </a:lnTo>
                  <a:lnTo>
                    <a:pt x="576" y="82"/>
                  </a:lnTo>
                  <a:lnTo>
                    <a:pt x="582" y="76"/>
                  </a:lnTo>
                  <a:lnTo>
                    <a:pt x="587" y="73"/>
                  </a:lnTo>
                  <a:lnTo>
                    <a:pt x="595" y="69"/>
                  </a:lnTo>
                  <a:lnTo>
                    <a:pt x="599" y="67"/>
                  </a:lnTo>
                  <a:lnTo>
                    <a:pt x="605" y="66"/>
                  </a:lnTo>
                  <a:lnTo>
                    <a:pt x="609" y="67"/>
                  </a:lnTo>
                  <a:lnTo>
                    <a:pt x="614" y="67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26" y="64"/>
                  </a:lnTo>
                  <a:lnTo>
                    <a:pt x="630" y="59"/>
                  </a:lnTo>
                  <a:lnTo>
                    <a:pt x="634" y="54"/>
                  </a:lnTo>
                  <a:lnTo>
                    <a:pt x="639" y="54"/>
                  </a:lnTo>
                  <a:lnTo>
                    <a:pt x="643" y="54"/>
                  </a:lnTo>
                  <a:lnTo>
                    <a:pt x="646" y="53"/>
                  </a:lnTo>
                  <a:lnTo>
                    <a:pt x="649" y="48"/>
                  </a:lnTo>
                  <a:lnTo>
                    <a:pt x="654" y="47"/>
                  </a:lnTo>
                  <a:lnTo>
                    <a:pt x="658" y="47"/>
                  </a:lnTo>
                  <a:lnTo>
                    <a:pt x="662" y="44"/>
                  </a:lnTo>
                  <a:lnTo>
                    <a:pt x="664" y="41"/>
                  </a:lnTo>
                  <a:lnTo>
                    <a:pt x="665" y="37"/>
                  </a:lnTo>
                  <a:lnTo>
                    <a:pt x="668" y="29"/>
                  </a:lnTo>
                  <a:lnTo>
                    <a:pt x="671" y="23"/>
                  </a:lnTo>
                  <a:lnTo>
                    <a:pt x="674" y="22"/>
                  </a:lnTo>
                  <a:lnTo>
                    <a:pt x="680" y="20"/>
                  </a:lnTo>
                  <a:lnTo>
                    <a:pt x="686" y="20"/>
                  </a:lnTo>
                  <a:lnTo>
                    <a:pt x="687" y="19"/>
                  </a:lnTo>
                  <a:lnTo>
                    <a:pt x="689" y="14"/>
                  </a:lnTo>
                  <a:lnTo>
                    <a:pt x="693" y="13"/>
                  </a:lnTo>
                  <a:lnTo>
                    <a:pt x="698" y="13"/>
                  </a:lnTo>
                  <a:lnTo>
                    <a:pt x="702" y="12"/>
                  </a:lnTo>
                  <a:lnTo>
                    <a:pt x="708" y="9"/>
                  </a:lnTo>
                  <a:lnTo>
                    <a:pt x="714" y="7"/>
                  </a:lnTo>
                  <a:lnTo>
                    <a:pt x="723" y="3"/>
                  </a:lnTo>
                  <a:lnTo>
                    <a:pt x="729" y="3"/>
                  </a:lnTo>
                  <a:lnTo>
                    <a:pt x="734" y="1"/>
                  </a:lnTo>
                  <a:lnTo>
                    <a:pt x="740" y="0"/>
                  </a:lnTo>
                  <a:lnTo>
                    <a:pt x="743" y="0"/>
                  </a:lnTo>
                  <a:lnTo>
                    <a:pt x="743" y="1"/>
                  </a:lnTo>
                  <a:lnTo>
                    <a:pt x="743" y="6"/>
                  </a:lnTo>
                  <a:lnTo>
                    <a:pt x="743" y="10"/>
                  </a:lnTo>
                  <a:lnTo>
                    <a:pt x="743" y="16"/>
                  </a:lnTo>
                  <a:lnTo>
                    <a:pt x="743" y="19"/>
                  </a:lnTo>
                  <a:lnTo>
                    <a:pt x="745" y="22"/>
                  </a:lnTo>
                  <a:lnTo>
                    <a:pt x="746" y="28"/>
                  </a:lnTo>
                  <a:lnTo>
                    <a:pt x="746" y="32"/>
                  </a:lnTo>
                  <a:lnTo>
                    <a:pt x="748" y="35"/>
                  </a:lnTo>
                  <a:lnTo>
                    <a:pt x="748" y="37"/>
                  </a:lnTo>
                  <a:lnTo>
                    <a:pt x="746" y="41"/>
                  </a:lnTo>
                  <a:lnTo>
                    <a:pt x="743" y="44"/>
                  </a:lnTo>
                  <a:lnTo>
                    <a:pt x="742" y="47"/>
                  </a:lnTo>
                  <a:lnTo>
                    <a:pt x="739" y="51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9" y="63"/>
                  </a:lnTo>
                  <a:lnTo>
                    <a:pt x="740" y="69"/>
                  </a:lnTo>
                  <a:lnTo>
                    <a:pt x="740" y="72"/>
                  </a:lnTo>
                  <a:lnTo>
                    <a:pt x="742" y="76"/>
                  </a:lnTo>
                  <a:lnTo>
                    <a:pt x="743" y="79"/>
                  </a:lnTo>
                  <a:lnTo>
                    <a:pt x="743" y="85"/>
                  </a:lnTo>
                  <a:lnTo>
                    <a:pt x="743" y="88"/>
                  </a:lnTo>
                  <a:lnTo>
                    <a:pt x="742" y="91"/>
                  </a:lnTo>
                  <a:lnTo>
                    <a:pt x="740" y="97"/>
                  </a:lnTo>
                  <a:lnTo>
                    <a:pt x="736" y="101"/>
                  </a:lnTo>
                  <a:lnTo>
                    <a:pt x="733" y="103"/>
                  </a:lnTo>
                  <a:lnTo>
                    <a:pt x="729" y="104"/>
                  </a:lnTo>
                  <a:lnTo>
                    <a:pt x="723" y="107"/>
                  </a:lnTo>
                  <a:lnTo>
                    <a:pt x="720" y="109"/>
                  </a:lnTo>
                  <a:lnTo>
                    <a:pt x="712" y="110"/>
                  </a:lnTo>
                  <a:lnTo>
                    <a:pt x="708" y="113"/>
                  </a:lnTo>
                  <a:lnTo>
                    <a:pt x="705" y="117"/>
                  </a:lnTo>
                  <a:lnTo>
                    <a:pt x="701" y="120"/>
                  </a:lnTo>
                  <a:lnTo>
                    <a:pt x="695" y="123"/>
                  </a:lnTo>
                  <a:lnTo>
                    <a:pt x="692" y="125"/>
                  </a:lnTo>
                  <a:lnTo>
                    <a:pt x="690" y="128"/>
                  </a:lnTo>
                  <a:lnTo>
                    <a:pt x="689" y="132"/>
                  </a:lnTo>
                  <a:lnTo>
                    <a:pt x="689" y="136"/>
                  </a:lnTo>
                  <a:lnTo>
                    <a:pt x="687" y="141"/>
                  </a:lnTo>
                  <a:lnTo>
                    <a:pt x="689" y="144"/>
                  </a:lnTo>
                  <a:lnTo>
                    <a:pt x="687" y="147"/>
                  </a:lnTo>
                  <a:lnTo>
                    <a:pt x="686" y="150"/>
                  </a:lnTo>
                  <a:lnTo>
                    <a:pt x="686" y="154"/>
                  </a:lnTo>
                  <a:lnTo>
                    <a:pt x="683" y="160"/>
                  </a:lnTo>
                  <a:lnTo>
                    <a:pt x="679" y="160"/>
                  </a:lnTo>
                  <a:lnTo>
                    <a:pt x="676" y="161"/>
                  </a:lnTo>
                  <a:lnTo>
                    <a:pt x="676" y="163"/>
                  </a:lnTo>
                  <a:lnTo>
                    <a:pt x="676" y="166"/>
                  </a:lnTo>
                  <a:lnTo>
                    <a:pt x="674" y="167"/>
                  </a:lnTo>
                  <a:lnTo>
                    <a:pt x="673" y="169"/>
                  </a:lnTo>
                  <a:lnTo>
                    <a:pt x="668" y="172"/>
                  </a:lnTo>
                  <a:lnTo>
                    <a:pt x="667" y="176"/>
                  </a:lnTo>
                  <a:lnTo>
                    <a:pt x="668" y="181"/>
                  </a:lnTo>
                  <a:lnTo>
                    <a:pt x="670" y="185"/>
                  </a:lnTo>
                  <a:lnTo>
                    <a:pt x="670" y="189"/>
                  </a:lnTo>
                  <a:lnTo>
                    <a:pt x="673" y="194"/>
                  </a:lnTo>
                  <a:lnTo>
                    <a:pt x="676" y="197"/>
                  </a:lnTo>
                  <a:lnTo>
                    <a:pt x="676" y="201"/>
                  </a:lnTo>
                  <a:lnTo>
                    <a:pt x="674" y="206"/>
                  </a:lnTo>
                  <a:lnTo>
                    <a:pt x="673" y="210"/>
                  </a:lnTo>
                  <a:lnTo>
                    <a:pt x="671" y="211"/>
                  </a:lnTo>
                  <a:lnTo>
                    <a:pt x="668" y="211"/>
                  </a:lnTo>
                  <a:lnTo>
                    <a:pt x="665" y="213"/>
                  </a:lnTo>
                  <a:lnTo>
                    <a:pt x="661" y="214"/>
                  </a:lnTo>
                  <a:lnTo>
                    <a:pt x="659" y="217"/>
                  </a:lnTo>
                  <a:lnTo>
                    <a:pt x="658" y="220"/>
                  </a:lnTo>
                  <a:lnTo>
                    <a:pt x="658" y="222"/>
                  </a:lnTo>
                  <a:lnTo>
                    <a:pt x="658" y="223"/>
                  </a:lnTo>
                  <a:lnTo>
                    <a:pt x="659" y="226"/>
                  </a:lnTo>
                  <a:lnTo>
                    <a:pt x="659" y="229"/>
                  </a:lnTo>
                  <a:lnTo>
                    <a:pt x="657" y="231"/>
                  </a:lnTo>
                  <a:lnTo>
                    <a:pt x="655" y="229"/>
                  </a:lnTo>
                  <a:lnTo>
                    <a:pt x="652" y="229"/>
                  </a:lnTo>
                  <a:lnTo>
                    <a:pt x="651" y="232"/>
                  </a:lnTo>
                  <a:lnTo>
                    <a:pt x="649" y="235"/>
                  </a:lnTo>
                  <a:lnTo>
                    <a:pt x="646" y="235"/>
                  </a:lnTo>
                  <a:lnTo>
                    <a:pt x="645" y="233"/>
                  </a:lnTo>
                  <a:lnTo>
                    <a:pt x="642" y="236"/>
                  </a:lnTo>
                  <a:lnTo>
                    <a:pt x="642" y="242"/>
                  </a:lnTo>
                  <a:lnTo>
                    <a:pt x="640" y="247"/>
                  </a:lnTo>
                  <a:lnTo>
                    <a:pt x="640" y="253"/>
                  </a:lnTo>
                  <a:lnTo>
                    <a:pt x="637" y="258"/>
                  </a:lnTo>
                  <a:lnTo>
                    <a:pt x="634" y="264"/>
                  </a:lnTo>
                  <a:lnTo>
                    <a:pt x="632" y="270"/>
                  </a:lnTo>
                  <a:lnTo>
                    <a:pt x="630" y="275"/>
                  </a:lnTo>
                  <a:lnTo>
                    <a:pt x="627" y="280"/>
                  </a:lnTo>
                  <a:lnTo>
                    <a:pt x="624" y="282"/>
                  </a:lnTo>
                  <a:lnTo>
                    <a:pt x="621" y="282"/>
                  </a:lnTo>
                  <a:lnTo>
                    <a:pt x="617" y="282"/>
                  </a:lnTo>
                  <a:lnTo>
                    <a:pt x="614" y="283"/>
                  </a:lnTo>
                  <a:lnTo>
                    <a:pt x="611" y="285"/>
                  </a:lnTo>
                  <a:lnTo>
                    <a:pt x="611" y="288"/>
                  </a:lnTo>
                  <a:lnTo>
                    <a:pt x="608" y="291"/>
                  </a:lnTo>
                  <a:lnTo>
                    <a:pt x="607" y="292"/>
                  </a:lnTo>
                  <a:lnTo>
                    <a:pt x="604" y="292"/>
                  </a:lnTo>
                  <a:lnTo>
                    <a:pt x="601" y="294"/>
                  </a:lnTo>
                  <a:lnTo>
                    <a:pt x="598" y="294"/>
                  </a:lnTo>
                  <a:lnTo>
                    <a:pt x="593" y="295"/>
                  </a:lnTo>
                  <a:lnTo>
                    <a:pt x="590" y="297"/>
                  </a:lnTo>
                  <a:lnTo>
                    <a:pt x="585" y="297"/>
                  </a:lnTo>
                  <a:lnTo>
                    <a:pt x="582" y="298"/>
                  </a:lnTo>
                  <a:lnTo>
                    <a:pt x="580" y="300"/>
                  </a:lnTo>
                  <a:lnTo>
                    <a:pt x="580" y="303"/>
                  </a:lnTo>
                  <a:lnTo>
                    <a:pt x="580" y="304"/>
                  </a:lnTo>
                  <a:lnTo>
                    <a:pt x="582" y="307"/>
                  </a:lnTo>
                  <a:lnTo>
                    <a:pt x="583" y="311"/>
                  </a:lnTo>
                  <a:lnTo>
                    <a:pt x="586" y="314"/>
                  </a:lnTo>
                  <a:lnTo>
                    <a:pt x="589" y="319"/>
                  </a:lnTo>
                  <a:lnTo>
                    <a:pt x="592" y="320"/>
                  </a:lnTo>
                  <a:lnTo>
                    <a:pt x="596" y="323"/>
                  </a:lnTo>
                  <a:lnTo>
                    <a:pt x="599" y="328"/>
                  </a:lnTo>
                  <a:lnTo>
                    <a:pt x="599" y="332"/>
                  </a:lnTo>
                  <a:lnTo>
                    <a:pt x="601" y="336"/>
                  </a:lnTo>
                  <a:lnTo>
                    <a:pt x="599" y="341"/>
                  </a:lnTo>
                  <a:lnTo>
                    <a:pt x="599" y="345"/>
                  </a:lnTo>
                  <a:lnTo>
                    <a:pt x="598" y="348"/>
                  </a:lnTo>
                  <a:lnTo>
                    <a:pt x="598" y="350"/>
                  </a:lnTo>
                  <a:lnTo>
                    <a:pt x="599" y="353"/>
                  </a:lnTo>
                  <a:lnTo>
                    <a:pt x="601" y="357"/>
                  </a:lnTo>
                  <a:lnTo>
                    <a:pt x="604" y="360"/>
                  </a:lnTo>
                  <a:lnTo>
                    <a:pt x="605" y="364"/>
                  </a:lnTo>
                  <a:lnTo>
                    <a:pt x="605" y="367"/>
                  </a:lnTo>
                  <a:lnTo>
                    <a:pt x="604" y="370"/>
                  </a:lnTo>
                  <a:lnTo>
                    <a:pt x="604" y="373"/>
                  </a:lnTo>
                  <a:lnTo>
                    <a:pt x="604" y="376"/>
                  </a:lnTo>
                  <a:lnTo>
                    <a:pt x="605" y="379"/>
                  </a:lnTo>
                  <a:lnTo>
                    <a:pt x="605" y="382"/>
                  </a:lnTo>
                  <a:lnTo>
                    <a:pt x="601" y="388"/>
                  </a:lnTo>
                  <a:lnTo>
                    <a:pt x="599" y="389"/>
                  </a:lnTo>
                  <a:lnTo>
                    <a:pt x="596" y="391"/>
                  </a:lnTo>
                  <a:lnTo>
                    <a:pt x="592" y="395"/>
                  </a:lnTo>
                  <a:lnTo>
                    <a:pt x="589" y="398"/>
                  </a:lnTo>
                  <a:lnTo>
                    <a:pt x="589" y="402"/>
                  </a:lnTo>
                  <a:lnTo>
                    <a:pt x="587" y="405"/>
                  </a:lnTo>
                  <a:lnTo>
                    <a:pt x="589" y="408"/>
                  </a:lnTo>
                  <a:lnTo>
                    <a:pt x="589" y="413"/>
                  </a:lnTo>
                  <a:lnTo>
                    <a:pt x="590" y="416"/>
                  </a:lnTo>
                  <a:lnTo>
                    <a:pt x="590" y="420"/>
                  </a:lnTo>
                  <a:lnTo>
                    <a:pt x="589" y="423"/>
                  </a:lnTo>
                  <a:lnTo>
                    <a:pt x="586" y="426"/>
                  </a:lnTo>
                  <a:lnTo>
                    <a:pt x="582" y="429"/>
                  </a:lnTo>
                  <a:lnTo>
                    <a:pt x="580" y="435"/>
                  </a:lnTo>
                  <a:lnTo>
                    <a:pt x="580" y="436"/>
                  </a:lnTo>
                  <a:lnTo>
                    <a:pt x="580" y="439"/>
                  </a:lnTo>
                  <a:lnTo>
                    <a:pt x="579" y="442"/>
                  </a:lnTo>
                  <a:lnTo>
                    <a:pt x="577" y="445"/>
                  </a:lnTo>
                  <a:lnTo>
                    <a:pt x="574" y="447"/>
                  </a:lnTo>
                  <a:lnTo>
                    <a:pt x="573" y="447"/>
                  </a:lnTo>
                  <a:lnTo>
                    <a:pt x="568" y="448"/>
                  </a:lnTo>
                  <a:lnTo>
                    <a:pt x="565" y="451"/>
                  </a:lnTo>
                  <a:lnTo>
                    <a:pt x="562" y="454"/>
                  </a:lnTo>
                  <a:lnTo>
                    <a:pt x="560" y="458"/>
                  </a:lnTo>
                  <a:lnTo>
                    <a:pt x="560" y="461"/>
                  </a:lnTo>
                  <a:lnTo>
                    <a:pt x="557" y="466"/>
                  </a:lnTo>
                  <a:lnTo>
                    <a:pt x="554" y="469"/>
                  </a:lnTo>
                  <a:lnTo>
                    <a:pt x="551" y="474"/>
                  </a:lnTo>
                  <a:lnTo>
                    <a:pt x="548" y="480"/>
                  </a:lnTo>
                  <a:lnTo>
                    <a:pt x="546" y="486"/>
                  </a:lnTo>
                  <a:lnTo>
                    <a:pt x="545" y="492"/>
                  </a:lnTo>
                  <a:lnTo>
                    <a:pt x="543" y="494"/>
                  </a:lnTo>
                  <a:lnTo>
                    <a:pt x="540" y="499"/>
                  </a:lnTo>
                  <a:lnTo>
                    <a:pt x="537" y="505"/>
                  </a:lnTo>
                  <a:lnTo>
                    <a:pt x="535" y="507"/>
                  </a:lnTo>
                  <a:lnTo>
                    <a:pt x="533" y="510"/>
                  </a:lnTo>
                  <a:lnTo>
                    <a:pt x="532" y="513"/>
                  </a:lnTo>
                  <a:lnTo>
                    <a:pt x="529" y="514"/>
                  </a:lnTo>
                  <a:lnTo>
                    <a:pt x="527" y="517"/>
                  </a:lnTo>
                  <a:lnTo>
                    <a:pt x="526" y="522"/>
                  </a:lnTo>
                  <a:lnTo>
                    <a:pt x="524" y="527"/>
                  </a:lnTo>
                  <a:lnTo>
                    <a:pt x="524" y="533"/>
                  </a:lnTo>
                  <a:lnTo>
                    <a:pt x="524" y="541"/>
                  </a:lnTo>
                  <a:lnTo>
                    <a:pt x="523" y="545"/>
                  </a:lnTo>
                  <a:lnTo>
                    <a:pt x="521" y="549"/>
                  </a:lnTo>
                  <a:lnTo>
                    <a:pt x="523" y="552"/>
                  </a:lnTo>
                  <a:lnTo>
                    <a:pt x="520" y="557"/>
                  </a:lnTo>
                  <a:lnTo>
                    <a:pt x="517" y="567"/>
                  </a:lnTo>
                  <a:lnTo>
                    <a:pt x="512" y="576"/>
                  </a:lnTo>
                  <a:lnTo>
                    <a:pt x="512" y="583"/>
                  </a:lnTo>
                  <a:lnTo>
                    <a:pt x="514" y="588"/>
                  </a:lnTo>
                  <a:lnTo>
                    <a:pt x="517" y="596"/>
                  </a:lnTo>
                  <a:lnTo>
                    <a:pt x="517" y="604"/>
                  </a:lnTo>
                  <a:lnTo>
                    <a:pt x="518" y="611"/>
                  </a:lnTo>
                  <a:lnTo>
                    <a:pt x="520" y="614"/>
                  </a:lnTo>
                  <a:lnTo>
                    <a:pt x="523" y="617"/>
                  </a:lnTo>
                  <a:lnTo>
                    <a:pt x="527" y="620"/>
                  </a:lnTo>
                  <a:lnTo>
                    <a:pt x="529" y="623"/>
                  </a:lnTo>
                  <a:lnTo>
                    <a:pt x="533" y="627"/>
                  </a:lnTo>
                  <a:lnTo>
                    <a:pt x="539" y="630"/>
                  </a:lnTo>
                  <a:lnTo>
                    <a:pt x="545" y="630"/>
                  </a:lnTo>
                  <a:lnTo>
                    <a:pt x="548" y="630"/>
                  </a:lnTo>
                  <a:lnTo>
                    <a:pt x="552" y="630"/>
                  </a:lnTo>
                  <a:lnTo>
                    <a:pt x="558" y="630"/>
                  </a:lnTo>
                  <a:lnTo>
                    <a:pt x="562" y="630"/>
                  </a:lnTo>
                  <a:lnTo>
                    <a:pt x="568" y="630"/>
                  </a:lnTo>
                  <a:lnTo>
                    <a:pt x="573" y="632"/>
                  </a:lnTo>
                  <a:lnTo>
                    <a:pt x="576" y="635"/>
                  </a:lnTo>
                  <a:lnTo>
                    <a:pt x="577" y="638"/>
                  </a:lnTo>
                  <a:lnTo>
                    <a:pt x="579" y="639"/>
                  </a:lnTo>
                  <a:lnTo>
                    <a:pt x="580" y="644"/>
                  </a:lnTo>
                  <a:lnTo>
                    <a:pt x="582" y="648"/>
                  </a:lnTo>
                  <a:lnTo>
                    <a:pt x="582" y="651"/>
                  </a:lnTo>
                  <a:lnTo>
                    <a:pt x="586" y="652"/>
                  </a:lnTo>
                  <a:lnTo>
                    <a:pt x="589" y="652"/>
                  </a:lnTo>
                  <a:lnTo>
                    <a:pt x="593" y="654"/>
                  </a:lnTo>
                  <a:lnTo>
                    <a:pt x="599" y="652"/>
                  </a:lnTo>
                  <a:lnTo>
                    <a:pt x="604" y="652"/>
                  </a:lnTo>
                  <a:lnTo>
                    <a:pt x="611" y="649"/>
                  </a:lnTo>
                  <a:lnTo>
                    <a:pt x="617" y="646"/>
                  </a:lnTo>
                  <a:lnTo>
                    <a:pt x="617" y="649"/>
                  </a:lnTo>
                  <a:lnTo>
                    <a:pt x="617" y="652"/>
                  </a:lnTo>
                  <a:lnTo>
                    <a:pt x="618" y="655"/>
                  </a:lnTo>
                  <a:lnTo>
                    <a:pt x="618" y="658"/>
                  </a:lnTo>
                  <a:lnTo>
                    <a:pt x="617" y="663"/>
                  </a:lnTo>
                  <a:lnTo>
                    <a:pt x="617" y="667"/>
                  </a:lnTo>
                  <a:lnTo>
                    <a:pt x="614" y="668"/>
                  </a:lnTo>
                  <a:lnTo>
                    <a:pt x="611" y="673"/>
                  </a:lnTo>
                  <a:lnTo>
                    <a:pt x="611" y="679"/>
                  </a:lnTo>
                  <a:lnTo>
                    <a:pt x="611" y="682"/>
                  </a:lnTo>
                  <a:lnTo>
                    <a:pt x="609" y="686"/>
                  </a:lnTo>
                  <a:lnTo>
                    <a:pt x="609" y="691"/>
                  </a:lnTo>
                  <a:lnTo>
                    <a:pt x="608" y="696"/>
                  </a:lnTo>
                  <a:lnTo>
                    <a:pt x="607" y="699"/>
                  </a:lnTo>
                  <a:lnTo>
                    <a:pt x="604" y="704"/>
                  </a:lnTo>
                  <a:lnTo>
                    <a:pt x="601" y="707"/>
                  </a:lnTo>
                  <a:lnTo>
                    <a:pt x="599" y="713"/>
                  </a:lnTo>
                  <a:lnTo>
                    <a:pt x="596" y="718"/>
                  </a:lnTo>
                  <a:lnTo>
                    <a:pt x="592" y="721"/>
                  </a:lnTo>
                  <a:lnTo>
                    <a:pt x="587" y="723"/>
                  </a:lnTo>
                  <a:lnTo>
                    <a:pt x="583" y="724"/>
                  </a:lnTo>
                  <a:lnTo>
                    <a:pt x="580" y="727"/>
                  </a:lnTo>
                  <a:lnTo>
                    <a:pt x="577" y="733"/>
                  </a:lnTo>
                  <a:lnTo>
                    <a:pt x="574" y="741"/>
                  </a:lnTo>
                  <a:lnTo>
                    <a:pt x="576" y="746"/>
                  </a:lnTo>
                  <a:lnTo>
                    <a:pt x="577" y="749"/>
                  </a:lnTo>
                  <a:lnTo>
                    <a:pt x="582" y="752"/>
                  </a:lnTo>
                  <a:lnTo>
                    <a:pt x="586" y="752"/>
                  </a:lnTo>
                  <a:lnTo>
                    <a:pt x="592" y="751"/>
                  </a:lnTo>
                  <a:lnTo>
                    <a:pt x="599" y="751"/>
                  </a:lnTo>
                  <a:lnTo>
                    <a:pt x="604" y="751"/>
                  </a:lnTo>
                  <a:lnTo>
                    <a:pt x="609" y="752"/>
                  </a:lnTo>
                  <a:lnTo>
                    <a:pt x="614" y="752"/>
                  </a:lnTo>
                  <a:lnTo>
                    <a:pt x="617" y="752"/>
                  </a:lnTo>
                  <a:lnTo>
                    <a:pt x="621" y="751"/>
                  </a:lnTo>
                  <a:lnTo>
                    <a:pt x="626" y="749"/>
                  </a:lnTo>
                  <a:lnTo>
                    <a:pt x="630" y="751"/>
                  </a:lnTo>
                  <a:lnTo>
                    <a:pt x="636" y="752"/>
                  </a:lnTo>
                  <a:lnTo>
                    <a:pt x="640" y="754"/>
                  </a:lnTo>
                  <a:lnTo>
                    <a:pt x="646" y="757"/>
                  </a:lnTo>
                  <a:lnTo>
                    <a:pt x="648" y="758"/>
                  </a:lnTo>
                  <a:lnTo>
                    <a:pt x="648" y="763"/>
                  </a:lnTo>
                  <a:lnTo>
                    <a:pt x="648" y="765"/>
                  </a:lnTo>
                  <a:lnTo>
                    <a:pt x="648" y="770"/>
                  </a:lnTo>
                  <a:lnTo>
                    <a:pt x="651" y="773"/>
                  </a:lnTo>
                  <a:lnTo>
                    <a:pt x="652" y="776"/>
                  </a:lnTo>
                  <a:lnTo>
                    <a:pt x="654" y="777"/>
                  </a:lnTo>
                  <a:lnTo>
                    <a:pt x="655" y="782"/>
                  </a:lnTo>
                  <a:lnTo>
                    <a:pt x="652" y="78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0" name="Freeform 95"/>
            <p:cNvSpPr>
              <a:spLocks/>
            </p:cNvSpPr>
            <p:nvPr/>
          </p:nvSpPr>
          <p:spPr bwMode="auto">
            <a:xfrm>
              <a:off x="1071" y="3515"/>
              <a:ext cx="119" cy="287"/>
            </a:xfrm>
            <a:custGeom>
              <a:avLst/>
              <a:gdLst>
                <a:gd name="T0" fmla="*/ 119 w 119"/>
                <a:gd name="T1" fmla="*/ 3 h 287"/>
                <a:gd name="T2" fmla="*/ 116 w 119"/>
                <a:gd name="T3" fmla="*/ 10 h 287"/>
                <a:gd name="T4" fmla="*/ 116 w 119"/>
                <a:gd name="T5" fmla="*/ 16 h 287"/>
                <a:gd name="T6" fmla="*/ 116 w 119"/>
                <a:gd name="T7" fmla="*/ 27 h 287"/>
                <a:gd name="T8" fmla="*/ 118 w 119"/>
                <a:gd name="T9" fmla="*/ 32 h 287"/>
                <a:gd name="T10" fmla="*/ 115 w 119"/>
                <a:gd name="T11" fmla="*/ 34 h 287"/>
                <a:gd name="T12" fmla="*/ 110 w 119"/>
                <a:gd name="T13" fmla="*/ 38 h 287"/>
                <a:gd name="T14" fmla="*/ 110 w 119"/>
                <a:gd name="T15" fmla="*/ 44 h 287"/>
                <a:gd name="T16" fmla="*/ 112 w 119"/>
                <a:gd name="T17" fmla="*/ 49 h 287"/>
                <a:gd name="T18" fmla="*/ 109 w 119"/>
                <a:gd name="T19" fmla="*/ 55 h 287"/>
                <a:gd name="T20" fmla="*/ 101 w 119"/>
                <a:gd name="T21" fmla="*/ 57 h 287"/>
                <a:gd name="T22" fmla="*/ 94 w 119"/>
                <a:gd name="T23" fmla="*/ 55 h 287"/>
                <a:gd name="T24" fmla="*/ 84 w 119"/>
                <a:gd name="T25" fmla="*/ 55 h 287"/>
                <a:gd name="T26" fmla="*/ 66 w 119"/>
                <a:gd name="T27" fmla="*/ 57 h 287"/>
                <a:gd name="T28" fmla="*/ 53 w 119"/>
                <a:gd name="T29" fmla="*/ 63 h 287"/>
                <a:gd name="T30" fmla="*/ 44 w 119"/>
                <a:gd name="T31" fmla="*/ 69 h 287"/>
                <a:gd name="T32" fmla="*/ 34 w 119"/>
                <a:gd name="T33" fmla="*/ 77 h 287"/>
                <a:gd name="T34" fmla="*/ 40 w 119"/>
                <a:gd name="T35" fmla="*/ 82 h 287"/>
                <a:gd name="T36" fmla="*/ 43 w 119"/>
                <a:gd name="T37" fmla="*/ 88 h 287"/>
                <a:gd name="T38" fmla="*/ 44 w 119"/>
                <a:gd name="T39" fmla="*/ 96 h 287"/>
                <a:gd name="T40" fmla="*/ 43 w 119"/>
                <a:gd name="T41" fmla="*/ 103 h 287"/>
                <a:gd name="T42" fmla="*/ 38 w 119"/>
                <a:gd name="T43" fmla="*/ 107 h 287"/>
                <a:gd name="T44" fmla="*/ 32 w 119"/>
                <a:gd name="T45" fmla="*/ 115 h 287"/>
                <a:gd name="T46" fmla="*/ 28 w 119"/>
                <a:gd name="T47" fmla="*/ 121 h 287"/>
                <a:gd name="T48" fmla="*/ 28 w 119"/>
                <a:gd name="T49" fmla="*/ 125 h 287"/>
                <a:gd name="T50" fmla="*/ 27 w 119"/>
                <a:gd name="T51" fmla="*/ 138 h 287"/>
                <a:gd name="T52" fmla="*/ 27 w 119"/>
                <a:gd name="T53" fmla="*/ 156 h 287"/>
                <a:gd name="T54" fmla="*/ 22 w 119"/>
                <a:gd name="T55" fmla="*/ 174 h 287"/>
                <a:gd name="T56" fmla="*/ 13 w 119"/>
                <a:gd name="T57" fmla="*/ 187 h 287"/>
                <a:gd name="T58" fmla="*/ 9 w 119"/>
                <a:gd name="T59" fmla="*/ 197 h 287"/>
                <a:gd name="T60" fmla="*/ 4 w 119"/>
                <a:gd name="T61" fmla="*/ 209 h 287"/>
                <a:gd name="T62" fmla="*/ 0 w 119"/>
                <a:gd name="T63" fmla="*/ 222 h 287"/>
                <a:gd name="T64" fmla="*/ 0 w 119"/>
                <a:gd name="T65" fmla="*/ 234 h 287"/>
                <a:gd name="T66" fmla="*/ 4 w 119"/>
                <a:gd name="T67" fmla="*/ 251 h 287"/>
                <a:gd name="T68" fmla="*/ 9 w 119"/>
                <a:gd name="T69" fmla="*/ 263 h 287"/>
                <a:gd name="T70" fmla="*/ 12 w 119"/>
                <a:gd name="T71" fmla="*/ 274 h 287"/>
                <a:gd name="T72" fmla="*/ 10 w 119"/>
                <a:gd name="T73" fmla="*/ 284 h 287"/>
                <a:gd name="T74" fmla="*/ 12 w 119"/>
                <a:gd name="T75" fmla="*/ 287 h 28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287"/>
                <a:gd name="T116" fmla="*/ 119 w 119"/>
                <a:gd name="T117" fmla="*/ 287 h 28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287">
                  <a:moveTo>
                    <a:pt x="119" y="0"/>
                  </a:moveTo>
                  <a:lnTo>
                    <a:pt x="119" y="3"/>
                  </a:lnTo>
                  <a:lnTo>
                    <a:pt x="118" y="6"/>
                  </a:lnTo>
                  <a:lnTo>
                    <a:pt x="116" y="10"/>
                  </a:lnTo>
                  <a:lnTo>
                    <a:pt x="116" y="13"/>
                  </a:lnTo>
                  <a:lnTo>
                    <a:pt x="116" y="16"/>
                  </a:lnTo>
                  <a:lnTo>
                    <a:pt x="116" y="21"/>
                  </a:lnTo>
                  <a:lnTo>
                    <a:pt x="116" y="27"/>
                  </a:lnTo>
                  <a:lnTo>
                    <a:pt x="116" y="30"/>
                  </a:lnTo>
                  <a:lnTo>
                    <a:pt x="118" y="32"/>
                  </a:lnTo>
                  <a:lnTo>
                    <a:pt x="116" y="34"/>
                  </a:lnTo>
                  <a:lnTo>
                    <a:pt x="115" y="34"/>
                  </a:lnTo>
                  <a:lnTo>
                    <a:pt x="112" y="35"/>
                  </a:lnTo>
                  <a:lnTo>
                    <a:pt x="110" y="38"/>
                  </a:lnTo>
                  <a:lnTo>
                    <a:pt x="110" y="41"/>
                  </a:lnTo>
                  <a:lnTo>
                    <a:pt x="110" y="44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0" y="53"/>
                  </a:lnTo>
                  <a:lnTo>
                    <a:pt x="109" y="55"/>
                  </a:lnTo>
                  <a:lnTo>
                    <a:pt x="106" y="56"/>
                  </a:lnTo>
                  <a:lnTo>
                    <a:pt x="101" y="57"/>
                  </a:lnTo>
                  <a:lnTo>
                    <a:pt x="99" y="56"/>
                  </a:lnTo>
                  <a:lnTo>
                    <a:pt x="94" y="55"/>
                  </a:lnTo>
                  <a:lnTo>
                    <a:pt x="88" y="55"/>
                  </a:lnTo>
                  <a:lnTo>
                    <a:pt x="84" y="55"/>
                  </a:lnTo>
                  <a:lnTo>
                    <a:pt x="76" y="55"/>
                  </a:lnTo>
                  <a:lnTo>
                    <a:pt x="66" y="57"/>
                  </a:lnTo>
                  <a:lnTo>
                    <a:pt x="59" y="60"/>
                  </a:lnTo>
                  <a:lnTo>
                    <a:pt x="53" y="63"/>
                  </a:lnTo>
                  <a:lnTo>
                    <a:pt x="49" y="66"/>
                  </a:lnTo>
                  <a:lnTo>
                    <a:pt x="44" y="69"/>
                  </a:lnTo>
                  <a:lnTo>
                    <a:pt x="38" y="72"/>
                  </a:lnTo>
                  <a:lnTo>
                    <a:pt x="34" y="77"/>
                  </a:lnTo>
                  <a:lnTo>
                    <a:pt x="38" y="79"/>
                  </a:lnTo>
                  <a:lnTo>
                    <a:pt x="40" y="82"/>
                  </a:lnTo>
                  <a:lnTo>
                    <a:pt x="41" y="85"/>
                  </a:lnTo>
                  <a:lnTo>
                    <a:pt x="43" y="88"/>
                  </a:lnTo>
                  <a:lnTo>
                    <a:pt x="44" y="93"/>
                  </a:lnTo>
                  <a:lnTo>
                    <a:pt x="44" y="96"/>
                  </a:lnTo>
                  <a:lnTo>
                    <a:pt x="44" y="10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38" y="107"/>
                  </a:lnTo>
                  <a:lnTo>
                    <a:pt x="35" y="110"/>
                  </a:lnTo>
                  <a:lnTo>
                    <a:pt x="32" y="115"/>
                  </a:lnTo>
                  <a:lnTo>
                    <a:pt x="31" y="118"/>
                  </a:lnTo>
                  <a:lnTo>
                    <a:pt x="28" y="121"/>
                  </a:lnTo>
                  <a:lnTo>
                    <a:pt x="28" y="122"/>
                  </a:lnTo>
                  <a:lnTo>
                    <a:pt x="28" y="125"/>
                  </a:lnTo>
                  <a:lnTo>
                    <a:pt x="27" y="132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27" y="156"/>
                  </a:lnTo>
                  <a:lnTo>
                    <a:pt x="25" y="168"/>
                  </a:lnTo>
                  <a:lnTo>
                    <a:pt x="22" y="174"/>
                  </a:lnTo>
                  <a:lnTo>
                    <a:pt x="19" y="179"/>
                  </a:lnTo>
                  <a:lnTo>
                    <a:pt x="13" y="187"/>
                  </a:lnTo>
                  <a:lnTo>
                    <a:pt x="10" y="191"/>
                  </a:lnTo>
                  <a:lnTo>
                    <a:pt x="9" y="197"/>
                  </a:lnTo>
                  <a:lnTo>
                    <a:pt x="7" y="203"/>
                  </a:lnTo>
                  <a:lnTo>
                    <a:pt x="4" y="209"/>
                  </a:lnTo>
                  <a:lnTo>
                    <a:pt x="2" y="215"/>
                  </a:lnTo>
                  <a:lnTo>
                    <a:pt x="0" y="22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2" y="241"/>
                  </a:lnTo>
                  <a:lnTo>
                    <a:pt x="4" y="251"/>
                  </a:lnTo>
                  <a:lnTo>
                    <a:pt x="6" y="259"/>
                  </a:lnTo>
                  <a:lnTo>
                    <a:pt x="9" y="263"/>
                  </a:lnTo>
                  <a:lnTo>
                    <a:pt x="10" y="269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0" y="284"/>
                  </a:lnTo>
                  <a:lnTo>
                    <a:pt x="10" y="285"/>
                  </a:lnTo>
                  <a:lnTo>
                    <a:pt x="12" y="287"/>
                  </a:lnTo>
                  <a:lnTo>
                    <a:pt x="13" y="28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96"/>
            <p:cNvSpPr>
              <a:spLocks noEditPoints="1"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/>
              <a:ahLst/>
              <a:cxnLst>
                <a:cxn ang="0">
                  <a:pos x="272" y="415"/>
                </a:cxn>
                <a:cxn ang="0">
                  <a:pos x="263" y="457"/>
                </a:cxn>
                <a:cxn ang="0">
                  <a:pos x="276" y="496"/>
                </a:cxn>
                <a:cxn ang="0">
                  <a:pos x="16" y="914"/>
                </a:cxn>
                <a:cxn ang="0">
                  <a:pos x="208" y="653"/>
                </a:cxn>
                <a:cxn ang="0">
                  <a:pos x="279" y="504"/>
                </a:cxn>
                <a:cxn ang="0">
                  <a:pos x="269" y="490"/>
                </a:cxn>
                <a:cxn ang="0">
                  <a:pos x="261" y="463"/>
                </a:cxn>
                <a:cxn ang="0">
                  <a:pos x="263" y="434"/>
                </a:cxn>
                <a:cxn ang="0">
                  <a:pos x="276" y="407"/>
                </a:cxn>
                <a:cxn ang="0">
                  <a:pos x="254" y="340"/>
                </a:cxn>
                <a:cxn ang="0">
                  <a:pos x="232" y="300"/>
                </a:cxn>
                <a:cxn ang="0">
                  <a:pos x="295" y="322"/>
                </a:cxn>
                <a:cxn ang="0">
                  <a:pos x="355" y="337"/>
                </a:cxn>
                <a:cxn ang="0">
                  <a:pos x="438" y="327"/>
                </a:cxn>
                <a:cxn ang="0">
                  <a:pos x="447" y="296"/>
                </a:cxn>
                <a:cxn ang="0">
                  <a:pos x="426" y="221"/>
                </a:cxn>
                <a:cxn ang="0">
                  <a:pos x="414" y="159"/>
                </a:cxn>
                <a:cxn ang="0">
                  <a:pos x="375" y="53"/>
                </a:cxn>
                <a:cxn ang="0">
                  <a:pos x="436" y="2"/>
                </a:cxn>
                <a:cxn ang="0">
                  <a:pos x="505" y="14"/>
                </a:cxn>
                <a:cxn ang="0">
                  <a:pos x="563" y="18"/>
                </a:cxn>
                <a:cxn ang="0">
                  <a:pos x="605" y="43"/>
                </a:cxn>
                <a:cxn ang="0">
                  <a:pos x="608" y="124"/>
                </a:cxn>
                <a:cxn ang="0">
                  <a:pos x="583" y="185"/>
                </a:cxn>
                <a:cxn ang="0">
                  <a:pos x="602" y="260"/>
                </a:cxn>
                <a:cxn ang="0">
                  <a:pos x="644" y="309"/>
                </a:cxn>
                <a:cxn ang="0">
                  <a:pos x="673" y="375"/>
                </a:cxn>
                <a:cxn ang="0">
                  <a:pos x="685" y="463"/>
                </a:cxn>
                <a:cxn ang="0">
                  <a:pos x="663" y="540"/>
                </a:cxn>
                <a:cxn ang="0">
                  <a:pos x="671" y="623"/>
                </a:cxn>
                <a:cxn ang="0">
                  <a:pos x="676" y="718"/>
                </a:cxn>
                <a:cxn ang="0">
                  <a:pos x="660" y="801"/>
                </a:cxn>
                <a:cxn ang="0">
                  <a:pos x="580" y="840"/>
                </a:cxn>
                <a:cxn ang="0">
                  <a:pos x="510" y="872"/>
                </a:cxn>
                <a:cxn ang="0">
                  <a:pos x="432" y="926"/>
                </a:cxn>
                <a:cxn ang="0">
                  <a:pos x="347" y="910"/>
                </a:cxn>
                <a:cxn ang="0">
                  <a:pos x="344" y="1009"/>
                </a:cxn>
                <a:cxn ang="0">
                  <a:pos x="313" y="1063"/>
                </a:cxn>
                <a:cxn ang="0">
                  <a:pos x="228" y="1079"/>
                </a:cxn>
                <a:cxn ang="0">
                  <a:pos x="192" y="1069"/>
                </a:cxn>
                <a:cxn ang="0">
                  <a:pos x="110" y="1091"/>
                </a:cxn>
                <a:cxn ang="0">
                  <a:pos x="66" y="1016"/>
                </a:cxn>
                <a:cxn ang="0">
                  <a:pos x="16" y="957"/>
                </a:cxn>
                <a:cxn ang="0">
                  <a:pos x="10" y="920"/>
                </a:cxn>
                <a:cxn ang="0">
                  <a:pos x="26" y="914"/>
                </a:cxn>
                <a:cxn ang="0">
                  <a:pos x="45" y="913"/>
                </a:cxn>
                <a:cxn ang="0">
                  <a:pos x="63" y="925"/>
                </a:cxn>
                <a:cxn ang="0">
                  <a:pos x="100" y="847"/>
                </a:cxn>
                <a:cxn ang="0">
                  <a:pos x="114" y="788"/>
                </a:cxn>
                <a:cxn ang="0">
                  <a:pos x="131" y="765"/>
                </a:cxn>
                <a:cxn ang="0">
                  <a:pos x="144" y="766"/>
                </a:cxn>
                <a:cxn ang="0">
                  <a:pos x="154" y="748"/>
                </a:cxn>
                <a:cxn ang="0">
                  <a:pos x="179" y="681"/>
                </a:cxn>
                <a:cxn ang="0">
                  <a:pos x="198" y="665"/>
                </a:cxn>
                <a:cxn ang="0">
                  <a:pos x="216" y="638"/>
                </a:cxn>
                <a:cxn ang="0">
                  <a:pos x="231" y="609"/>
                </a:cxn>
                <a:cxn ang="0">
                  <a:pos x="248" y="588"/>
                </a:cxn>
                <a:cxn ang="0">
                  <a:pos x="253" y="575"/>
                </a:cxn>
                <a:cxn ang="0">
                  <a:pos x="273" y="553"/>
                </a:cxn>
                <a:cxn ang="0">
                  <a:pos x="279" y="543"/>
                </a:cxn>
                <a:cxn ang="0">
                  <a:pos x="285" y="534"/>
                </a:cxn>
              </a:cxnLst>
              <a:rect l="0" t="0" r="r" b="b"/>
              <a:pathLst>
                <a:path w="685" h="1101">
                  <a:moveTo>
                    <a:pt x="253" y="340"/>
                  </a:moveTo>
                  <a:lnTo>
                    <a:pt x="251" y="340"/>
                  </a:lnTo>
                  <a:lnTo>
                    <a:pt x="250" y="340"/>
                  </a:lnTo>
                  <a:lnTo>
                    <a:pt x="250" y="334"/>
                  </a:lnTo>
                  <a:lnTo>
                    <a:pt x="250" y="332"/>
                  </a:lnTo>
                  <a:lnTo>
                    <a:pt x="251" y="334"/>
                  </a:lnTo>
                  <a:lnTo>
                    <a:pt x="253" y="340"/>
                  </a:lnTo>
                  <a:lnTo>
                    <a:pt x="253" y="340"/>
                  </a:lnTo>
                  <a:close/>
                  <a:moveTo>
                    <a:pt x="281" y="402"/>
                  </a:moveTo>
                  <a:lnTo>
                    <a:pt x="279" y="402"/>
                  </a:lnTo>
                  <a:lnTo>
                    <a:pt x="279" y="400"/>
                  </a:lnTo>
                  <a:lnTo>
                    <a:pt x="279" y="399"/>
                  </a:lnTo>
                  <a:lnTo>
                    <a:pt x="281" y="399"/>
                  </a:lnTo>
                  <a:lnTo>
                    <a:pt x="279" y="400"/>
                  </a:lnTo>
                  <a:lnTo>
                    <a:pt x="281" y="402"/>
                  </a:lnTo>
                  <a:lnTo>
                    <a:pt x="281" y="402"/>
                  </a:lnTo>
                  <a:close/>
                  <a:moveTo>
                    <a:pt x="273" y="416"/>
                  </a:moveTo>
                  <a:lnTo>
                    <a:pt x="272" y="415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5" y="410"/>
                  </a:lnTo>
                  <a:lnTo>
                    <a:pt x="273" y="416"/>
                  </a:lnTo>
                  <a:lnTo>
                    <a:pt x="273" y="416"/>
                  </a:lnTo>
                  <a:close/>
                  <a:moveTo>
                    <a:pt x="260" y="432"/>
                  </a:moveTo>
                  <a:lnTo>
                    <a:pt x="258" y="431"/>
                  </a:lnTo>
                  <a:lnTo>
                    <a:pt x="261" y="425"/>
                  </a:lnTo>
                  <a:lnTo>
                    <a:pt x="263" y="424"/>
                  </a:lnTo>
                  <a:lnTo>
                    <a:pt x="266" y="424"/>
                  </a:lnTo>
                  <a:lnTo>
                    <a:pt x="263" y="425"/>
                  </a:lnTo>
                  <a:lnTo>
                    <a:pt x="261" y="428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57" y="466"/>
                  </a:moveTo>
                  <a:lnTo>
                    <a:pt x="258" y="465"/>
                  </a:lnTo>
                  <a:lnTo>
                    <a:pt x="261" y="457"/>
                  </a:lnTo>
                  <a:lnTo>
                    <a:pt x="263" y="457"/>
                  </a:lnTo>
                  <a:lnTo>
                    <a:pt x="264" y="456"/>
                  </a:lnTo>
                  <a:lnTo>
                    <a:pt x="264" y="457"/>
                  </a:lnTo>
                  <a:lnTo>
                    <a:pt x="260" y="462"/>
                  </a:lnTo>
                  <a:lnTo>
                    <a:pt x="257" y="466"/>
                  </a:lnTo>
                  <a:lnTo>
                    <a:pt x="257" y="466"/>
                  </a:lnTo>
                  <a:close/>
                  <a:moveTo>
                    <a:pt x="261" y="468"/>
                  </a:moveTo>
                  <a:lnTo>
                    <a:pt x="260" y="468"/>
                  </a:lnTo>
                  <a:lnTo>
                    <a:pt x="260" y="466"/>
                  </a:lnTo>
                  <a:lnTo>
                    <a:pt x="261" y="465"/>
                  </a:lnTo>
                  <a:lnTo>
                    <a:pt x="261" y="468"/>
                  </a:lnTo>
                  <a:lnTo>
                    <a:pt x="261" y="468"/>
                  </a:lnTo>
                  <a:close/>
                  <a:moveTo>
                    <a:pt x="273" y="503"/>
                  </a:moveTo>
                  <a:lnTo>
                    <a:pt x="273" y="501"/>
                  </a:lnTo>
                  <a:lnTo>
                    <a:pt x="272" y="500"/>
                  </a:lnTo>
                  <a:lnTo>
                    <a:pt x="270" y="499"/>
                  </a:lnTo>
                  <a:lnTo>
                    <a:pt x="272" y="496"/>
                  </a:lnTo>
                  <a:lnTo>
                    <a:pt x="275" y="496"/>
                  </a:lnTo>
                  <a:lnTo>
                    <a:pt x="276" y="496"/>
                  </a:lnTo>
                  <a:lnTo>
                    <a:pt x="276" y="497"/>
                  </a:lnTo>
                  <a:lnTo>
                    <a:pt x="276" y="500"/>
                  </a:lnTo>
                  <a:lnTo>
                    <a:pt x="273" y="503"/>
                  </a:lnTo>
                  <a:lnTo>
                    <a:pt x="273" y="503"/>
                  </a:lnTo>
                  <a:close/>
                  <a:moveTo>
                    <a:pt x="59" y="867"/>
                  </a:moveTo>
                  <a:lnTo>
                    <a:pt x="57" y="866"/>
                  </a:lnTo>
                  <a:lnTo>
                    <a:pt x="57" y="864"/>
                  </a:lnTo>
                  <a:lnTo>
                    <a:pt x="57" y="863"/>
                  </a:lnTo>
                  <a:lnTo>
                    <a:pt x="59" y="863"/>
                  </a:lnTo>
                  <a:lnTo>
                    <a:pt x="59" y="866"/>
                  </a:lnTo>
                  <a:lnTo>
                    <a:pt x="59" y="867"/>
                  </a:lnTo>
                  <a:lnTo>
                    <a:pt x="59" y="867"/>
                  </a:lnTo>
                  <a:close/>
                  <a:moveTo>
                    <a:pt x="20" y="920"/>
                  </a:moveTo>
                  <a:lnTo>
                    <a:pt x="17" y="917"/>
                  </a:lnTo>
                  <a:lnTo>
                    <a:pt x="14" y="917"/>
                  </a:lnTo>
                  <a:lnTo>
                    <a:pt x="13" y="916"/>
                  </a:lnTo>
                  <a:lnTo>
                    <a:pt x="14" y="914"/>
                  </a:lnTo>
                  <a:lnTo>
                    <a:pt x="16" y="914"/>
                  </a:lnTo>
                  <a:lnTo>
                    <a:pt x="17" y="916"/>
                  </a:lnTo>
                  <a:lnTo>
                    <a:pt x="19" y="916"/>
                  </a:lnTo>
                  <a:lnTo>
                    <a:pt x="20" y="920"/>
                  </a:lnTo>
                  <a:lnTo>
                    <a:pt x="20" y="920"/>
                  </a:lnTo>
                  <a:close/>
                  <a:moveTo>
                    <a:pt x="267" y="557"/>
                  </a:moveTo>
                  <a:lnTo>
                    <a:pt x="266" y="556"/>
                  </a:lnTo>
                  <a:lnTo>
                    <a:pt x="269" y="551"/>
                  </a:lnTo>
                  <a:lnTo>
                    <a:pt x="269" y="553"/>
                  </a:lnTo>
                  <a:lnTo>
                    <a:pt x="267" y="557"/>
                  </a:lnTo>
                  <a:lnTo>
                    <a:pt x="267" y="557"/>
                  </a:lnTo>
                  <a:close/>
                  <a:moveTo>
                    <a:pt x="260" y="569"/>
                  </a:moveTo>
                  <a:lnTo>
                    <a:pt x="258" y="568"/>
                  </a:lnTo>
                  <a:lnTo>
                    <a:pt x="260" y="566"/>
                  </a:lnTo>
                  <a:lnTo>
                    <a:pt x="261" y="565"/>
                  </a:lnTo>
                  <a:lnTo>
                    <a:pt x="260" y="568"/>
                  </a:lnTo>
                  <a:lnTo>
                    <a:pt x="260" y="569"/>
                  </a:lnTo>
                  <a:lnTo>
                    <a:pt x="260" y="569"/>
                  </a:lnTo>
                  <a:close/>
                  <a:moveTo>
                    <a:pt x="208" y="653"/>
                  </a:moveTo>
                  <a:lnTo>
                    <a:pt x="208" y="651"/>
                  </a:lnTo>
                  <a:lnTo>
                    <a:pt x="211" y="650"/>
                  </a:lnTo>
                  <a:lnTo>
                    <a:pt x="213" y="650"/>
                  </a:lnTo>
                  <a:lnTo>
                    <a:pt x="211" y="651"/>
                  </a:lnTo>
                  <a:lnTo>
                    <a:pt x="208" y="653"/>
                  </a:lnTo>
                  <a:lnTo>
                    <a:pt x="208" y="653"/>
                  </a:lnTo>
                  <a:close/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  <a:lnTo>
                    <a:pt x="285" y="5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24702" name="Freeform 97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3" name="Freeform 98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0 w 2"/>
                <a:gd name="T11" fmla="*/ 1 h 3"/>
                <a:gd name="T12" fmla="*/ 2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4" name="Freeform 99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1 w 3"/>
                <a:gd name="T1" fmla="*/ 9 h 9"/>
                <a:gd name="T2" fmla="*/ 0 w 3"/>
                <a:gd name="T3" fmla="*/ 8 h 9"/>
                <a:gd name="T4" fmla="*/ 3 w 3"/>
                <a:gd name="T5" fmla="*/ 0 h 9"/>
                <a:gd name="T6" fmla="*/ 3 w 3"/>
                <a:gd name="T7" fmla="*/ 2 h 9"/>
                <a:gd name="T8" fmla="*/ 3 w 3"/>
                <a:gd name="T9" fmla="*/ 3 h 9"/>
                <a:gd name="T10" fmla="*/ 1 w 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5" name="Freeform 100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7 h 8"/>
                <a:gd name="T4" fmla="*/ 3 w 8"/>
                <a:gd name="T5" fmla="*/ 1 h 8"/>
                <a:gd name="T6" fmla="*/ 5 w 8"/>
                <a:gd name="T7" fmla="*/ 0 h 8"/>
                <a:gd name="T8" fmla="*/ 8 w 8"/>
                <a:gd name="T9" fmla="*/ 0 h 8"/>
                <a:gd name="T10" fmla="*/ 5 w 8"/>
                <a:gd name="T11" fmla="*/ 1 h 8"/>
                <a:gd name="T12" fmla="*/ 3 w 8"/>
                <a:gd name="T13" fmla="*/ 4 h 8"/>
                <a:gd name="T14" fmla="*/ 2 w 8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2" y="8"/>
                  </a:move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6" name="Freeform 101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0 w 7"/>
                <a:gd name="T1" fmla="*/ 10 h 10"/>
                <a:gd name="T2" fmla="*/ 1 w 7"/>
                <a:gd name="T3" fmla="*/ 9 h 10"/>
                <a:gd name="T4" fmla="*/ 4 w 7"/>
                <a:gd name="T5" fmla="*/ 1 h 10"/>
                <a:gd name="T6" fmla="*/ 6 w 7"/>
                <a:gd name="T7" fmla="*/ 1 h 10"/>
                <a:gd name="T8" fmla="*/ 7 w 7"/>
                <a:gd name="T9" fmla="*/ 0 h 10"/>
                <a:gd name="T10" fmla="*/ 7 w 7"/>
                <a:gd name="T11" fmla="*/ 1 h 10"/>
                <a:gd name="T12" fmla="*/ 3 w 7"/>
                <a:gd name="T13" fmla="*/ 6 h 10"/>
                <a:gd name="T14" fmla="*/ 0 w 7"/>
                <a:gd name="T15" fmla="*/ 1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0" y="10"/>
                  </a:move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  <a:lnTo>
                    <a:pt x="0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7" name="Freeform 102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8" name="Freeform 103"/>
            <p:cNvSpPr>
              <a:spLocks/>
            </p:cNvSpPr>
            <p:nvPr/>
          </p:nvSpPr>
          <p:spPr bwMode="auto">
            <a:xfrm>
              <a:off x="893" y="2425"/>
              <a:ext cx="6" cy="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5 h 7"/>
                <a:gd name="T4" fmla="*/ 2 w 6"/>
                <a:gd name="T5" fmla="*/ 4 h 7"/>
                <a:gd name="T6" fmla="*/ 0 w 6"/>
                <a:gd name="T7" fmla="*/ 3 h 7"/>
                <a:gd name="T8" fmla="*/ 2 w 6"/>
                <a:gd name="T9" fmla="*/ 0 h 7"/>
                <a:gd name="T10" fmla="*/ 5 w 6"/>
                <a:gd name="T11" fmla="*/ 0 h 7"/>
                <a:gd name="T12" fmla="*/ 6 w 6"/>
                <a:gd name="T13" fmla="*/ 0 h 7"/>
                <a:gd name="T14" fmla="*/ 6 w 6"/>
                <a:gd name="T15" fmla="*/ 1 h 7"/>
                <a:gd name="T16" fmla="*/ 6 w 6"/>
                <a:gd name="T17" fmla="*/ 4 h 7"/>
                <a:gd name="T18" fmla="*/ 3 w 6"/>
                <a:gd name="T19" fmla="*/ 7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3" y="7"/>
                  </a:move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09" name="Freeform 10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3 h 4"/>
                <a:gd name="T4" fmla="*/ 0 w 2"/>
                <a:gd name="T5" fmla="*/ 1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3 h 4"/>
                <a:gd name="T12" fmla="*/ 2 w 2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4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0" name="Freeform 105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3 h 6"/>
                <a:gd name="T4" fmla="*/ 1 w 7"/>
                <a:gd name="T5" fmla="*/ 3 h 6"/>
                <a:gd name="T6" fmla="*/ 0 w 7"/>
                <a:gd name="T7" fmla="*/ 2 h 6"/>
                <a:gd name="T8" fmla="*/ 1 w 7"/>
                <a:gd name="T9" fmla="*/ 0 h 6"/>
                <a:gd name="T10" fmla="*/ 3 w 7"/>
                <a:gd name="T11" fmla="*/ 0 h 6"/>
                <a:gd name="T12" fmla="*/ 4 w 7"/>
                <a:gd name="T13" fmla="*/ 2 h 6"/>
                <a:gd name="T14" fmla="*/ 6 w 7"/>
                <a:gd name="T15" fmla="*/ 2 h 6"/>
                <a:gd name="T16" fmla="*/ 7 w 7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6"/>
                  </a:move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1" name="Freeform 106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3 w 3"/>
                <a:gd name="T5" fmla="*/ 0 h 6"/>
                <a:gd name="T6" fmla="*/ 3 w 3"/>
                <a:gd name="T7" fmla="*/ 2 h 6"/>
                <a:gd name="T8" fmla="*/ 1 w 3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1" y="6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2" name="Freeform 107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2 w 3"/>
                <a:gd name="T5" fmla="*/ 1 h 4"/>
                <a:gd name="T6" fmla="*/ 3 w 3"/>
                <a:gd name="T7" fmla="*/ 0 h 4"/>
                <a:gd name="T8" fmla="*/ 2 w 3"/>
                <a:gd name="T9" fmla="*/ 3 h 4"/>
                <a:gd name="T10" fmla="*/ 2 w 3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3" name="Freeform 108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1 h 3"/>
                <a:gd name="T4" fmla="*/ 3 w 5"/>
                <a:gd name="T5" fmla="*/ 0 h 3"/>
                <a:gd name="T6" fmla="*/ 5 w 5"/>
                <a:gd name="T7" fmla="*/ 0 h 3"/>
                <a:gd name="T8" fmla="*/ 3 w 5"/>
                <a:gd name="T9" fmla="*/ 1 h 3"/>
                <a:gd name="T10" fmla="*/ 0 w 5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4" name="Freeform 109"/>
            <p:cNvSpPr>
              <a:spLocks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>
                <a:gd name="T0" fmla="*/ 281 w 685"/>
                <a:gd name="T1" fmla="*/ 500 h 1101"/>
                <a:gd name="T2" fmla="*/ 264 w 685"/>
                <a:gd name="T3" fmla="*/ 493 h 1101"/>
                <a:gd name="T4" fmla="*/ 261 w 685"/>
                <a:gd name="T5" fmla="*/ 463 h 1101"/>
                <a:gd name="T6" fmla="*/ 266 w 685"/>
                <a:gd name="T7" fmla="*/ 438 h 1101"/>
                <a:gd name="T8" fmla="*/ 276 w 685"/>
                <a:gd name="T9" fmla="*/ 413 h 1101"/>
                <a:gd name="T10" fmla="*/ 273 w 685"/>
                <a:gd name="T11" fmla="*/ 363 h 1101"/>
                <a:gd name="T12" fmla="*/ 220 w 685"/>
                <a:gd name="T13" fmla="*/ 291 h 1101"/>
                <a:gd name="T14" fmla="*/ 241 w 685"/>
                <a:gd name="T15" fmla="*/ 296 h 1101"/>
                <a:gd name="T16" fmla="*/ 310 w 685"/>
                <a:gd name="T17" fmla="*/ 331 h 1101"/>
                <a:gd name="T18" fmla="*/ 364 w 685"/>
                <a:gd name="T19" fmla="*/ 331 h 1101"/>
                <a:gd name="T20" fmla="*/ 441 w 685"/>
                <a:gd name="T21" fmla="*/ 325 h 1101"/>
                <a:gd name="T22" fmla="*/ 447 w 685"/>
                <a:gd name="T23" fmla="*/ 296 h 1101"/>
                <a:gd name="T24" fmla="*/ 432 w 685"/>
                <a:gd name="T25" fmla="*/ 222 h 1101"/>
                <a:gd name="T26" fmla="*/ 416 w 685"/>
                <a:gd name="T27" fmla="*/ 178 h 1101"/>
                <a:gd name="T28" fmla="*/ 388 w 685"/>
                <a:gd name="T29" fmla="*/ 86 h 1101"/>
                <a:gd name="T30" fmla="*/ 407 w 685"/>
                <a:gd name="T31" fmla="*/ 25 h 1101"/>
                <a:gd name="T32" fmla="*/ 461 w 685"/>
                <a:gd name="T33" fmla="*/ 18 h 1101"/>
                <a:gd name="T34" fmla="*/ 526 w 685"/>
                <a:gd name="T35" fmla="*/ 31 h 1101"/>
                <a:gd name="T36" fmla="*/ 567 w 685"/>
                <a:gd name="T37" fmla="*/ 30 h 1101"/>
                <a:gd name="T38" fmla="*/ 613 w 685"/>
                <a:gd name="T39" fmla="*/ 49 h 1101"/>
                <a:gd name="T40" fmla="*/ 608 w 685"/>
                <a:gd name="T41" fmla="*/ 124 h 1101"/>
                <a:gd name="T42" fmla="*/ 582 w 685"/>
                <a:gd name="T43" fmla="*/ 180 h 1101"/>
                <a:gd name="T44" fmla="*/ 594 w 685"/>
                <a:gd name="T45" fmla="*/ 246 h 1101"/>
                <a:gd name="T46" fmla="*/ 632 w 685"/>
                <a:gd name="T47" fmla="*/ 285 h 1101"/>
                <a:gd name="T48" fmla="*/ 663 w 685"/>
                <a:gd name="T49" fmla="*/ 341 h 1101"/>
                <a:gd name="T50" fmla="*/ 670 w 685"/>
                <a:gd name="T51" fmla="*/ 403 h 1101"/>
                <a:gd name="T52" fmla="*/ 669 w 685"/>
                <a:gd name="T53" fmla="*/ 487 h 1101"/>
                <a:gd name="T54" fmla="*/ 661 w 685"/>
                <a:gd name="T55" fmla="*/ 547 h 1101"/>
                <a:gd name="T56" fmla="*/ 676 w 685"/>
                <a:gd name="T57" fmla="*/ 637 h 1101"/>
                <a:gd name="T58" fmla="*/ 676 w 685"/>
                <a:gd name="T59" fmla="*/ 718 h 1101"/>
                <a:gd name="T60" fmla="*/ 655 w 685"/>
                <a:gd name="T61" fmla="*/ 795 h 1101"/>
                <a:gd name="T62" fmla="*/ 595 w 685"/>
                <a:gd name="T63" fmla="*/ 823 h 1101"/>
                <a:gd name="T64" fmla="*/ 538 w 685"/>
                <a:gd name="T65" fmla="*/ 870 h 1101"/>
                <a:gd name="T66" fmla="*/ 466 w 685"/>
                <a:gd name="T67" fmla="*/ 913 h 1101"/>
                <a:gd name="T68" fmla="*/ 395 w 685"/>
                <a:gd name="T69" fmla="*/ 906 h 1101"/>
                <a:gd name="T70" fmla="*/ 344 w 685"/>
                <a:gd name="T71" fmla="*/ 951 h 1101"/>
                <a:gd name="T72" fmla="*/ 348 w 685"/>
                <a:gd name="T73" fmla="*/ 1028 h 1101"/>
                <a:gd name="T74" fmla="*/ 307 w 685"/>
                <a:gd name="T75" fmla="*/ 1064 h 1101"/>
                <a:gd name="T76" fmla="*/ 228 w 685"/>
                <a:gd name="T77" fmla="*/ 1079 h 1101"/>
                <a:gd name="T78" fmla="*/ 201 w 685"/>
                <a:gd name="T79" fmla="*/ 1069 h 1101"/>
                <a:gd name="T80" fmla="*/ 132 w 685"/>
                <a:gd name="T81" fmla="*/ 1100 h 1101"/>
                <a:gd name="T82" fmla="*/ 72 w 685"/>
                <a:gd name="T83" fmla="*/ 1039 h 1101"/>
                <a:gd name="T84" fmla="*/ 45 w 685"/>
                <a:gd name="T85" fmla="*/ 992 h 1101"/>
                <a:gd name="T86" fmla="*/ 0 w 685"/>
                <a:gd name="T87" fmla="*/ 929 h 1101"/>
                <a:gd name="T88" fmla="*/ 20 w 685"/>
                <a:gd name="T89" fmla="*/ 926 h 1101"/>
                <a:gd name="T90" fmla="*/ 31 w 685"/>
                <a:gd name="T91" fmla="*/ 914 h 1101"/>
                <a:gd name="T92" fmla="*/ 48 w 685"/>
                <a:gd name="T93" fmla="*/ 914 h 1101"/>
                <a:gd name="T94" fmla="*/ 63 w 685"/>
                <a:gd name="T95" fmla="*/ 925 h 1101"/>
                <a:gd name="T96" fmla="*/ 98 w 685"/>
                <a:gd name="T97" fmla="*/ 862 h 1101"/>
                <a:gd name="T98" fmla="*/ 110 w 685"/>
                <a:gd name="T99" fmla="*/ 795 h 1101"/>
                <a:gd name="T100" fmla="*/ 129 w 685"/>
                <a:gd name="T101" fmla="*/ 763 h 1101"/>
                <a:gd name="T102" fmla="*/ 131 w 685"/>
                <a:gd name="T103" fmla="*/ 757 h 1101"/>
                <a:gd name="T104" fmla="*/ 147 w 685"/>
                <a:gd name="T105" fmla="*/ 759 h 1101"/>
                <a:gd name="T106" fmla="*/ 163 w 685"/>
                <a:gd name="T107" fmla="*/ 725 h 1101"/>
                <a:gd name="T108" fmla="*/ 176 w 685"/>
                <a:gd name="T109" fmla="*/ 690 h 1101"/>
                <a:gd name="T110" fmla="*/ 203 w 685"/>
                <a:gd name="T111" fmla="*/ 660 h 1101"/>
                <a:gd name="T112" fmla="*/ 216 w 685"/>
                <a:gd name="T113" fmla="*/ 638 h 1101"/>
                <a:gd name="T114" fmla="*/ 233 w 685"/>
                <a:gd name="T115" fmla="*/ 610 h 1101"/>
                <a:gd name="T116" fmla="*/ 245 w 685"/>
                <a:gd name="T117" fmla="*/ 593 h 1101"/>
                <a:gd name="T118" fmla="*/ 257 w 685"/>
                <a:gd name="T119" fmla="*/ 578 h 1101"/>
                <a:gd name="T120" fmla="*/ 267 w 685"/>
                <a:gd name="T121" fmla="*/ 562 h 1101"/>
                <a:gd name="T122" fmla="*/ 276 w 685"/>
                <a:gd name="T123" fmla="*/ 538 h 1101"/>
                <a:gd name="T124" fmla="*/ 286 w 685"/>
                <a:gd name="T125" fmla="*/ 546 h 11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5"/>
                <a:gd name="T190" fmla="*/ 0 h 1101"/>
                <a:gd name="T191" fmla="*/ 685 w 685"/>
                <a:gd name="T192" fmla="*/ 1101 h 110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5" h="1101"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5" name="Freeform 110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  <a:gd name="T10" fmla="*/ 1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6" name="Freeform 111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9 h 9"/>
                <a:gd name="T4" fmla="*/ 0 w 9"/>
                <a:gd name="T5" fmla="*/ 6 h 9"/>
                <a:gd name="T6" fmla="*/ 1 w 9"/>
                <a:gd name="T7" fmla="*/ 4 h 9"/>
                <a:gd name="T8" fmla="*/ 4 w 9"/>
                <a:gd name="T9" fmla="*/ 3 h 9"/>
                <a:gd name="T10" fmla="*/ 6 w 9"/>
                <a:gd name="T11" fmla="*/ 3 h 9"/>
                <a:gd name="T12" fmla="*/ 6 w 9"/>
                <a:gd name="T13" fmla="*/ 0 h 9"/>
                <a:gd name="T14" fmla="*/ 7 w 9"/>
                <a:gd name="T15" fmla="*/ 0 h 9"/>
                <a:gd name="T16" fmla="*/ 9 w 9"/>
                <a:gd name="T17" fmla="*/ 3 h 9"/>
                <a:gd name="T18" fmla="*/ 7 w 9"/>
                <a:gd name="T19" fmla="*/ 6 h 9"/>
                <a:gd name="T20" fmla="*/ 4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4" y="9"/>
                  </a:moveTo>
                  <a:lnTo>
                    <a:pt x="3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7" name="Freeform 11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8" name="Freeform 113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6 w 7"/>
                <a:gd name="T1" fmla="*/ 2 h 6"/>
                <a:gd name="T2" fmla="*/ 7 w 7"/>
                <a:gd name="T3" fmla="*/ 6 h 6"/>
                <a:gd name="T4" fmla="*/ 4 w 7"/>
                <a:gd name="T5" fmla="*/ 3 h 6"/>
                <a:gd name="T6" fmla="*/ 1 w 7"/>
                <a:gd name="T7" fmla="*/ 3 h 6"/>
                <a:gd name="T8" fmla="*/ 0 w 7"/>
                <a:gd name="T9" fmla="*/ 2 h 6"/>
                <a:gd name="T10" fmla="*/ 1 w 7"/>
                <a:gd name="T11" fmla="*/ 0 h 6"/>
                <a:gd name="T12" fmla="*/ 3 w 7"/>
                <a:gd name="T13" fmla="*/ 0 h 6"/>
                <a:gd name="T14" fmla="*/ 4 w 7"/>
                <a:gd name="T15" fmla="*/ 2 h 6"/>
                <a:gd name="T16" fmla="*/ 6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6" y="2"/>
                  </a:moveTo>
                  <a:lnTo>
                    <a:pt x="7" y="6"/>
                  </a:ln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19" name="Freeform 11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0 w 2"/>
                <a:gd name="T5" fmla="*/ 3 h 4"/>
                <a:gd name="T6" fmla="*/ 0 w 2"/>
                <a:gd name="T7" fmla="*/ 1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0" name="Freeform 115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3 w 5"/>
                <a:gd name="T1" fmla="*/ 1 h 3"/>
                <a:gd name="T2" fmla="*/ 0 w 5"/>
                <a:gd name="T3" fmla="*/ 3 h 3"/>
                <a:gd name="T4" fmla="*/ 0 w 5"/>
                <a:gd name="T5" fmla="*/ 1 h 3"/>
                <a:gd name="T6" fmla="*/ 3 w 5"/>
                <a:gd name="T7" fmla="*/ 0 h 3"/>
                <a:gd name="T8" fmla="*/ 5 w 5"/>
                <a:gd name="T9" fmla="*/ 0 h 3"/>
                <a:gd name="T10" fmla="*/ 3 w 5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3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1" name="Freeform 116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3 w 3"/>
                <a:gd name="T9" fmla="*/ 0 h 4"/>
                <a:gd name="T10" fmla="*/ 2 w 3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2" name="Freeform 117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0 w 3"/>
                <a:gd name="T5" fmla="*/ 5 h 6"/>
                <a:gd name="T6" fmla="*/ 3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3" name="Freeform 118"/>
            <p:cNvSpPr>
              <a:spLocks/>
            </p:cNvSpPr>
            <p:nvPr/>
          </p:nvSpPr>
          <p:spPr bwMode="auto">
            <a:xfrm>
              <a:off x="895" y="2425"/>
              <a:ext cx="4" cy="7"/>
            </a:xfrm>
            <a:custGeom>
              <a:avLst/>
              <a:gdLst>
                <a:gd name="T0" fmla="*/ 4 w 4"/>
                <a:gd name="T1" fmla="*/ 4 h 7"/>
                <a:gd name="T2" fmla="*/ 1 w 4"/>
                <a:gd name="T3" fmla="*/ 7 h 7"/>
                <a:gd name="T4" fmla="*/ 1 w 4"/>
                <a:gd name="T5" fmla="*/ 5 h 7"/>
                <a:gd name="T6" fmla="*/ 0 w 4"/>
                <a:gd name="T7" fmla="*/ 4 h 7"/>
                <a:gd name="T8" fmla="*/ 0 w 4"/>
                <a:gd name="T9" fmla="*/ 3 h 7"/>
                <a:gd name="T10" fmla="*/ 0 w 4"/>
                <a:gd name="T11" fmla="*/ 0 h 7"/>
                <a:gd name="T12" fmla="*/ 3 w 4"/>
                <a:gd name="T13" fmla="*/ 0 h 7"/>
                <a:gd name="T14" fmla="*/ 4 w 4"/>
                <a:gd name="T15" fmla="*/ 1 h 7"/>
                <a:gd name="T16" fmla="*/ 4 w 4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7"/>
                <a:gd name="T29" fmla="*/ 4 w 4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7">
                  <a:moveTo>
                    <a:pt x="4" y="4"/>
                  </a:move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4" name="Freeform 119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5" name="Freeform 120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3 w 7"/>
                <a:gd name="T1" fmla="*/ 6 h 10"/>
                <a:gd name="T2" fmla="*/ 0 w 7"/>
                <a:gd name="T3" fmla="*/ 10 h 10"/>
                <a:gd name="T4" fmla="*/ 1 w 7"/>
                <a:gd name="T5" fmla="*/ 9 h 10"/>
                <a:gd name="T6" fmla="*/ 4 w 7"/>
                <a:gd name="T7" fmla="*/ 1 h 10"/>
                <a:gd name="T8" fmla="*/ 6 w 7"/>
                <a:gd name="T9" fmla="*/ 1 h 10"/>
                <a:gd name="T10" fmla="*/ 7 w 7"/>
                <a:gd name="T11" fmla="*/ 0 h 10"/>
                <a:gd name="T12" fmla="*/ 7 w 7"/>
                <a:gd name="T13" fmla="*/ 1 h 10"/>
                <a:gd name="T14" fmla="*/ 3 w 7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3" y="6"/>
                  </a:moveTo>
                  <a:lnTo>
                    <a:pt x="0" y="10"/>
                  </a:ln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6" name="Freeform 121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1 h 8"/>
                <a:gd name="T4" fmla="*/ 3 w 8"/>
                <a:gd name="T5" fmla="*/ 4 h 8"/>
                <a:gd name="T6" fmla="*/ 2 w 8"/>
                <a:gd name="T7" fmla="*/ 8 h 8"/>
                <a:gd name="T8" fmla="*/ 0 w 8"/>
                <a:gd name="T9" fmla="*/ 7 h 8"/>
                <a:gd name="T10" fmla="*/ 3 w 8"/>
                <a:gd name="T11" fmla="*/ 1 h 8"/>
                <a:gd name="T12" fmla="*/ 5 w 8"/>
                <a:gd name="T13" fmla="*/ 0 h 8"/>
                <a:gd name="T14" fmla="*/ 8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8" y="0"/>
                  </a:move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7" name="Freeform 122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3 w 3"/>
                <a:gd name="T1" fmla="*/ 3 h 9"/>
                <a:gd name="T2" fmla="*/ 1 w 3"/>
                <a:gd name="T3" fmla="*/ 9 h 9"/>
                <a:gd name="T4" fmla="*/ 0 w 3"/>
                <a:gd name="T5" fmla="*/ 8 h 9"/>
                <a:gd name="T6" fmla="*/ 3 w 3"/>
                <a:gd name="T7" fmla="*/ 0 h 9"/>
                <a:gd name="T8" fmla="*/ 3 w 3"/>
                <a:gd name="T9" fmla="*/ 2 h 9"/>
                <a:gd name="T10" fmla="*/ 3 w 3"/>
                <a:gd name="T11" fmla="*/ 3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3" y="3"/>
                  </a:moveTo>
                  <a:lnTo>
                    <a:pt x="1" y="9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8" name="Freeform 123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29" name="Freeform 124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0" name="Freeform 125"/>
            <p:cNvSpPr>
              <a:spLocks/>
            </p:cNvSpPr>
            <p:nvPr/>
          </p:nvSpPr>
          <p:spPr bwMode="auto">
            <a:xfrm>
              <a:off x="2463" y="16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1 w 3"/>
                <a:gd name="T3" fmla="*/ 6 h 6"/>
                <a:gd name="T4" fmla="*/ 1 w 3"/>
                <a:gd name="T5" fmla="*/ 5 h 6"/>
                <a:gd name="T6" fmla="*/ 0 w 3"/>
                <a:gd name="T7" fmla="*/ 5 h 6"/>
                <a:gd name="T8" fmla="*/ 0 w 3"/>
                <a:gd name="T9" fmla="*/ 2 h 6"/>
                <a:gd name="T10" fmla="*/ 0 w 3"/>
                <a:gd name="T11" fmla="*/ 0 h 6"/>
                <a:gd name="T12" fmla="*/ 0 w 3"/>
                <a:gd name="T13" fmla="*/ 0 h 6"/>
                <a:gd name="T14" fmla="*/ 1 w 3"/>
                <a:gd name="T15" fmla="*/ 0 h 6"/>
                <a:gd name="T16" fmla="*/ 3 w 3"/>
                <a:gd name="T17" fmla="*/ 2 h 6"/>
                <a:gd name="T18" fmla="*/ 3 w 3"/>
                <a:gd name="T19" fmla="*/ 3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6"/>
                <a:gd name="T32" fmla="*/ 3 w 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6">
                  <a:moveTo>
                    <a:pt x="3" y="3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1" name="Freeform 126"/>
            <p:cNvSpPr>
              <a:spLocks/>
            </p:cNvSpPr>
            <p:nvPr/>
          </p:nvSpPr>
          <p:spPr bwMode="auto">
            <a:xfrm>
              <a:off x="1008" y="1361"/>
              <a:ext cx="3" cy="2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1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2" name="Freeform 127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3 w 6"/>
                <a:gd name="T1" fmla="*/ 2 h 3"/>
                <a:gd name="T2" fmla="*/ 6 w 6"/>
                <a:gd name="T3" fmla="*/ 3 h 3"/>
                <a:gd name="T4" fmla="*/ 2 w 6"/>
                <a:gd name="T5" fmla="*/ 3 h 3"/>
                <a:gd name="T6" fmla="*/ 0 w 6"/>
                <a:gd name="T7" fmla="*/ 2 h 3"/>
                <a:gd name="T8" fmla="*/ 2 w 6"/>
                <a:gd name="T9" fmla="*/ 0 h 3"/>
                <a:gd name="T10" fmla="*/ 3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3" y="2"/>
                  </a:moveTo>
                  <a:lnTo>
                    <a:pt x="6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3" name="Freeform 128"/>
            <p:cNvSpPr>
              <a:spLocks/>
            </p:cNvSpPr>
            <p:nvPr/>
          </p:nvSpPr>
          <p:spPr bwMode="auto">
            <a:xfrm>
              <a:off x="1443" y="1280"/>
              <a:ext cx="10" cy="6"/>
            </a:xfrm>
            <a:custGeom>
              <a:avLst/>
              <a:gdLst>
                <a:gd name="T0" fmla="*/ 6 w 10"/>
                <a:gd name="T1" fmla="*/ 0 h 6"/>
                <a:gd name="T2" fmla="*/ 7 w 10"/>
                <a:gd name="T3" fmla="*/ 1 h 6"/>
                <a:gd name="T4" fmla="*/ 10 w 10"/>
                <a:gd name="T5" fmla="*/ 4 h 6"/>
                <a:gd name="T6" fmla="*/ 10 w 10"/>
                <a:gd name="T7" fmla="*/ 6 h 6"/>
                <a:gd name="T8" fmla="*/ 9 w 10"/>
                <a:gd name="T9" fmla="*/ 6 h 6"/>
                <a:gd name="T10" fmla="*/ 7 w 10"/>
                <a:gd name="T11" fmla="*/ 4 h 6"/>
                <a:gd name="T12" fmla="*/ 3 w 10"/>
                <a:gd name="T13" fmla="*/ 3 h 6"/>
                <a:gd name="T14" fmla="*/ 0 w 10"/>
                <a:gd name="T15" fmla="*/ 1 h 6"/>
                <a:gd name="T16" fmla="*/ 0 w 10"/>
                <a:gd name="T17" fmla="*/ 0 h 6"/>
                <a:gd name="T18" fmla="*/ 6 w 10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6"/>
                <a:gd name="T32" fmla="*/ 10 w 10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6">
                  <a:moveTo>
                    <a:pt x="6" y="0"/>
                  </a:moveTo>
                  <a:lnTo>
                    <a:pt x="7" y="1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4" name="Freeform 129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3 w 17"/>
                <a:gd name="T1" fmla="*/ 0 h 11"/>
                <a:gd name="T2" fmla="*/ 6 w 17"/>
                <a:gd name="T3" fmla="*/ 0 h 11"/>
                <a:gd name="T4" fmla="*/ 8 w 17"/>
                <a:gd name="T5" fmla="*/ 0 h 11"/>
                <a:gd name="T6" fmla="*/ 11 w 17"/>
                <a:gd name="T7" fmla="*/ 6 h 11"/>
                <a:gd name="T8" fmla="*/ 14 w 17"/>
                <a:gd name="T9" fmla="*/ 8 h 11"/>
                <a:gd name="T10" fmla="*/ 17 w 17"/>
                <a:gd name="T11" fmla="*/ 11 h 11"/>
                <a:gd name="T12" fmla="*/ 12 w 17"/>
                <a:gd name="T13" fmla="*/ 9 h 11"/>
                <a:gd name="T14" fmla="*/ 3 w 17"/>
                <a:gd name="T15" fmla="*/ 5 h 11"/>
                <a:gd name="T16" fmla="*/ 0 w 17"/>
                <a:gd name="T17" fmla="*/ 2 h 11"/>
                <a:gd name="T18" fmla="*/ 0 w 17"/>
                <a:gd name="T19" fmla="*/ 0 h 11"/>
                <a:gd name="T20" fmla="*/ 3 w 17"/>
                <a:gd name="T21" fmla="*/ 0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1"/>
                <a:gd name="T35" fmla="*/ 17 w 17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1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5" name="Freeform 130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4 w 9"/>
                <a:gd name="T1" fmla="*/ 3 h 7"/>
                <a:gd name="T2" fmla="*/ 9 w 9"/>
                <a:gd name="T3" fmla="*/ 7 h 7"/>
                <a:gd name="T4" fmla="*/ 6 w 9"/>
                <a:gd name="T5" fmla="*/ 7 h 7"/>
                <a:gd name="T6" fmla="*/ 3 w 9"/>
                <a:gd name="T7" fmla="*/ 4 h 7"/>
                <a:gd name="T8" fmla="*/ 0 w 9"/>
                <a:gd name="T9" fmla="*/ 0 h 7"/>
                <a:gd name="T10" fmla="*/ 1 w 9"/>
                <a:gd name="T11" fmla="*/ 0 h 7"/>
                <a:gd name="T12" fmla="*/ 4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4" y="3"/>
                  </a:moveTo>
                  <a:lnTo>
                    <a:pt x="9" y="7"/>
                  </a:ln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6" name="Freeform 131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7" name="Freeform 132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0 w 3"/>
                <a:gd name="T9" fmla="*/ 0 h 3"/>
                <a:gd name="T10" fmla="*/ 1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8" name="Freeform 133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6 h 8"/>
                <a:gd name="T2" fmla="*/ 3 w 3"/>
                <a:gd name="T3" fmla="*/ 8 h 8"/>
                <a:gd name="T4" fmla="*/ 1 w 3"/>
                <a:gd name="T5" fmla="*/ 6 h 8"/>
                <a:gd name="T6" fmla="*/ 0 w 3"/>
                <a:gd name="T7" fmla="*/ 3 h 8"/>
                <a:gd name="T8" fmla="*/ 0 w 3"/>
                <a:gd name="T9" fmla="*/ 0 h 8"/>
                <a:gd name="T10" fmla="*/ 1 w 3"/>
                <a:gd name="T11" fmla="*/ 0 h 8"/>
                <a:gd name="T12" fmla="*/ 3 w 3"/>
                <a:gd name="T13" fmla="*/ 3 h 8"/>
                <a:gd name="T14" fmla="*/ 3 w 3"/>
                <a:gd name="T15" fmla="*/ 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39" name="Freeform 134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5 h 5"/>
                <a:gd name="T4" fmla="*/ 3 w 8"/>
                <a:gd name="T5" fmla="*/ 3 h 5"/>
                <a:gd name="T6" fmla="*/ 0 w 8"/>
                <a:gd name="T7" fmla="*/ 0 h 5"/>
                <a:gd name="T8" fmla="*/ 2 w 8"/>
                <a:gd name="T9" fmla="*/ 0 h 5"/>
                <a:gd name="T10" fmla="*/ 6 w 8"/>
                <a:gd name="T11" fmla="*/ 2 h 5"/>
                <a:gd name="T12" fmla="*/ 8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8" y="5"/>
                  </a:move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0" name="Freeform 135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7 h 9"/>
                <a:gd name="T2" fmla="*/ 9 w 9"/>
                <a:gd name="T3" fmla="*/ 9 h 9"/>
                <a:gd name="T4" fmla="*/ 8 w 9"/>
                <a:gd name="T5" fmla="*/ 7 h 9"/>
                <a:gd name="T6" fmla="*/ 6 w 9"/>
                <a:gd name="T7" fmla="*/ 6 h 9"/>
                <a:gd name="T8" fmla="*/ 0 w 9"/>
                <a:gd name="T9" fmla="*/ 0 h 9"/>
                <a:gd name="T10" fmla="*/ 2 w 9"/>
                <a:gd name="T11" fmla="*/ 0 h 9"/>
                <a:gd name="T12" fmla="*/ 6 w 9"/>
                <a:gd name="T13" fmla="*/ 3 h 9"/>
                <a:gd name="T14" fmla="*/ 6 w 9"/>
                <a:gd name="T15" fmla="*/ 4 h 9"/>
                <a:gd name="T16" fmla="*/ 9 w 9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7"/>
                  </a:moveTo>
                  <a:lnTo>
                    <a:pt x="9" y="9"/>
                  </a:ln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1" name="Freeform 136"/>
            <p:cNvSpPr>
              <a:spLocks/>
            </p:cNvSpPr>
            <p:nvPr/>
          </p:nvSpPr>
          <p:spPr bwMode="auto">
            <a:xfrm>
              <a:off x="1474" y="1265"/>
              <a:ext cx="3" cy="6"/>
            </a:xfrm>
            <a:custGeom>
              <a:avLst/>
              <a:gdLst>
                <a:gd name="T0" fmla="*/ 3 w 3"/>
                <a:gd name="T1" fmla="*/ 6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1 h 6"/>
                <a:gd name="T10" fmla="*/ 3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3" y="6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2" name="Freeform 137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7 h 9"/>
                <a:gd name="T2" fmla="*/ 16 w 16"/>
                <a:gd name="T3" fmla="*/ 9 h 9"/>
                <a:gd name="T4" fmla="*/ 11 w 16"/>
                <a:gd name="T5" fmla="*/ 9 h 9"/>
                <a:gd name="T6" fmla="*/ 7 w 16"/>
                <a:gd name="T7" fmla="*/ 7 h 9"/>
                <a:gd name="T8" fmla="*/ 3 w 16"/>
                <a:gd name="T9" fmla="*/ 3 h 9"/>
                <a:gd name="T10" fmla="*/ 1 w 16"/>
                <a:gd name="T11" fmla="*/ 1 h 9"/>
                <a:gd name="T12" fmla="*/ 0 w 16"/>
                <a:gd name="T13" fmla="*/ 0 h 9"/>
                <a:gd name="T14" fmla="*/ 0 w 16"/>
                <a:gd name="T15" fmla="*/ 0 h 9"/>
                <a:gd name="T16" fmla="*/ 3 w 16"/>
                <a:gd name="T17" fmla="*/ 0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9"/>
                <a:gd name="T41" fmla="*/ 16 w 16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9">
                  <a:moveTo>
                    <a:pt x="16" y="7"/>
                  </a:moveTo>
                  <a:lnTo>
                    <a:pt x="16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3" name="Freeform 138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9 w 17"/>
                <a:gd name="T1" fmla="*/ 3 h 13"/>
                <a:gd name="T2" fmla="*/ 12 w 17"/>
                <a:gd name="T3" fmla="*/ 6 h 13"/>
                <a:gd name="T4" fmla="*/ 15 w 17"/>
                <a:gd name="T5" fmla="*/ 9 h 13"/>
                <a:gd name="T6" fmla="*/ 17 w 17"/>
                <a:gd name="T7" fmla="*/ 10 h 13"/>
                <a:gd name="T8" fmla="*/ 17 w 17"/>
                <a:gd name="T9" fmla="*/ 13 h 13"/>
                <a:gd name="T10" fmla="*/ 11 w 17"/>
                <a:gd name="T11" fmla="*/ 9 h 13"/>
                <a:gd name="T12" fmla="*/ 0 w 17"/>
                <a:gd name="T13" fmla="*/ 1 h 13"/>
                <a:gd name="T14" fmla="*/ 0 w 17"/>
                <a:gd name="T15" fmla="*/ 0 h 13"/>
                <a:gd name="T16" fmla="*/ 5 w 17"/>
                <a:gd name="T17" fmla="*/ 0 h 13"/>
                <a:gd name="T18" fmla="*/ 8 w 17"/>
                <a:gd name="T19" fmla="*/ 3 h 13"/>
                <a:gd name="T20" fmla="*/ 8 w 17"/>
                <a:gd name="T21" fmla="*/ 3 h 13"/>
                <a:gd name="T22" fmla="*/ 9 w 17"/>
                <a:gd name="T23" fmla="*/ 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9" y="3"/>
                  </a:move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4" name="Freeform 139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0 h 2"/>
                <a:gd name="T12" fmla="*/ 3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5" name="Freeform 14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2 w 7"/>
                <a:gd name="T1" fmla="*/ 3 h 5"/>
                <a:gd name="T2" fmla="*/ 0 w 7"/>
                <a:gd name="T3" fmla="*/ 5 h 5"/>
                <a:gd name="T4" fmla="*/ 0 w 7"/>
                <a:gd name="T5" fmla="*/ 3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2 h 5"/>
                <a:gd name="T12" fmla="*/ 5 w 7"/>
                <a:gd name="T13" fmla="*/ 3 h 5"/>
                <a:gd name="T14" fmla="*/ 2 w 7"/>
                <a:gd name="T15" fmla="*/ 3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2" y="3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6" name="Freeform 141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2 w 2"/>
                <a:gd name="T1" fmla="*/ 8 h 9"/>
                <a:gd name="T2" fmla="*/ 1 w 2"/>
                <a:gd name="T3" fmla="*/ 9 h 9"/>
                <a:gd name="T4" fmla="*/ 0 w 2"/>
                <a:gd name="T5" fmla="*/ 9 h 9"/>
                <a:gd name="T6" fmla="*/ 1 w 2"/>
                <a:gd name="T7" fmla="*/ 6 h 9"/>
                <a:gd name="T8" fmla="*/ 1 w 2"/>
                <a:gd name="T9" fmla="*/ 5 h 9"/>
                <a:gd name="T10" fmla="*/ 0 w 2"/>
                <a:gd name="T11" fmla="*/ 2 h 9"/>
                <a:gd name="T12" fmla="*/ 0 w 2"/>
                <a:gd name="T13" fmla="*/ 0 h 9"/>
                <a:gd name="T14" fmla="*/ 1 w 2"/>
                <a:gd name="T15" fmla="*/ 0 h 9"/>
                <a:gd name="T16" fmla="*/ 2 w 2"/>
                <a:gd name="T17" fmla="*/ 3 h 9"/>
                <a:gd name="T18" fmla="*/ 2 w 2"/>
                <a:gd name="T19" fmla="*/ 5 h 9"/>
                <a:gd name="T20" fmla="*/ 2 w 2"/>
                <a:gd name="T21" fmla="*/ 8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2" y="8"/>
                  </a:moveTo>
                  <a:lnTo>
                    <a:pt x="1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7" name="Freeform 142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3 w 5"/>
                <a:gd name="T9" fmla="*/ 0 h 6"/>
                <a:gd name="T10" fmla="*/ 5 w 5"/>
                <a:gd name="T11" fmla="*/ 0 h 6"/>
                <a:gd name="T12" fmla="*/ 3 w 5"/>
                <a:gd name="T13" fmla="*/ 2 h 6"/>
                <a:gd name="T14" fmla="*/ 3 w 5"/>
                <a:gd name="T15" fmla="*/ 5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3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8" name="Freeform 143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3 w 6"/>
                <a:gd name="T1" fmla="*/ 11 h 11"/>
                <a:gd name="T2" fmla="*/ 1 w 6"/>
                <a:gd name="T3" fmla="*/ 11 h 11"/>
                <a:gd name="T4" fmla="*/ 4 w 6"/>
                <a:gd name="T5" fmla="*/ 6 h 11"/>
                <a:gd name="T6" fmla="*/ 3 w 6"/>
                <a:gd name="T7" fmla="*/ 6 h 11"/>
                <a:gd name="T8" fmla="*/ 3 w 6"/>
                <a:gd name="T9" fmla="*/ 5 h 11"/>
                <a:gd name="T10" fmla="*/ 0 w 6"/>
                <a:gd name="T11" fmla="*/ 3 h 11"/>
                <a:gd name="T12" fmla="*/ 1 w 6"/>
                <a:gd name="T13" fmla="*/ 0 h 11"/>
                <a:gd name="T14" fmla="*/ 3 w 6"/>
                <a:gd name="T15" fmla="*/ 0 h 11"/>
                <a:gd name="T16" fmla="*/ 4 w 6"/>
                <a:gd name="T17" fmla="*/ 2 h 11"/>
                <a:gd name="T18" fmla="*/ 6 w 6"/>
                <a:gd name="T19" fmla="*/ 6 h 11"/>
                <a:gd name="T20" fmla="*/ 6 w 6"/>
                <a:gd name="T21" fmla="*/ 8 h 11"/>
                <a:gd name="T22" fmla="*/ 3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3" y="11"/>
                  </a:moveTo>
                  <a:lnTo>
                    <a:pt x="1" y="11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49" name="Freeform 14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9 w 9"/>
                <a:gd name="T1" fmla="*/ 10 h 13"/>
                <a:gd name="T2" fmla="*/ 7 w 9"/>
                <a:gd name="T3" fmla="*/ 13 h 13"/>
                <a:gd name="T4" fmla="*/ 0 w 9"/>
                <a:gd name="T5" fmla="*/ 3 h 13"/>
                <a:gd name="T6" fmla="*/ 0 w 9"/>
                <a:gd name="T7" fmla="*/ 0 h 13"/>
                <a:gd name="T8" fmla="*/ 1 w 9"/>
                <a:gd name="T9" fmla="*/ 0 h 13"/>
                <a:gd name="T10" fmla="*/ 1 w 9"/>
                <a:gd name="T11" fmla="*/ 3 h 13"/>
                <a:gd name="T12" fmla="*/ 4 w 9"/>
                <a:gd name="T13" fmla="*/ 9 h 13"/>
                <a:gd name="T14" fmla="*/ 7 w 9"/>
                <a:gd name="T15" fmla="*/ 10 h 13"/>
                <a:gd name="T16" fmla="*/ 9 w 9"/>
                <a:gd name="T17" fmla="*/ 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9" y="10"/>
                  </a:moveTo>
                  <a:lnTo>
                    <a:pt x="7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0" name="Freeform 145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3 w 4"/>
                <a:gd name="T1" fmla="*/ 6 h 6"/>
                <a:gd name="T2" fmla="*/ 1 w 4"/>
                <a:gd name="T3" fmla="*/ 6 h 6"/>
                <a:gd name="T4" fmla="*/ 0 w 4"/>
                <a:gd name="T5" fmla="*/ 5 h 6"/>
                <a:gd name="T6" fmla="*/ 0 w 4"/>
                <a:gd name="T7" fmla="*/ 3 h 6"/>
                <a:gd name="T8" fmla="*/ 0 w 4"/>
                <a:gd name="T9" fmla="*/ 0 h 6"/>
                <a:gd name="T10" fmla="*/ 1 w 4"/>
                <a:gd name="T11" fmla="*/ 0 h 6"/>
                <a:gd name="T12" fmla="*/ 3 w 4"/>
                <a:gd name="T13" fmla="*/ 2 h 6"/>
                <a:gd name="T14" fmla="*/ 4 w 4"/>
                <a:gd name="T15" fmla="*/ 5 h 6"/>
                <a:gd name="T16" fmla="*/ 3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3" y="6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1" name="Freeform 146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3 w 3"/>
                <a:gd name="T1" fmla="*/ 1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0 h 6"/>
                <a:gd name="T10" fmla="*/ 3 w 3"/>
                <a:gd name="T11" fmla="*/ 0 h 6"/>
                <a:gd name="T12" fmla="*/ 3 w 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3" y="1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2" name="Freeform 147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1 w 4"/>
                <a:gd name="T5" fmla="*/ 4 h 4"/>
                <a:gd name="T6" fmla="*/ 0 w 4"/>
                <a:gd name="T7" fmla="*/ 3 h 4"/>
                <a:gd name="T8" fmla="*/ 0 w 4"/>
                <a:gd name="T9" fmla="*/ 1 h 4"/>
                <a:gd name="T10" fmla="*/ 0 w 4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3" name="Freeform 148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5 w 5"/>
                <a:gd name="T1" fmla="*/ 3 h 3"/>
                <a:gd name="T2" fmla="*/ 3 w 5"/>
                <a:gd name="T3" fmla="*/ 3 h 3"/>
                <a:gd name="T4" fmla="*/ 2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4" name="Freeform 149"/>
            <p:cNvSpPr>
              <a:spLocks/>
            </p:cNvSpPr>
            <p:nvPr/>
          </p:nvSpPr>
          <p:spPr bwMode="auto">
            <a:xfrm>
              <a:off x="2451" y="1142"/>
              <a:ext cx="6" cy="10"/>
            </a:xfrm>
            <a:custGeom>
              <a:avLst/>
              <a:gdLst>
                <a:gd name="T0" fmla="*/ 6 w 6"/>
                <a:gd name="T1" fmla="*/ 5 h 10"/>
                <a:gd name="T2" fmla="*/ 5 w 6"/>
                <a:gd name="T3" fmla="*/ 8 h 10"/>
                <a:gd name="T4" fmla="*/ 3 w 6"/>
                <a:gd name="T5" fmla="*/ 8 h 10"/>
                <a:gd name="T6" fmla="*/ 0 w 6"/>
                <a:gd name="T7" fmla="*/ 10 h 10"/>
                <a:gd name="T8" fmla="*/ 0 w 6"/>
                <a:gd name="T9" fmla="*/ 7 h 10"/>
                <a:gd name="T10" fmla="*/ 2 w 6"/>
                <a:gd name="T11" fmla="*/ 5 h 10"/>
                <a:gd name="T12" fmla="*/ 0 w 6"/>
                <a:gd name="T13" fmla="*/ 2 h 10"/>
                <a:gd name="T14" fmla="*/ 0 w 6"/>
                <a:gd name="T15" fmla="*/ 1 h 10"/>
                <a:gd name="T16" fmla="*/ 3 w 6"/>
                <a:gd name="T17" fmla="*/ 0 h 10"/>
                <a:gd name="T18" fmla="*/ 5 w 6"/>
                <a:gd name="T19" fmla="*/ 0 h 10"/>
                <a:gd name="T20" fmla="*/ 6 w 6"/>
                <a:gd name="T21" fmla="*/ 1 h 10"/>
                <a:gd name="T22" fmla="*/ 6 w 6"/>
                <a:gd name="T23" fmla="*/ 4 h 10"/>
                <a:gd name="T24" fmla="*/ 6 w 6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10"/>
                <a:gd name="T41" fmla="*/ 6 w 6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10">
                  <a:moveTo>
                    <a:pt x="6" y="5"/>
                  </a:moveTo>
                  <a:lnTo>
                    <a:pt x="5" y="8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5" name="Freeform 150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2 h 3"/>
                <a:gd name="T12" fmla="*/ 3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6" name="Freeform 151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4 w 7"/>
                <a:gd name="T1" fmla="*/ 3 h 3"/>
                <a:gd name="T2" fmla="*/ 3 w 7"/>
                <a:gd name="T3" fmla="*/ 3 h 3"/>
                <a:gd name="T4" fmla="*/ 0 w 7"/>
                <a:gd name="T5" fmla="*/ 1 h 3"/>
                <a:gd name="T6" fmla="*/ 3 w 7"/>
                <a:gd name="T7" fmla="*/ 1 h 3"/>
                <a:gd name="T8" fmla="*/ 6 w 7"/>
                <a:gd name="T9" fmla="*/ 0 h 3"/>
                <a:gd name="T10" fmla="*/ 7 w 7"/>
                <a:gd name="T11" fmla="*/ 0 h 3"/>
                <a:gd name="T12" fmla="*/ 4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4" y="3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7" name="Freeform 152"/>
            <p:cNvSpPr>
              <a:spLocks/>
            </p:cNvSpPr>
            <p:nvPr/>
          </p:nvSpPr>
          <p:spPr bwMode="auto">
            <a:xfrm>
              <a:off x="1812" y="859"/>
              <a:ext cx="16" cy="21"/>
            </a:xfrm>
            <a:custGeom>
              <a:avLst/>
              <a:gdLst>
                <a:gd name="T0" fmla="*/ 10 w 16"/>
                <a:gd name="T1" fmla="*/ 8 h 21"/>
                <a:gd name="T2" fmla="*/ 12 w 16"/>
                <a:gd name="T3" fmla="*/ 9 h 21"/>
                <a:gd name="T4" fmla="*/ 13 w 16"/>
                <a:gd name="T5" fmla="*/ 12 h 21"/>
                <a:gd name="T6" fmla="*/ 15 w 16"/>
                <a:gd name="T7" fmla="*/ 11 h 21"/>
                <a:gd name="T8" fmla="*/ 15 w 16"/>
                <a:gd name="T9" fmla="*/ 11 h 21"/>
                <a:gd name="T10" fmla="*/ 15 w 16"/>
                <a:gd name="T11" fmla="*/ 15 h 21"/>
                <a:gd name="T12" fmla="*/ 16 w 16"/>
                <a:gd name="T13" fmla="*/ 16 h 21"/>
                <a:gd name="T14" fmla="*/ 16 w 16"/>
                <a:gd name="T15" fmla="*/ 18 h 21"/>
                <a:gd name="T16" fmla="*/ 13 w 16"/>
                <a:gd name="T17" fmla="*/ 19 h 21"/>
                <a:gd name="T18" fmla="*/ 10 w 16"/>
                <a:gd name="T19" fmla="*/ 19 h 21"/>
                <a:gd name="T20" fmla="*/ 10 w 16"/>
                <a:gd name="T21" fmla="*/ 18 h 21"/>
                <a:gd name="T22" fmla="*/ 9 w 16"/>
                <a:gd name="T23" fmla="*/ 18 h 21"/>
                <a:gd name="T24" fmla="*/ 7 w 16"/>
                <a:gd name="T25" fmla="*/ 19 h 21"/>
                <a:gd name="T26" fmla="*/ 6 w 16"/>
                <a:gd name="T27" fmla="*/ 19 h 21"/>
                <a:gd name="T28" fmla="*/ 4 w 16"/>
                <a:gd name="T29" fmla="*/ 21 h 21"/>
                <a:gd name="T30" fmla="*/ 3 w 16"/>
                <a:gd name="T31" fmla="*/ 21 h 21"/>
                <a:gd name="T32" fmla="*/ 1 w 16"/>
                <a:gd name="T33" fmla="*/ 19 h 21"/>
                <a:gd name="T34" fmla="*/ 1 w 16"/>
                <a:gd name="T35" fmla="*/ 15 h 21"/>
                <a:gd name="T36" fmla="*/ 0 w 16"/>
                <a:gd name="T37" fmla="*/ 14 h 21"/>
                <a:gd name="T38" fmla="*/ 3 w 16"/>
                <a:gd name="T39" fmla="*/ 12 h 21"/>
                <a:gd name="T40" fmla="*/ 1 w 16"/>
                <a:gd name="T41" fmla="*/ 6 h 21"/>
                <a:gd name="T42" fmla="*/ 1 w 16"/>
                <a:gd name="T43" fmla="*/ 3 h 21"/>
                <a:gd name="T44" fmla="*/ 3 w 16"/>
                <a:gd name="T45" fmla="*/ 3 h 21"/>
                <a:gd name="T46" fmla="*/ 4 w 16"/>
                <a:gd name="T47" fmla="*/ 2 h 21"/>
                <a:gd name="T48" fmla="*/ 7 w 16"/>
                <a:gd name="T49" fmla="*/ 0 h 21"/>
                <a:gd name="T50" fmla="*/ 9 w 16"/>
                <a:gd name="T51" fmla="*/ 0 h 21"/>
                <a:gd name="T52" fmla="*/ 10 w 16"/>
                <a:gd name="T53" fmla="*/ 0 h 21"/>
                <a:gd name="T54" fmla="*/ 10 w 16"/>
                <a:gd name="T55" fmla="*/ 2 h 21"/>
                <a:gd name="T56" fmla="*/ 12 w 16"/>
                <a:gd name="T57" fmla="*/ 3 h 21"/>
                <a:gd name="T58" fmla="*/ 10 w 16"/>
                <a:gd name="T59" fmla="*/ 6 h 21"/>
                <a:gd name="T60" fmla="*/ 10 w 16"/>
                <a:gd name="T61" fmla="*/ 8 h 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"/>
                <a:gd name="T94" fmla="*/ 0 h 21"/>
                <a:gd name="T95" fmla="*/ 16 w 16"/>
                <a:gd name="T96" fmla="*/ 21 h 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" h="21">
                  <a:moveTo>
                    <a:pt x="10" y="8"/>
                  </a:moveTo>
                  <a:lnTo>
                    <a:pt x="12" y="9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9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1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10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8" name="Freeform 153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3 w 4"/>
                <a:gd name="T1" fmla="*/ 4 h 4"/>
                <a:gd name="T2" fmla="*/ 1 w 4"/>
                <a:gd name="T3" fmla="*/ 4 h 4"/>
                <a:gd name="T4" fmla="*/ 0 w 4"/>
                <a:gd name="T5" fmla="*/ 3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1 h 4"/>
                <a:gd name="T12" fmla="*/ 4 w 4"/>
                <a:gd name="T13" fmla="*/ 3 h 4"/>
                <a:gd name="T14" fmla="*/ 3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59" name="Freeform 154"/>
            <p:cNvSpPr>
              <a:spLocks/>
            </p:cNvSpPr>
            <p:nvPr/>
          </p:nvSpPr>
          <p:spPr bwMode="auto">
            <a:xfrm>
              <a:off x="1943" y="761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3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"/>
                <a:gd name="T14" fmla="*/ 3 w 3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0" name="Freeform 155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2 w 10"/>
                <a:gd name="T1" fmla="*/ 1 h 10"/>
                <a:gd name="T2" fmla="*/ 4 w 10"/>
                <a:gd name="T3" fmla="*/ 1 h 10"/>
                <a:gd name="T4" fmla="*/ 5 w 10"/>
                <a:gd name="T5" fmla="*/ 1 h 10"/>
                <a:gd name="T6" fmla="*/ 5 w 10"/>
                <a:gd name="T7" fmla="*/ 2 h 10"/>
                <a:gd name="T8" fmla="*/ 7 w 10"/>
                <a:gd name="T9" fmla="*/ 4 h 10"/>
                <a:gd name="T10" fmla="*/ 8 w 10"/>
                <a:gd name="T11" fmla="*/ 5 h 10"/>
                <a:gd name="T12" fmla="*/ 10 w 10"/>
                <a:gd name="T13" fmla="*/ 7 h 10"/>
                <a:gd name="T14" fmla="*/ 8 w 10"/>
                <a:gd name="T15" fmla="*/ 8 h 10"/>
                <a:gd name="T16" fmla="*/ 7 w 10"/>
                <a:gd name="T17" fmla="*/ 10 h 10"/>
                <a:gd name="T18" fmla="*/ 4 w 10"/>
                <a:gd name="T19" fmla="*/ 8 h 10"/>
                <a:gd name="T20" fmla="*/ 1 w 10"/>
                <a:gd name="T21" fmla="*/ 8 h 10"/>
                <a:gd name="T22" fmla="*/ 0 w 10"/>
                <a:gd name="T23" fmla="*/ 7 h 10"/>
                <a:gd name="T24" fmla="*/ 1 w 10"/>
                <a:gd name="T25" fmla="*/ 2 h 10"/>
                <a:gd name="T26" fmla="*/ 0 w 10"/>
                <a:gd name="T27" fmla="*/ 1 h 10"/>
                <a:gd name="T28" fmla="*/ 0 w 10"/>
                <a:gd name="T29" fmla="*/ 0 h 10"/>
                <a:gd name="T30" fmla="*/ 1 w 10"/>
                <a:gd name="T31" fmla="*/ 0 h 10"/>
                <a:gd name="T32" fmla="*/ 2 w 10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0"/>
                <a:gd name="T53" fmla="*/ 10 w 1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0">
                  <a:moveTo>
                    <a:pt x="2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1" name="Freeform 156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6 h 6"/>
                <a:gd name="T4" fmla="*/ 2 w 5"/>
                <a:gd name="T5" fmla="*/ 6 h 6"/>
                <a:gd name="T6" fmla="*/ 0 w 5"/>
                <a:gd name="T7" fmla="*/ 5 h 6"/>
                <a:gd name="T8" fmla="*/ 0 w 5"/>
                <a:gd name="T9" fmla="*/ 3 h 6"/>
                <a:gd name="T10" fmla="*/ 2 w 5"/>
                <a:gd name="T11" fmla="*/ 3 h 6"/>
                <a:gd name="T12" fmla="*/ 3 w 5"/>
                <a:gd name="T13" fmla="*/ 0 h 6"/>
                <a:gd name="T14" fmla="*/ 5 w 5"/>
                <a:gd name="T15" fmla="*/ 0 h 6"/>
                <a:gd name="T16" fmla="*/ 5 w 5"/>
                <a:gd name="T17" fmla="*/ 3 h 6"/>
                <a:gd name="T18" fmla="*/ 5 w 5"/>
                <a:gd name="T19" fmla="*/ 5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5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2" name="Freeform 157"/>
            <p:cNvSpPr>
              <a:spLocks/>
            </p:cNvSpPr>
            <p:nvPr/>
          </p:nvSpPr>
          <p:spPr bwMode="auto">
            <a:xfrm>
              <a:off x="1871" y="699"/>
              <a:ext cx="16" cy="27"/>
            </a:xfrm>
            <a:custGeom>
              <a:avLst/>
              <a:gdLst>
                <a:gd name="T0" fmla="*/ 11 w 16"/>
                <a:gd name="T1" fmla="*/ 18 h 27"/>
                <a:gd name="T2" fmla="*/ 16 w 16"/>
                <a:gd name="T3" fmla="*/ 27 h 27"/>
                <a:gd name="T4" fmla="*/ 13 w 16"/>
                <a:gd name="T5" fmla="*/ 27 h 27"/>
                <a:gd name="T6" fmla="*/ 8 w 16"/>
                <a:gd name="T7" fmla="*/ 25 h 27"/>
                <a:gd name="T8" fmla="*/ 3 w 16"/>
                <a:gd name="T9" fmla="*/ 22 h 27"/>
                <a:gd name="T10" fmla="*/ 3 w 16"/>
                <a:gd name="T11" fmla="*/ 19 h 27"/>
                <a:gd name="T12" fmla="*/ 1 w 16"/>
                <a:gd name="T13" fmla="*/ 16 h 27"/>
                <a:gd name="T14" fmla="*/ 0 w 16"/>
                <a:gd name="T15" fmla="*/ 13 h 27"/>
                <a:gd name="T16" fmla="*/ 0 w 16"/>
                <a:gd name="T17" fmla="*/ 12 h 27"/>
                <a:gd name="T18" fmla="*/ 1 w 16"/>
                <a:gd name="T19" fmla="*/ 9 h 27"/>
                <a:gd name="T20" fmla="*/ 1 w 16"/>
                <a:gd name="T21" fmla="*/ 7 h 27"/>
                <a:gd name="T22" fmla="*/ 3 w 16"/>
                <a:gd name="T23" fmla="*/ 2 h 27"/>
                <a:gd name="T24" fmla="*/ 4 w 16"/>
                <a:gd name="T25" fmla="*/ 0 h 27"/>
                <a:gd name="T26" fmla="*/ 4 w 16"/>
                <a:gd name="T27" fmla="*/ 5 h 27"/>
                <a:gd name="T28" fmla="*/ 7 w 16"/>
                <a:gd name="T29" fmla="*/ 7 h 27"/>
                <a:gd name="T30" fmla="*/ 7 w 16"/>
                <a:gd name="T31" fmla="*/ 9 h 27"/>
                <a:gd name="T32" fmla="*/ 7 w 16"/>
                <a:gd name="T33" fmla="*/ 10 h 27"/>
                <a:gd name="T34" fmla="*/ 8 w 16"/>
                <a:gd name="T35" fmla="*/ 13 h 27"/>
                <a:gd name="T36" fmla="*/ 11 w 16"/>
                <a:gd name="T37" fmla="*/ 18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7"/>
                <a:gd name="T59" fmla="*/ 16 w 16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7">
                  <a:moveTo>
                    <a:pt x="11" y="18"/>
                  </a:moveTo>
                  <a:lnTo>
                    <a:pt x="16" y="27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8" y="13"/>
                  </a:lnTo>
                  <a:lnTo>
                    <a:pt x="11" y="1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3" name="Freeform 158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4" name="Freeform 159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5 w 5"/>
                <a:gd name="T1" fmla="*/ 4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9"/>
                <a:gd name="T29" fmla="*/ 5 w 5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9">
                  <a:moveTo>
                    <a:pt x="5" y="4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5" name="Freeform 160"/>
            <p:cNvSpPr>
              <a:spLocks/>
            </p:cNvSpPr>
            <p:nvPr/>
          </p:nvSpPr>
          <p:spPr bwMode="auto">
            <a:xfrm>
              <a:off x="2031" y="636"/>
              <a:ext cx="4" cy="4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4 h 4"/>
                <a:gd name="T4" fmla="*/ 0 w 4"/>
                <a:gd name="T5" fmla="*/ 1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4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6" name="Freeform 161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0 h 3"/>
                <a:gd name="T8" fmla="*/ 3 w 3"/>
                <a:gd name="T9" fmla="*/ 1 h 3"/>
                <a:gd name="T10" fmla="*/ 3 w 3"/>
                <a:gd name="T11" fmla="*/ 3 h 3"/>
                <a:gd name="T12" fmla="*/ 1 w 3"/>
                <a:gd name="T13" fmla="*/ 3 h 3"/>
                <a:gd name="T14" fmla="*/ 0 w 3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3"/>
                <a:gd name="T26" fmla="*/ 3 w 3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7" name="Freeform 162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3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8" name="Freeform 163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69" name="Freeform 164"/>
            <p:cNvSpPr>
              <a:spLocks/>
            </p:cNvSpPr>
            <p:nvPr/>
          </p:nvSpPr>
          <p:spPr bwMode="auto">
            <a:xfrm>
              <a:off x="1881" y="587"/>
              <a:ext cx="4" cy="3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1 w 4"/>
                <a:gd name="T7" fmla="*/ 3 h 3"/>
                <a:gd name="T8" fmla="*/ 0 w 4"/>
                <a:gd name="T9" fmla="*/ 3 h 3"/>
                <a:gd name="T10" fmla="*/ 3 w 4"/>
                <a:gd name="T11" fmla="*/ 2 h 3"/>
                <a:gd name="T12" fmla="*/ 1 w 4"/>
                <a:gd name="T13" fmla="*/ 0 h 3"/>
                <a:gd name="T14" fmla="*/ 3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3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0" name="Freeform 165"/>
            <p:cNvSpPr>
              <a:spLocks/>
            </p:cNvSpPr>
            <p:nvPr/>
          </p:nvSpPr>
          <p:spPr bwMode="auto">
            <a:xfrm>
              <a:off x="2046" y="573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1" name="Freeform 166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2" name="Freeform 167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3" name="Freeform 168"/>
            <p:cNvSpPr>
              <a:spLocks/>
            </p:cNvSpPr>
            <p:nvPr/>
          </p:nvSpPr>
          <p:spPr bwMode="auto">
            <a:xfrm>
              <a:off x="2062" y="564"/>
              <a:ext cx="6" cy="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4 w 6"/>
                <a:gd name="T5" fmla="*/ 1 h 3"/>
                <a:gd name="T6" fmla="*/ 3 w 6"/>
                <a:gd name="T7" fmla="*/ 1 h 3"/>
                <a:gd name="T8" fmla="*/ 0 w 6"/>
                <a:gd name="T9" fmla="*/ 3 h 3"/>
                <a:gd name="T10" fmla="*/ 1 w 6"/>
                <a:gd name="T11" fmla="*/ 1 h 3"/>
                <a:gd name="T12" fmla="*/ 4 w 6"/>
                <a:gd name="T13" fmla="*/ 0 h 3"/>
                <a:gd name="T14" fmla="*/ 6 w 6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6" y="0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4" name="Freeform 169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10 w 13"/>
                <a:gd name="T1" fmla="*/ 15 h 17"/>
                <a:gd name="T2" fmla="*/ 7 w 13"/>
                <a:gd name="T3" fmla="*/ 17 h 17"/>
                <a:gd name="T4" fmla="*/ 6 w 13"/>
                <a:gd name="T5" fmla="*/ 16 h 17"/>
                <a:gd name="T6" fmla="*/ 3 w 13"/>
                <a:gd name="T7" fmla="*/ 13 h 17"/>
                <a:gd name="T8" fmla="*/ 0 w 13"/>
                <a:gd name="T9" fmla="*/ 10 h 17"/>
                <a:gd name="T10" fmla="*/ 0 w 13"/>
                <a:gd name="T11" fmla="*/ 9 h 17"/>
                <a:gd name="T12" fmla="*/ 0 w 13"/>
                <a:gd name="T13" fmla="*/ 7 h 17"/>
                <a:gd name="T14" fmla="*/ 1 w 13"/>
                <a:gd name="T15" fmla="*/ 3 h 17"/>
                <a:gd name="T16" fmla="*/ 3 w 13"/>
                <a:gd name="T17" fmla="*/ 1 h 17"/>
                <a:gd name="T18" fmla="*/ 6 w 13"/>
                <a:gd name="T19" fmla="*/ 0 h 17"/>
                <a:gd name="T20" fmla="*/ 7 w 13"/>
                <a:gd name="T21" fmla="*/ 0 h 17"/>
                <a:gd name="T22" fmla="*/ 10 w 13"/>
                <a:gd name="T23" fmla="*/ 3 h 17"/>
                <a:gd name="T24" fmla="*/ 13 w 13"/>
                <a:gd name="T25" fmla="*/ 9 h 17"/>
                <a:gd name="T26" fmla="*/ 13 w 13"/>
                <a:gd name="T27" fmla="*/ 10 h 17"/>
                <a:gd name="T28" fmla="*/ 13 w 13"/>
                <a:gd name="T29" fmla="*/ 13 h 17"/>
                <a:gd name="T30" fmla="*/ 10 w 13"/>
                <a:gd name="T31" fmla="*/ 15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10" y="15"/>
                  </a:moveTo>
                  <a:lnTo>
                    <a:pt x="7" y="17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5" name="Freeform 17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5 w 16"/>
                <a:gd name="T1" fmla="*/ 13 h 22"/>
                <a:gd name="T2" fmla="*/ 10 w 16"/>
                <a:gd name="T3" fmla="*/ 17 h 22"/>
                <a:gd name="T4" fmla="*/ 11 w 16"/>
                <a:gd name="T5" fmla="*/ 17 h 22"/>
                <a:gd name="T6" fmla="*/ 16 w 16"/>
                <a:gd name="T7" fmla="*/ 19 h 22"/>
                <a:gd name="T8" fmla="*/ 16 w 16"/>
                <a:gd name="T9" fmla="*/ 19 h 22"/>
                <a:gd name="T10" fmla="*/ 14 w 16"/>
                <a:gd name="T11" fmla="*/ 19 h 22"/>
                <a:gd name="T12" fmla="*/ 14 w 16"/>
                <a:gd name="T13" fmla="*/ 22 h 22"/>
                <a:gd name="T14" fmla="*/ 13 w 16"/>
                <a:gd name="T15" fmla="*/ 20 h 22"/>
                <a:gd name="T16" fmla="*/ 11 w 16"/>
                <a:gd name="T17" fmla="*/ 19 h 22"/>
                <a:gd name="T18" fmla="*/ 10 w 16"/>
                <a:gd name="T19" fmla="*/ 19 h 22"/>
                <a:gd name="T20" fmla="*/ 7 w 16"/>
                <a:gd name="T21" fmla="*/ 19 h 22"/>
                <a:gd name="T22" fmla="*/ 4 w 16"/>
                <a:gd name="T23" fmla="*/ 14 h 22"/>
                <a:gd name="T24" fmla="*/ 2 w 16"/>
                <a:gd name="T25" fmla="*/ 10 h 22"/>
                <a:gd name="T26" fmla="*/ 1 w 16"/>
                <a:gd name="T27" fmla="*/ 6 h 22"/>
                <a:gd name="T28" fmla="*/ 0 w 16"/>
                <a:gd name="T29" fmla="*/ 6 h 22"/>
                <a:gd name="T30" fmla="*/ 0 w 16"/>
                <a:gd name="T31" fmla="*/ 3 h 22"/>
                <a:gd name="T32" fmla="*/ 0 w 16"/>
                <a:gd name="T33" fmla="*/ 1 h 22"/>
                <a:gd name="T34" fmla="*/ 2 w 16"/>
                <a:gd name="T35" fmla="*/ 0 h 22"/>
                <a:gd name="T36" fmla="*/ 7 w 16"/>
                <a:gd name="T37" fmla="*/ 1 h 22"/>
                <a:gd name="T38" fmla="*/ 7 w 16"/>
                <a:gd name="T39" fmla="*/ 3 h 22"/>
                <a:gd name="T40" fmla="*/ 10 w 16"/>
                <a:gd name="T41" fmla="*/ 4 h 22"/>
                <a:gd name="T42" fmla="*/ 10 w 16"/>
                <a:gd name="T43" fmla="*/ 6 h 22"/>
                <a:gd name="T44" fmla="*/ 10 w 16"/>
                <a:gd name="T45" fmla="*/ 8 h 22"/>
                <a:gd name="T46" fmla="*/ 8 w 16"/>
                <a:gd name="T47" fmla="*/ 8 h 22"/>
                <a:gd name="T48" fmla="*/ 5 w 16"/>
                <a:gd name="T49" fmla="*/ 10 h 22"/>
                <a:gd name="T50" fmla="*/ 5 w 16"/>
                <a:gd name="T51" fmla="*/ 13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5" y="13"/>
                  </a:move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6" name="Freeform 171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9 w 9"/>
                <a:gd name="T1" fmla="*/ 1 h 9"/>
                <a:gd name="T2" fmla="*/ 9 w 9"/>
                <a:gd name="T3" fmla="*/ 3 h 9"/>
                <a:gd name="T4" fmla="*/ 7 w 9"/>
                <a:gd name="T5" fmla="*/ 4 h 9"/>
                <a:gd name="T6" fmla="*/ 4 w 9"/>
                <a:gd name="T7" fmla="*/ 7 h 9"/>
                <a:gd name="T8" fmla="*/ 1 w 9"/>
                <a:gd name="T9" fmla="*/ 9 h 9"/>
                <a:gd name="T10" fmla="*/ 0 w 9"/>
                <a:gd name="T11" fmla="*/ 7 h 9"/>
                <a:gd name="T12" fmla="*/ 0 w 9"/>
                <a:gd name="T13" fmla="*/ 4 h 9"/>
                <a:gd name="T14" fmla="*/ 1 w 9"/>
                <a:gd name="T15" fmla="*/ 1 h 9"/>
                <a:gd name="T16" fmla="*/ 3 w 9"/>
                <a:gd name="T17" fmla="*/ 1 h 9"/>
                <a:gd name="T18" fmla="*/ 6 w 9"/>
                <a:gd name="T19" fmla="*/ 1 h 9"/>
                <a:gd name="T20" fmla="*/ 9 w 9"/>
                <a:gd name="T21" fmla="*/ 0 h 9"/>
                <a:gd name="T22" fmla="*/ 9 w 9"/>
                <a:gd name="T23" fmla="*/ 1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9" y="1"/>
                  </a:move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7" name="Freeform 172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7 w 56"/>
                <a:gd name="T1" fmla="*/ 2 h 66"/>
                <a:gd name="T2" fmla="*/ 40 w 56"/>
                <a:gd name="T3" fmla="*/ 6 h 66"/>
                <a:gd name="T4" fmla="*/ 41 w 56"/>
                <a:gd name="T5" fmla="*/ 11 h 66"/>
                <a:gd name="T6" fmla="*/ 40 w 56"/>
                <a:gd name="T7" fmla="*/ 13 h 66"/>
                <a:gd name="T8" fmla="*/ 37 w 56"/>
                <a:gd name="T9" fmla="*/ 18 h 66"/>
                <a:gd name="T10" fmla="*/ 40 w 56"/>
                <a:gd name="T11" fmla="*/ 21 h 66"/>
                <a:gd name="T12" fmla="*/ 43 w 56"/>
                <a:gd name="T13" fmla="*/ 22 h 66"/>
                <a:gd name="T14" fmla="*/ 46 w 56"/>
                <a:gd name="T15" fmla="*/ 18 h 66"/>
                <a:gd name="T16" fmla="*/ 47 w 56"/>
                <a:gd name="T17" fmla="*/ 25 h 66"/>
                <a:gd name="T18" fmla="*/ 46 w 56"/>
                <a:gd name="T19" fmla="*/ 33 h 66"/>
                <a:gd name="T20" fmla="*/ 53 w 56"/>
                <a:gd name="T21" fmla="*/ 37 h 66"/>
                <a:gd name="T22" fmla="*/ 53 w 56"/>
                <a:gd name="T23" fmla="*/ 43 h 66"/>
                <a:gd name="T24" fmla="*/ 50 w 56"/>
                <a:gd name="T25" fmla="*/ 44 h 66"/>
                <a:gd name="T26" fmla="*/ 44 w 56"/>
                <a:gd name="T27" fmla="*/ 44 h 66"/>
                <a:gd name="T28" fmla="*/ 43 w 56"/>
                <a:gd name="T29" fmla="*/ 47 h 66"/>
                <a:gd name="T30" fmla="*/ 49 w 56"/>
                <a:gd name="T31" fmla="*/ 52 h 66"/>
                <a:gd name="T32" fmla="*/ 52 w 56"/>
                <a:gd name="T33" fmla="*/ 55 h 66"/>
                <a:gd name="T34" fmla="*/ 53 w 56"/>
                <a:gd name="T35" fmla="*/ 55 h 66"/>
                <a:gd name="T36" fmla="*/ 55 w 56"/>
                <a:gd name="T37" fmla="*/ 61 h 66"/>
                <a:gd name="T38" fmla="*/ 53 w 56"/>
                <a:gd name="T39" fmla="*/ 62 h 66"/>
                <a:gd name="T40" fmla="*/ 52 w 56"/>
                <a:gd name="T41" fmla="*/ 61 h 66"/>
                <a:gd name="T42" fmla="*/ 41 w 56"/>
                <a:gd name="T43" fmla="*/ 66 h 66"/>
                <a:gd name="T44" fmla="*/ 37 w 56"/>
                <a:gd name="T45" fmla="*/ 59 h 66"/>
                <a:gd name="T46" fmla="*/ 34 w 56"/>
                <a:gd name="T47" fmla="*/ 61 h 66"/>
                <a:gd name="T48" fmla="*/ 31 w 56"/>
                <a:gd name="T49" fmla="*/ 62 h 66"/>
                <a:gd name="T50" fmla="*/ 28 w 56"/>
                <a:gd name="T51" fmla="*/ 63 h 66"/>
                <a:gd name="T52" fmla="*/ 18 w 56"/>
                <a:gd name="T53" fmla="*/ 59 h 66"/>
                <a:gd name="T54" fmla="*/ 15 w 56"/>
                <a:gd name="T55" fmla="*/ 55 h 66"/>
                <a:gd name="T56" fmla="*/ 14 w 56"/>
                <a:gd name="T57" fmla="*/ 61 h 66"/>
                <a:gd name="T58" fmla="*/ 9 w 56"/>
                <a:gd name="T59" fmla="*/ 56 h 66"/>
                <a:gd name="T60" fmla="*/ 6 w 56"/>
                <a:gd name="T61" fmla="*/ 52 h 66"/>
                <a:gd name="T62" fmla="*/ 6 w 56"/>
                <a:gd name="T63" fmla="*/ 46 h 66"/>
                <a:gd name="T64" fmla="*/ 3 w 56"/>
                <a:gd name="T65" fmla="*/ 44 h 66"/>
                <a:gd name="T66" fmla="*/ 5 w 56"/>
                <a:gd name="T67" fmla="*/ 34 h 66"/>
                <a:gd name="T68" fmla="*/ 6 w 56"/>
                <a:gd name="T69" fmla="*/ 30 h 66"/>
                <a:gd name="T70" fmla="*/ 9 w 56"/>
                <a:gd name="T71" fmla="*/ 22 h 66"/>
                <a:gd name="T72" fmla="*/ 5 w 56"/>
                <a:gd name="T73" fmla="*/ 22 h 66"/>
                <a:gd name="T74" fmla="*/ 2 w 56"/>
                <a:gd name="T75" fmla="*/ 18 h 66"/>
                <a:gd name="T76" fmla="*/ 3 w 56"/>
                <a:gd name="T77" fmla="*/ 15 h 66"/>
                <a:gd name="T78" fmla="*/ 9 w 56"/>
                <a:gd name="T79" fmla="*/ 15 h 66"/>
                <a:gd name="T80" fmla="*/ 14 w 56"/>
                <a:gd name="T81" fmla="*/ 21 h 66"/>
                <a:gd name="T82" fmla="*/ 16 w 56"/>
                <a:gd name="T83" fmla="*/ 22 h 66"/>
                <a:gd name="T84" fmla="*/ 19 w 56"/>
                <a:gd name="T85" fmla="*/ 22 h 66"/>
                <a:gd name="T86" fmla="*/ 27 w 56"/>
                <a:gd name="T87" fmla="*/ 18 h 66"/>
                <a:gd name="T88" fmla="*/ 24 w 56"/>
                <a:gd name="T89" fmla="*/ 9 h 66"/>
                <a:gd name="T90" fmla="*/ 24 w 56"/>
                <a:gd name="T91" fmla="*/ 5 h 66"/>
                <a:gd name="T92" fmla="*/ 30 w 56"/>
                <a:gd name="T93" fmla="*/ 0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6"/>
                <a:gd name="T143" fmla="*/ 56 w 56"/>
                <a:gd name="T144" fmla="*/ 66 h 6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6">
                  <a:moveTo>
                    <a:pt x="33" y="2"/>
                  </a:move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8" name="Freeform 173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1 w 4"/>
                <a:gd name="T5" fmla="*/ 3 h 3"/>
                <a:gd name="T6" fmla="*/ 0 w 4"/>
                <a:gd name="T7" fmla="*/ 1 h 3"/>
                <a:gd name="T8" fmla="*/ 1 w 4"/>
                <a:gd name="T9" fmla="*/ 0 h 3"/>
                <a:gd name="T10" fmla="*/ 2 w 4"/>
                <a:gd name="T11" fmla="*/ 1 h 3"/>
                <a:gd name="T12" fmla="*/ 4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79" name="Freeform 174"/>
            <p:cNvSpPr>
              <a:spLocks/>
            </p:cNvSpPr>
            <p:nvPr/>
          </p:nvSpPr>
          <p:spPr bwMode="auto">
            <a:xfrm>
              <a:off x="2479" y="37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0" name="Freeform 175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25 w 26"/>
                <a:gd name="T1" fmla="*/ 7 h 34"/>
                <a:gd name="T2" fmla="*/ 25 w 26"/>
                <a:gd name="T3" fmla="*/ 10 h 34"/>
                <a:gd name="T4" fmla="*/ 23 w 26"/>
                <a:gd name="T5" fmla="*/ 9 h 34"/>
                <a:gd name="T6" fmla="*/ 22 w 26"/>
                <a:gd name="T7" fmla="*/ 10 h 34"/>
                <a:gd name="T8" fmla="*/ 21 w 26"/>
                <a:gd name="T9" fmla="*/ 13 h 34"/>
                <a:gd name="T10" fmla="*/ 19 w 26"/>
                <a:gd name="T11" fmla="*/ 16 h 34"/>
                <a:gd name="T12" fmla="*/ 21 w 26"/>
                <a:gd name="T13" fmla="*/ 18 h 34"/>
                <a:gd name="T14" fmla="*/ 19 w 26"/>
                <a:gd name="T15" fmla="*/ 18 h 34"/>
                <a:gd name="T16" fmla="*/ 21 w 26"/>
                <a:gd name="T17" fmla="*/ 22 h 34"/>
                <a:gd name="T18" fmla="*/ 21 w 26"/>
                <a:gd name="T19" fmla="*/ 24 h 34"/>
                <a:gd name="T20" fmla="*/ 19 w 26"/>
                <a:gd name="T21" fmla="*/ 24 h 34"/>
                <a:gd name="T22" fmla="*/ 19 w 26"/>
                <a:gd name="T23" fmla="*/ 25 h 34"/>
                <a:gd name="T24" fmla="*/ 18 w 26"/>
                <a:gd name="T25" fmla="*/ 26 h 34"/>
                <a:gd name="T26" fmla="*/ 16 w 26"/>
                <a:gd name="T27" fmla="*/ 28 h 34"/>
                <a:gd name="T28" fmla="*/ 18 w 26"/>
                <a:gd name="T29" fmla="*/ 28 h 34"/>
                <a:gd name="T30" fmla="*/ 18 w 26"/>
                <a:gd name="T31" fmla="*/ 29 h 34"/>
                <a:gd name="T32" fmla="*/ 16 w 26"/>
                <a:gd name="T33" fmla="*/ 29 h 34"/>
                <a:gd name="T34" fmla="*/ 15 w 26"/>
                <a:gd name="T35" fmla="*/ 32 h 34"/>
                <a:gd name="T36" fmla="*/ 13 w 26"/>
                <a:gd name="T37" fmla="*/ 34 h 34"/>
                <a:gd name="T38" fmla="*/ 13 w 26"/>
                <a:gd name="T39" fmla="*/ 32 h 34"/>
                <a:gd name="T40" fmla="*/ 12 w 26"/>
                <a:gd name="T41" fmla="*/ 31 h 34"/>
                <a:gd name="T42" fmla="*/ 9 w 26"/>
                <a:gd name="T43" fmla="*/ 26 h 34"/>
                <a:gd name="T44" fmla="*/ 7 w 26"/>
                <a:gd name="T45" fmla="*/ 24 h 34"/>
                <a:gd name="T46" fmla="*/ 6 w 26"/>
                <a:gd name="T47" fmla="*/ 22 h 34"/>
                <a:gd name="T48" fmla="*/ 4 w 26"/>
                <a:gd name="T49" fmla="*/ 21 h 34"/>
                <a:gd name="T50" fmla="*/ 1 w 26"/>
                <a:gd name="T51" fmla="*/ 19 h 34"/>
                <a:gd name="T52" fmla="*/ 0 w 26"/>
                <a:gd name="T53" fmla="*/ 18 h 34"/>
                <a:gd name="T54" fmla="*/ 6 w 26"/>
                <a:gd name="T55" fmla="*/ 18 h 34"/>
                <a:gd name="T56" fmla="*/ 7 w 26"/>
                <a:gd name="T57" fmla="*/ 18 h 34"/>
                <a:gd name="T58" fmla="*/ 10 w 26"/>
                <a:gd name="T59" fmla="*/ 21 h 34"/>
                <a:gd name="T60" fmla="*/ 10 w 26"/>
                <a:gd name="T61" fmla="*/ 22 h 34"/>
                <a:gd name="T62" fmla="*/ 12 w 26"/>
                <a:gd name="T63" fmla="*/ 25 h 34"/>
                <a:gd name="T64" fmla="*/ 12 w 26"/>
                <a:gd name="T65" fmla="*/ 24 h 34"/>
                <a:gd name="T66" fmla="*/ 12 w 26"/>
                <a:gd name="T67" fmla="*/ 22 h 34"/>
                <a:gd name="T68" fmla="*/ 15 w 26"/>
                <a:gd name="T69" fmla="*/ 18 h 34"/>
                <a:gd name="T70" fmla="*/ 19 w 26"/>
                <a:gd name="T71" fmla="*/ 15 h 34"/>
                <a:gd name="T72" fmla="*/ 21 w 26"/>
                <a:gd name="T73" fmla="*/ 7 h 34"/>
                <a:gd name="T74" fmla="*/ 21 w 26"/>
                <a:gd name="T75" fmla="*/ 6 h 34"/>
                <a:gd name="T76" fmla="*/ 21 w 26"/>
                <a:gd name="T77" fmla="*/ 1 h 34"/>
                <a:gd name="T78" fmla="*/ 21 w 26"/>
                <a:gd name="T79" fmla="*/ 0 h 34"/>
                <a:gd name="T80" fmla="*/ 22 w 26"/>
                <a:gd name="T81" fmla="*/ 0 h 34"/>
                <a:gd name="T82" fmla="*/ 23 w 26"/>
                <a:gd name="T83" fmla="*/ 0 h 34"/>
                <a:gd name="T84" fmla="*/ 25 w 26"/>
                <a:gd name="T85" fmla="*/ 3 h 34"/>
                <a:gd name="T86" fmla="*/ 26 w 26"/>
                <a:gd name="T87" fmla="*/ 4 h 34"/>
                <a:gd name="T88" fmla="*/ 25 w 26"/>
                <a:gd name="T89" fmla="*/ 6 h 34"/>
                <a:gd name="T90" fmla="*/ 25 w 26"/>
                <a:gd name="T91" fmla="*/ 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"/>
                <a:gd name="T139" fmla="*/ 0 h 34"/>
                <a:gd name="T140" fmla="*/ 26 w 26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" h="34">
                  <a:moveTo>
                    <a:pt x="25" y="7"/>
                  </a:moveTo>
                  <a:lnTo>
                    <a:pt x="25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5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1" name="Freeform 176"/>
            <p:cNvSpPr>
              <a:spLocks/>
            </p:cNvSpPr>
            <p:nvPr/>
          </p:nvSpPr>
          <p:spPr bwMode="auto">
            <a:xfrm>
              <a:off x="2469" y="352"/>
              <a:ext cx="6" cy="12"/>
            </a:xfrm>
            <a:custGeom>
              <a:avLst/>
              <a:gdLst>
                <a:gd name="T0" fmla="*/ 1 w 6"/>
                <a:gd name="T1" fmla="*/ 2 h 12"/>
                <a:gd name="T2" fmla="*/ 3 w 6"/>
                <a:gd name="T3" fmla="*/ 3 h 12"/>
                <a:gd name="T4" fmla="*/ 4 w 6"/>
                <a:gd name="T5" fmla="*/ 2 h 12"/>
                <a:gd name="T6" fmla="*/ 6 w 6"/>
                <a:gd name="T7" fmla="*/ 3 h 12"/>
                <a:gd name="T8" fmla="*/ 4 w 6"/>
                <a:gd name="T9" fmla="*/ 5 h 12"/>
                <a:gd name="T10" fmla="*/ 6 w 6"/>
                <a:gd name="T11" fmla="*/ 6 h 12"/>
                <a:gd name="T12" fmla="*/ 6 w 6"/>
                <a:gd name="T13" fmla="*/ 8 h 12"/>
                <a:gd name="T14" fmla="*/ 4 w 6"/>
                <a:gd name="T15" fmla="*/ 12 h 12"/>
                <a:gd name="T16" fmla="*/ 4 w 6"/>
                <a:gd name="T17" fmla="*/ 9 h 12"/>
                <a:gd name="T18" fmla="*/ 1 w 6"/>
                <a:gd name="T19" fmla="*/ 8 h 12"/>
                <a:gd name="T20" fmla="*/ 3 w 6"/>
                <a:gd name="T21" fmla="*/ 6 h 12"/>
                <a:gd name="T22" fmla="*/ 1 w 6"/>
                <a:gd name="T23" fmla="*/ 6 h 12"/>
                <a:gd name="T24" fmla="*/ 0 w 6"/>
                <a:gd name="T25" fmla="*/ 6 h 12"/>
                <a:gd name="T26" fmla="*/ 0 w 6"/>
                <a:gd name="T27" fmla="*/ 8 h 12"/>
                <a:gd name="T28" fmla="*/ 0 w 6"/>
                <a:gd name="T29" fmla="*/ 0 h 12"/>
                <a:gd name="T30" fmla="*/ 1 w 6"/>
                <a:gd name="T31" fmla="*/ 0 h 12"/>
                <a:gd name="T32" fmla="*/ 1 w 6"/>
                <a:gd name="T33" fmla="*/ 2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12"/>
                <a:gd name="T53" fmla="*/ 6 w 6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12">
                  <a:moveTo>
                    <a:pt x="1" y="2"/>
                  </a:moveTo>
                  <a:lnTo>
                    <a:pt x="3" y="3"/>
                  </a:lnTo>
                  <a:lnTo>
                    <a:pt x="4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2" name="Freeform 177"/>
            <p:cNvSpPr>
              <a:spLocks/>
            </p:cNvSpPr>
            <p:nvPr/>
          </p:nvSpPr>
          <p:spPr bwMode="auto">
            <a:xfrm>
              <a:off x="2456" y="345"/>
              <a:ext cx="5" cy="4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4 h 4"/>
                <a:gd name="T4" fmla="*/ 4 w 5"/>
                <a:gd name="T5" fmla="*/ 4 h 4"/>
                <a:gd name="T6" fmla="*/ 3 w 5"/>
                <a:gd name="T7" fmla="*/ 4 h 4"/>
                <a:gd name="T8" fmla="*/ 0 w 5"/>
                <a:gd name="T9" fmla="*/ 4 h 4"/>
                <a:gd name="T10" fmla="*/ 0 w 5"/>
                <a:gd name="T11" fmla="*/ 1 h 4"/>
                <a:gd name="T12" fmla="*/ 1 w 5"/>
                <a:gd name="T13" fmla="*/ 1 h 4"/>
                <a:gd name="T14" fmla="*/ 3 w 5"/>
                <a:gd name="T15" fmla="*/ 0 h 4"/>
                <a:gd name="T16" fmla="*/ 3 w 5"/>
                <a:gd name="T17" fmla="*/ 1 h 4"/>
                <a:gd name="T18" fmla="*/ 5 w 5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4"/>
                <a:gd name="T32" fmla="*/ 5 w 5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4">
                  <a:moveTo>
                    <a:pt x="5" y="3"/>
                  </a:moveTo>
                  <a:lnTo>
                    <a:pt x="5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3" name="Freeform 178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3 w 5"/>
                <a:gd name="T1" fmla="*/ 7 h 8"/>
                <a:gd name="T2" fmla="*/ 2 w 5"/>
                <a:gd name="T3" fmla="*/ 8 h 8"/>
                <a:gd name="T4" fmla="*/ 0 w 5"/>
                <a:gd name="T5" fmla="*/ 8 h 8"/>
                <a:gd name="T6" fmla="*/ 0 w 5"/>
                <a:gd name="T7" fmla="*/ 7 h 8"/>
                <a:gd name="T8" fmla="*/ 0 w 5"/>
                <a:gd name="T9" fmla="*/ 5 h 8"/>
                <a:gd name="T10" fmla="*/ 2 w 5"/>
                <a:gd name="T11" fmla="*/ 3 h 8"/>
                <a:gd name="T12" fmla="*/ 2 w 5"/>
                <a:gd name="T13" fmla="*/ 1 h 8"/>
                <a:gd name="T14" fmla="*/ 2 w 5"/>
                <a:gd name="T15" fmla="*/ 0 h 8"/>
                <a:gd name="T16" fmla="*/ 5 w 5"/>
                <a:gd name="T17" fmla="*/ 0 h 8"/>
                <a:gd name="T18" fmla="*/ 5 w 5"/>
                <a:gd name="T19" fmla="*/ 1 h 8"/>
                <a:gd name="T20" fmla="*/ 5 w 5"/>
                <a:gd name="T21" fmla="*/ 5 h 8"/>
                <a:gd name="T22" fmla="*/ 3 w 5"/>
                <a:gd name="T23" fmla="*/ 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3" y="7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4" name="Freeform 179"/>
            <p:cNvSpPr>
              <a:spLocks/>
            </p:cNvSpPr>
            <p:nvPr/>
          </p:nvSpPr>
          <p:spPr bwMode="auto">
            <a:xfrm>
              <a:off x="2419" y="318"/>
              <a:ext cx="7" cy="11"/>
            </a:xfrm>
            <a:custGeom>
              <a:avLst/>
              <a:gdLst>
                <a:gd name="T0" fmla="*/ 4 w 7"/>
                <a:gd name="T1" fmla="*/ 0 h 11"/>
                <a:gd name="T2" fmla="*/ 7 w 7"/>
                <a:gd name="T3" fmla="*/ 5 h 11"/>
                <a:gd name="T4" fmla="*/ 7 w 7"/>
                <a:gd name="T5" fmla="*/ 9 h 11"/>
                <a:gd name="T6" fmla="*/ 7 w 7"/>
                <a:gd name="T7" fmla="*/ 11 h 11"/>
                <a:gd name="T8" fmla="*/ 6 w 7"/>
                <a:gd name="T9" fmla="*/ 9 h 11"/>
                <a:gd name="T10" fmla="*/ 4 w 7"/>
                <a:gd name="T11" fmla="*/ 6 h 11"/>
                <a:gd name="T12" fmla="*/ 6 w 7"/>
                <a:gd name="T13" fmla="*/ 5 h 11"/>
                <a:gd name="T14" fmla="*/ 4 w 7"/>
                <a:gd name="T15" fmla="*/ 3 h 11"/>
                <a:gd name="T16" fmla="*/ 3 w 7"/>
                <a:gd name="T17" fmla="*/ 5 h 11"/>
                <a:gd name="T18" fmla="*/ 0 w 7"/>
                <a:gd name="T19" fmla="*/ 5 h 11"/>
                <a:gd name="T20" fmla="*/ 1 w 7"/>
                <a:gd name="T21" fmla="*/ 2 h 11"/>
                <a:gd name="T22" fmla="*/ 3 w 7"/>
                <a:gd name="T23" fmla="*/ 2 h 11"/>
                <a:gd name="T24" fmla="*/ 4 w 7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1"/>
                <a:gd name="T41" fmla="*/ 7 w 7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1">
                  <a:moveTo>
                    <a:pt x="4" y="0"/>
                  </a:move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5" name="Freeform 180"/>
            <p:cNvSpPr>
              <a:spLocks/>
            </p:cNvSpPr>
            <p:nvPr/>
          </p:nvSpPr>
          <p:spPr bwMode="auto">
            <a:xfrm>
              <a:off x="2398" y="302"/>
              <a:ext cx="9" cy="6"/>
            </a:xfrm>
            <a:custGeom>
              <a:avLst/>
              <a:gdLst>
                <a:gd name="T0" fmla="*/ 6 w 9"/>
                <a:gd name="T1" fmla="*/ 6 h 6"/>
                <a:gd name="T2" fmla="*/ 2 w 9"/>
                <a:gd name="T3" fmla="*/ 6 h 6"/>
                <a:gd name="T4" fmla="*/ 2 w 9"/>
                <a:gd name="T5" fmla="*/ 2 h 6"/>
                <a:gd name="T6" fmla="*/ 0 w 9"/>
                <a:gd name="T7" fmla="*/ 2 h 6"/>
                <a:gd name="T8" fmla="*/ 0 w 9"/>
                <a:gd name="T9" fmla="*/ 0 h 6"/>
                <a:gd name="T10" fmla="*/ 6 w 9"/>
                <a:gd name="T11" fmla="*/ 3 h 6"/>
                <a:gd name="T12" fmla="*/ 9 w 9"/>
                <a:gd name="T13" fmla="*/ 5 h 6"/>
                <a:gd name="T14" fmla="*/ 6 w 9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6"/>
                <a:gd name="T26" fmla="*/ 9 w 9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6">
                  <a:moveTo>
                    <a:pt x="6" y="6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3"/>
                  </a:lnTo>
                  <a:lnTo>
                    <a:pt x="9" y="5"/>
                  </a:lnTo>
                  <a:lnTo>
                    <a:pt x="6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6" name="Freeform 181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11 w 11"/>
                <a:gd name="T5" fmla="*/ 6 h 8"/>
                <a:gd name="T6" fmla="*/ 6 w 11"/>
                <a:gd name="T7" fmla="*/ 8 h 8"/>
                <a:gd name="T8" fmla="*/ 2 w 11"/>
                <a:gd name="T9" fmla="*/ 6 h 8"/>
                <a:gd name="T10" fmla="*/ 2 w 11"/>
                <a:gd name="T11" fmla="*/ 3 h 8"/>
                <a:gd name="T12" fmla="*/ 0 w 11"/>
                <a:gd name="T13" fmla="*/ 2 h 8"/>
                <a:gd name="T14" fmla="*/ 2 w 11"/>
                <a:gd name="T15" fmla="*/ 2 h 8"/>
                <a:gd name="T16" fmla="*/ 3 w 11"/>
                <a:gd name="T17" fmla="*/ 3 h 8"/>
                <a:gd name="T18" fmla="*/ 5 w 11"/>
                <a:gd name="T19" fmla="*/ 2 h 8"/>
                <a:gd name="T20" fmla="*/ 6 w 11"/>
                <a:gd name="T21" fmla="*/ 3 h 8"/>
                <a:gd name="T22" fmla="*/ 8 w 11"/>
                <a:gd name="T23" fmla="*/ 3 h 8"/>
                <a:gd name="T24" fmla="*/ 6 w 11"/>
                <a:gd name="T25" fmla="*/ 0 h 8"/>
                <a:gd name="T26" fmla="*/ 8 w 11"/>
                <a:gd name="T27" fmla="*/ 0 h 8"/>
                <a:gd name="T28" fmla="*/ 9 w 11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"/>
                <a:gd name="T47" fmla="*/ 11 w 11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7" name="Freeform 18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8" name="Freeform 183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3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89" name="Freeform 184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6 w 6"/>
                <a:gd name="T1" fmla="*/ 4 h 6"/>
                <a:gd name="T2" fmla="*/ 4 w 6"/>
                <a:gd name="T3" fmla="*/ 6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90" name="Freeform 185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3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91" name="Freeform 186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3 w 3"/>
                <a:gd name="T1" fmla="*/ 5 h 7"/>
                <a:gd name="T2" fmla="*/ 1 w 3"/>
                <a:gd name="T3" fmla="*/ 7 h 7"/>
                <a:gd name="T4" fmla="*/ 0 w 3"/>
                <a:gd name="T5" fmla="*/ 7 h 7"/>
                <a:gd name="T6" fmla="*/ 0 w 3"/>
                <a:gd name="T7" fmla="*/ 6 h 7"/>
                <a:gd name="T8" fmla="*/ 1 w 3"/>
                <a:gd name="T9" fmla="*/ 5 h 7"/>
                <a:gd name="T10" fmla="*/ 1 w 3"/>
                <a:gd name="T11" fmla="*/ 2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3" y="5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92" name="Freeform 187"/>
            <p:cNvSpPr>
              <a:spLocks/>
            </p:cNvSpPr>
            <p:nvPr/>
          </p:nvSpPr>
          <p:spPr bwMode="auto">
            <a:xfrm>
              <a:off x="2339" y="171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3 w 5"/>
                <a:gd name="T5" fmla="*/ 2 h 2"/>
                <a:gd name="T6" fmla="*/ 0 w 5"/>
                <a:gd name="T7" fmla="*/ 0 h 2"/>
                <a:gd name="T8" fmla="*/ 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"/>
                <a:gd name="T17" fmla="*/ 5 w 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93" name="Freeform 188"/>
            <p:cNvSpPr>
              <a:spLocks/>
            </p:cNvSpPr>
            <p:nvPr/>
          </p:nvSpPr>
          <p:spPr bwMode="auto">
            <a:xfrm>
              <a:off x="2334" y="160"/>
              <a:ext cx="5" cy="6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3 h 6"/>
                <a:gd name="T4" fmla="*/ 5 w 5"/>
                <a:gd name="T5" fmla="*/ 3 h 6"/>
                <a:gd name="T6" fmla="*/ 5 w 5"/>
                <a:gd name="T7" fmla="*/ 6 h 6"/>
                <a:gd name="T8" fmla="*/ 4 w 5"/>
                <a:gd name="T9" fmla="*/ 6 h 6"/>
                <a:gd name="T10" fmla="*/ 4 w 5"/>
                <a:gd name="T11" fmla="*/ 4 h 6"/>
                <a:gd name="T12" fmla="*/ 3 w 5"/>
                <a:gd name="T13" fmla="*/ 1 h 6"/>
                <a:gd name="T14" fmla="*/ 0 w 5"/>
                <a:gd name="T15" fmla="*/ 3 h 6"/>
                <a:gd name="T16" fmla="*/ 1 w 5"/>
                <a:gd name="T17" fmla="*/ 1 h 6"/>
                <a:gd name="T18" fmla="*/ 1 w 5"/>
                <a:gd name="T19" fmla="*/ 0 h 6"/>
                <a:gd name="T20" fmla="*/ 3 w 5"/>
                <a:gd name="T21" fmla="*/ 0 h 6"/>
                <a:gd name="T22" fmla="*/ 4 w 5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6"/>
                <a:gd name="T38" fmla="*/ 5 w 5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6">
                  <a:moveTo>
                    <a:pt x="4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794" name="Freeform 189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3 w 3"/>
                <a:gd name="T7" fmla="*/ 0 h 5"/>
                <a:gd name="T8" fmla="*/ 3 w 3"/>
                <a:gd name="T9" fmla="*/ 2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5"/>
                <a:gd name="T17" fmla="*/ 3 w 3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5">
                  <a:moveTo>
                    <a:pt x="3" y="2"/>
                  </a:moveTo>
                  <a:lnTo>
                    <a:pt x="2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6553200" y="985838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Diana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37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858000" y="12811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Sava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41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6324600" y="17383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Sofia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37</a:t>
            </a:r>
          </a:p>
        </p:txBody>
      </p:sp>
      <p:sp>
        <p:nvSpPr>
          <p:cNvPr id="234" name="TextBox 233"/>
          <p:cNvSpPr txBox="1"/>
          <p:nvPr/>
        </p:nvSpPr>
        <p:spPr>
          <a:xfrm>
            <a:off x="6858000" y="2805113"/>
            <a:ext cx="1066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Analanjirofo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sp>
        <p:nvSpPr>
          <p:cNvPr id="235" name="TextBox 234"/>
          <p:cNvSpPr txBox="1"/>
          <p:nvPr/>
        </p:nvSpPr>
        <p:spPr>
          <a:xfrm>
            <a:off x="6629400" y="3581400"/>
            <a:ext cx="990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52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6172200" y="4495800"/>
            <a:ext cx="914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Vatovavy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Fitovinany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49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5943600" y="5395913"/>
            <a:ext cx="914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46</a:t>
            </a:r>
          </a:p>
        </p:txBody>
      </p:sp>
      <p:sp>
        <p:nvSpPr>
          <p:cNvPr id="238" name="TextBox 237"/>
          <p:cNvSpPr txBox="1"/>
          <p:nvPr/>
        </p:nvSpPr>
        <p:spPr>
          <a:xfrm>
            <a:off x="5486400" y="6081713"/>
            <a:ext cx="609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Anosy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58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4876800" y="63103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Androy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4267200" y="5243513"/>
            <a:ext cx="990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Andrefana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42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4648200" y="4110038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Menabe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43</a:t>
            </a:r>
          </a:p>
        </p:txBody>
      </p:sp>
      <p:sp>
        <p:nvSpPr>
          <p:cNvPr id="242" name="TextBox 241"/>
          <p:cNvSpPr txBox="1"/>
          <p:nvPr/>
        </p:nvSpPr>
        <p:spPr>
          <a:xfrm>
            <a:off x="4572000" y="28813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Melaky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31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5257800" y="22717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Boeny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45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5638800" y="26670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Betsiboka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18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3581400" y="2347913"/>
            <a:ext cx="990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Analamanga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50</a:t>
            </a:r>
          </a:p>
        </p:txBody>
      </p:sp>
      <p:cxnSp>
        <p:nvCxnSpPr>
          <p:cNvPr id="246" name="Straight Connector 245"/>
          <p:cNvCxnSpPr/>
          <p:nvPr/>
        </p:nvCxnSpPr>
        <p:spPr>
          <a:xfrm>
            <a:off x="4495800" y="2576513"/>
            <a:ext cx="1676400" cy="76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7467600" y="2271713"/>
            <a:ext cx="1295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Alaotra</a:t>
            </a:r>
            <a:r>
              <a:rPr lang="en-US" sz="1200" b="1" dirty="0">
                <a:latin typeface="+mn-lt"/>
                <a:cs typeface="+mn-cs"/>
              </a:rPr>
              <a:t> </a:t>
            </a:r>
            <a:r>
              <a:rPr lang="en-US" sz="1200" b="1" dirty="0" err="1">
                <a:latin typeface="+mn-lt"/>
                <a:cs typeface="+mn-cs"/>
              </a:rPr>
              <a:t>Mangoro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cxnSp>
        <p:nvCxnSpPr>
          <p:cNvPr id="248" name="Straight Connector 247"/>
          <p:cNvCxnSpPr/>
          <p:nvPr/>
        </p:nvCxnSpPr>
        <p:spPr>
          <a:xfrm rot="10800000" flipV="1">
            <a:off x="6553200" y="2424113"/>
            <a:ext cx="990600" cy="685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TextBox 248"/>
          <p:cNvSpPr txBox="1"/>
          <p:nvPr/>
        </p:nvSpPr>
        <p:spPr>
          <a:xfrm>
            <a:off x="5715000" y="3500438"/>
            <a:ext cx="53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Itasy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50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505200" y="3795713"/>
            <a:ext cx="1219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Vakinankaratra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57</a:t>
            </a:r>
          </a:p>
        </p:txBody>
      </p:sp>
      <p:cxnSp>
        <p:nvCxnSpPr>
          <p:cNvPr id="251" name="Straight Connector 250"/>
          <p:cNvCxnSpPr/>
          <p:nvPr/>
        </p:nvCxnSpPr>
        <p:spPr>
          <a:xfrm>
            <a:off x="4572000" y="3948113"/>
            <a:ext cx="13716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TextBox 251"/>
          <p:cNvSpPr txBox="1"/>
          <p:nvPr/>
        </p:nvSpPr>
        <p:spPr>
          <a:xfrm>
            <a:off x="6781800" y="4114800"/>
            <a:ext cx="1295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Amoron’i</a:t>
            </a:r>
            <a:r>
              <a:rPr lang="en-US" sz="1200" b="1" dirty="0">
                <a:latin typeface="+mn-lt"/>
                <a:cs typeface="+mn-cs"/>
              </a:rPr>
              <a:t> Mania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71</a:t>
            </a:r>
          </a:p>
        </p:txBody>
      </p:sp>
      <p:cxnSp>
        <p:nvCxnSpPr>
          <p:cNvPr id="253" name="Straight Connector 252"/>
          <p:cNvCxnSpPr/>
          <p:nvPr/>
        </p:nvCxnSpPr>
        <p:spPr>
          <a:xfrm rot="10800000" flipV="1">
            <a:off x="5867400" y="4329113"/>
            <a:ext cx="10668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/>
          <p:cNvSpPr txBox="1"/>
          <p:nvPr/>
        </p:nvSpPr>
        <p:spPr>
          <a:xfrm>
            <a:off x="5334000" y="4535488"/>
            <a:ext cx="990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Haute</a:t>
            </a: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Matsiatra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63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5105400" y="5119688"/>
            <a:ext cx="9906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Ihorombe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50</a:t>
            </a:r>
          </a:p>
        </p:txBody>
      </p:sp>
      <p:sp>
        <p:nvSpPr>
          <p:cNvPr id="256" name="TextBox 255"/>
          <p:cNvSpPr txBox="1"/>
          <p:nvPr/>
        </p:nvSpPr>
        <p:spPr>
          <a:xfrm>
            <a:off x="3581400" y="3109913"/>
            <a:ext cx="914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Bongolava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51</a:t>
            </a:r>
          </a:p>
        </p:txBody>
      </p:sp>
      <p:cxnSp>
        <p:nvCxnSpPr>
          <p:cNvPr id="257" name="Straight Connector 256"/>
          <p:cNvCxnSpPr/>
          <p:nvPr/>
        </p:nvCxnSpPr>
        <p:spPr>
          <a:xfrm>
            <a:off x="4343400" y="3262313"/>
            <a:ext cx="12192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TextBox 257"/>
          <p:cNvSpPr txBox="1"/>
          <p:nvPr/>
        </p:nvSpPr>
        <p:spPr>
          <a:xfrm>
            <a:off x="990600" y="3429000"/>
            <a:ext cx="1752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Madagascar</a:t>
            </a:r>
          </a:p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50%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Retard de croissance</a:t>
            </a:r>
            <a:br>
              <a:rPr lang="en-US" smtClean="0"/>
            </a:br>
            <a:r>
              <a:rPr lang="en-US" smtClean="0"/>
              <a:t>en Afrique</a:t>
            </a:r>
          </a:p>
        </p:txBody>
      </p:sp>
      <p:graphicFrame>
        <p:nvGraphicFramePr>
          <p:cNvPr id="6146" name="Content Placeholder 3"/>
          <p:cNvGraphicFramePr>
            <a:graphicFrameLocks noGrp="1"/>
          </p:cNvGraphicFramePr>
          <p:nvPr>
            <p:ph idx="1"/>
          </p:nvPr>
        </p:nvGraphicFramePr>
        <p:xfrm>
          <a:off x="-381000" y="1524000"/>
          <a:ext cx="9067800" cy="4953000"/>
        </p:xfrm>
        <a:graphic>
          <a:graphicData uri="http://schemas.openxmlformats.org/presentationml/2006/ole">
            <p:oleObj spid="_x0000_s6146" r:id="rId3" imgW="9071634" imgH="4956478" progId="Excel.Sheet.8">
              <p:embed/>
            </p:oleObj>
          </a:graphicData>
        </a:graphic>
      </p:graphicFrame>
      <p:sp>
        <p:nvSpPr>
          <p:cNvPr id="5" name="Left Arrow 4"/>
          <p:cNvSpPr/>
          <p:nvPr/>
        </p:nvSpPr>
        <p:spPr bwMode="auto">
          <a:xfrm>
            <a:off x="8001000" y="1600200"/>
            <a:ext cx="838200" cy="381000"/>
          </a:xfrm>
          <a:prstGeom prst="leftArrow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943600" y="5029200"/>
            <a:ext cx="28305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presentationml/2006/ole">
            <p:oleObj spid="_x0000_s7170" r:id="rId3" imgW="8230313" imgH="4523624" progId="Excel.Sheet.8">
              <p:embed/>
            </p:oleObj>
          </a:graphicData>
        </a:graphic>
      </p:graphicFrame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458200" cy="1143000"/>
          </a:xfrm>
        </p:spPr>
        <p:txBody>
          <a:bodyPr/>
          <a:lstStyle/>
          <a:p>
            <a:r>
              <a:rPr lang="en-US" sz="4400" smtClean="0"/>
              <a:t>Tendance du retard de croissance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019800" y="1295400"/>
            <a:ext cx="28305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566738" y="271463"/>
            <a:ext cx="8201025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mtClean="0"/>
              <a:t>Retard de croissance</a:t>
            </a:r>
            <a:r>
              <a:rPr lang="fr-CD" smtClean="0">
                <a:solidFill>
                  <a:schemeClr val="bg1"/>
                </a:solidFill>
              </a:rPr>
              <a:t> par</a:t>
            </a:r>
            <a:r>
              <a:rPr lang="fr-FR" smtClean="0">
                <a:solidFill>
                  <a:schemeClr val="bg1"/>
                </a:solidFill>
              </a:rPr>
              <a:t> quintile de bien-être économique</a:t>
            </a:r>
          </a:p>
        </p:txBody>
      </p:sp>
      <p:graphicFrame>
        <p:nvGraphicFramePr>
          <p:cNvPr id="8194" name="Chart 5"/>
          <p:cNvGraphicFramePr>
            <a:graphicFrameLocks/>
          </p:cNvGraphicFramePr>
          <p:nvPr/>
        </p:nvGraphicFramePr>
        <p:xfrm>
          <a:off x="393700" y="1905000"/>
          <a:ext cx="8167688" cy="4522788"/>
        </p:xfrm>
        <a:graphic>
          <a:graphicData uri="http://schemas.openxmlformats.org/presentationml/2006/ole">
            <p:oleObj spid="_x0000_s8194" r:id="rId3" imgW="8163251" imgH="4517528" progId="Excel.Sheet.8">
              <p:embed/>
            </p:oleObj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172200" y="1752600"/>
            <a:ext cx="283051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400" i="1" dirty="0"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58200" cy="1143000"/>
          </a:xfrm>
        </p:spPr>
        <p:txBody>
          <a:bodyPr/>
          <a:lstStyle/>
          <a:p>
            <a:r>
              <a:rPr lang="fr-HT" smtClean="0"/>
              <a:t>Consommation de micronutriments</a:t>
            </a:r>
          </a:p>
        </p:txBody>
      </p:sp>
      <p:graphicFrame>
        <p:nvGraphicFramePr>
          <p:cNvPr id="9218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228600" y="1828800"/>
          <a:ext cx="8610600" cy="5486400"/>
        </p:xfrm>
        <a:graphic>
          <a:graphicData uri="http://schemas.openxmlformats.org/presentationml/2006/ole">
            <p:oleObj spid="_x0000_s9218" r:id="rId3" imgW="8608298" imgH="5486876" progId="Excel.Sheet.8">
              <p:embed/>
            </p:oleObj>
          </a:graphicData>
        </a:graphic>
      </p:graphicFrame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352800" y="63246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latin typeface="+mn-lt"/>
                <a:cs typeface="+mn-cs"/>
              </a:rPr>
              <a:t>Pourcentage d’enfants  </a:t>
            </a:r>
          </a:p>
        </p:txBody>
      </p:sp>
      <p:grpSp>
        <p:nvGrpSpPr>
          <p:cNvPr id="9221" name="Group 8"/>
          <p:cNvGrpSpPr>
            <a:grpSpLocks/>
          </p:cNvGrpSpPr>
          <p:nvPr/>
        </p:nvGrpSpPr>
        <p:grpSpPr bwMode="auto">
          <a:xfrm>
            <a:off x="228600" y="1219200"/>
            <a:ext cx="2362200" cy="646113"/>
            <a:chOff x="4746281" y="1352534"/>
            <a:chExt cx="4065210" cy="1631594"/>
          </a:xfrm>
        </p:grpSpPr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4822777" y="1352534"/>
              <a:ext cx="3884898" cy="1631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FR" sz="1800" dirty="0">
                  <a:latin typeface="+mn-lt"/>
                  <a:cs typeface="+mn-cs"/>
                </a:rPr>
                <a:t>Parmi les enfants</a:t>
              </a:r>
              <a:br>
                <a:rPr lang="fr-FR" sz="1800" dirty="0">
                  <a:latin typeface="+mn-lt"/>
                  <a:cs typeface="+mn-cs"/>
                </a:rPr>
              </a:br>
              <a:r>
                <a:rPr lang="fr-FR" sz="1800" dirty="0">
                  <a:latin typeface="+mn-lt"/>
                  <a:cs typeface="+mn-cs"/>
                </a:rPr>
                <a:t>de 6-35 mois</a:t>
              </a:r>
            </a:p>
          </p:txBody>
        </p:sp>
        <p:cxnSp>
          <p:nvCxnSpPr>
            <p:cNvPr id="9226" name="Straight Connector 10"/>
            <p:cNvCxnSpPr>
              <a:cxnSpLocks noChangeShapeType="1"/>
            </p:cNvCxnSpPr>
            <p:nvPr/>
          </p:nvCxnSpPr>
          <p:spPr bwMode="auto">
            <a:xfrm>
              <a:off x="4746281" y="2891404"/>
              <a:ext cx="4065210" cy="905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9222" name="Group 12"/>
          <p:cNvGrpSpPr>
            <a:grpSpLocks/>
          </p:cNvGrpSpPr>
          <p:nvPr/>
        </p:nvGrpSpPr>
        <p:grpSpPr bwMode="auto">
          <a:xfrm>
            <a:off x="4648200" y="1828800"/>
            <a:ext cx="3284538" cy="673100"/>
            <a:chOff x="4746281" y="2314327"/>
            <a:chExt cx="4075058" cy="1702013"/>
          </a:xfrm>
        </p:grpSpPr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4935361" y="3085050"/>
              <a:ext cx="3885978" cy="931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fr-FR" sz="1800" dirty="0">
                  <a:latin typeface="+mn-lt"/>
                  <a:cs typeface="+mn-cs"/>
                </a:rPr>
                <a:t>Parmi les enfants de 6-59 mois</a:t>
              </a:r>
            </a:p>
          </p:txBody>
        </p:sp>
        <p:cxnSp>
          <p:nvCxnSpPr>
            <p:cNvPr id="9224" name="Straight Connector 14"/>
            <p:cNvCxnSpPr>
              <a:cxnSpLocks noChangeShapeType="1"/>
            </p:cNvCxnSpPr>
            <p:nvPr/>
          </p:nvCxnSpPr>
          <p:spPr bwMode="auto">
            <a:xfrm>
              <a:off x="4746281" y="2314327"/>
              <a:ext cx="4065210" cy="905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1000" y="2209800"/>
            <a:ext cx="43211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smtClean="0"/>
              <a:t>Un Indice de Masse Corporelle (IMC) inférieur à </a:t>
            </a:r>
            <a:r>
              <a:rPr lang="fr-FR" sz="2800" b="1" smtClean="0"/>
              <a:t>18,5 </a:t>
            </a:r>
            <a:r>
              <a:rPr lang="fr-FR" sz="2800" smtClean="0"/>
              <a:t>indique </a:t>
            </a:r>
            <a:r>
              <a:rPr lang="fr-FR" sz="2800" b="1" smtClean="0"/>
              <a:t>une</a:t>
            </a:r>
            <a:r>
              <a:rPr lang="fr-FR" sz="2800" smtClean="0"/>
              <a:t> </a:t>
            </a:r>
            <a:r>
              <a:rPr lang="fr-FR" sz="2800" b="1" smtClean="0"/>
              <a:t>déficience énergétique chronique</a:t>
            </a:r>
          </a:p>
          <a:p>
            <a:endParaRPr lang="fr-FR" sz="2800" b="1" smtClean="0"/>
          </a:p>
          <a:p>
            <a:r>
              <a:rPr lang="fr-FR" sz="2800" smtClean="0"/>
              <a:t>Les femmes avec un IMC plus de </a:t>
            </a:r>
            <a:r>
              <a:rPr lang="fr-FR" sz="2800" b="1" smtClean="0"/>
              <a:t>25</a:t>
            </a:r>
            <a:r>
              <a:rPr lang="fr-FR" sz="2800" smtClean="0"/>
              <a:t> sont considérées comme présentant un </a:t>
            </a:r>
            <a:r>
              <a:rPr lang="fr-FR" sz="2800" b="1" smtClean="0"/>
              <a:t>surpoids</a:t>
            </a:r>
            <a:r>
              <a:rPr lang="fr-FR" sz="2800" smtClean="0"/>
              <a:t> et celles avec un IMC plus de </a:t>
            </a:r>
            <a:r>
              <a:rPr lang="fr-FR" sz="2800" b="1" smtClean="0"/>
              <a:t>30</a:t>
            </a:r>
            <a:r>
              <a:rPr lang="fr-FR" sz="2800" smtClean="0"/>
              <a:t> sont </a:t>
            </a:r>
            <a:r>
              <a:rPr lang="fr-FR" sz="2800" b="1" smtClean="0"/>
              <a:t>obèses</a:t>
            </a:r>
          </a:p>
          <a:p>
            <a:endParaRPr lang="fr-FR" sz="2800" b="1" smtClean="0"/>
          </a:p>
          <a:p>
            <a:r>
              <a:rPr lang="fr-FR" sz="2800" smtClean="0"/>
              <a:t>Les femmes de petite taille (</a:t>
            </a:r>
            <a:r>
              <a:rPr lang="fr-FR" sz="2800" b="1" smtClean="0"/>
              <a:t>moins de 145 cm</a:t>
            </a:r>
            <a:r>
              <a:rPr lang="fr-FR" sz="2800" smtClean="0"/>
              <a:t>) sont plus susceptible d’avoir des complications pendant la grossesse et surtout pendant l’accouchement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1000" y="2209800"/>
            <a:ext cx="43211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HT" smtClean="0"/>
              <a:t>État nutritionnel des femmes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05000"/>
            <a:ext cx="8382000" cy="2286000"/>
          </a:xfrm>
        </p:spPr>
        <p:txBody>
          <a:bodyPr/>
          <a:lstStyle/>
          <a:p>
            <a:pPr marL="457200" indent="-457200" algn="ctr">
              <a:buClr>
                <a:schemeClr val="tx1"/>
              </a:buClr>
              <a:buSzPct val="90000"/>
              <a:buFontTx/>
              <a:buNone/>
            </a:pPr>
            <a:r>
              <a:rPr lang="fr-HT" sz="3600" b="1" smtClean="0">
                <a:solidFill>
                  <a:schemeClr val="tx2"/>
                </a:solidFill>
              </a:rPr>
              <a:t>7 %</a:t>
            </a:r>
            <a:r>
              <a:rPr lang="fr-HT" sz="3600" smtClean="0">
                <a:solidFill>
                  <a:schemeClr val="tx2"/>
                </a:solidFill>
              </a:rPr>
              <a:t> </a:t>
            </a:r>
            <a:r>
              <a:rPr lang="fr-HT" sz="3600" smtClean="0"/>
              <a:t>des femmes malgaches sont </a:t>
            </a:r>
          </a:p>
          <a:p>
            <a:pPr marL="457200" indent="-457200" algn="ctr">
              <a:buClr>
                <a:schemeClr val="tx1"/>
              </a:buClr>
              <a:buSzPct val="90000"/>
              <a:buFontTx/>
              <a:buNone/>
            </a:pPr>
            <a:r>
              <a:rPr lang="fr-HT" sz="3600" smtClean="0"/>
              <a:t>de très petite taille (&lt;145 cm)</a:t>
            </a:r>
          </a:p>
          <a:p>
            <a:pPr marL="457200" indent="-457200">
              <a:buClr>
                <a:schemeClr val="tx1"/>
              </a:buClr>
              <a:buSzPct val="90000"/>
            </a:pPr>
            <a:endParaRPr lang="fr-HT" sz="3600" smtClean="0"/>
          </a:p>
          <a:p>
            <a:pPr marL="457200" indent="-457200">
              <a:buClr>
                <a:schemeClr val="tx1"/>
              </a:buClr>
              <a:buSzPct val="90000"/>
            </a:pPr>
            <a:endParaRPr lang="fr-HT" sz="3600" baseline="30000" smtClean="0"/>
          </a:p>
          <a:p>
            <a:pPr marL="457200" indent="-457200">
              <a:buClr>
                <a:schemeClr val="tx1"/>
              </a:buClr>
              <a:buSzPct val="90000"/>
            </a:pPr>
            <a:endParaRPr lang="fr-HT" baseline="30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État nutritionnel des femmes</a:t>
            </a:r>
          </a:p>
        </p:txBody>
      </p:sp>
      <p:graphicFrame>
        <p:nvGraphicFramePr>
          <p:cNvPr id="10242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458200" cy="5181600"/>
        </p:xfrm>
        <a:graphic>
          <a:graphicData uri="http://schemas.openxmlformats.org/presentationml/2006/ole">
            <p:oleObj spid="_x0000_s10242" r:id="rId3" imgW="8455885" imgH="5182049" progId="Excel.Shee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Consommation de micronutriments par les mères</a:t>
            </a:r>
          </a:p>
        </p:txBody>
      </p:sp>
      <p:graphicFrame>
        <p:nvGraphicFramePr>
          <p:cNvPr id="11266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371600"/>
          <a:ext cx="8382000" cy="5181600"/>
        </p:xfrm>
        <a:graphic>
          <a:graphicData uri="http://schemas.openxmlformats.org/presentationml/2006/ole">
            <p:oleObj spid="_x0000_s11266" r:id="rId3" imgW="8382727" imgH="5182049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77000" y="1295400"/>
            <a:ext cx="1905000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ayant un enfants de moins de trois ans vivant avec elles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1000" y="2209800"/>
            <a:ext cx="43211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r>
              <a:rPr lang="en-US" smtClean="0"/>
              <a:t>Prévalence de l’anémie </a:t>
            </a:r>
            <a:br>
              <a:rPr lang="en-US" smtClean="0"/>
            </a:br>
            <a:r>
              <a:rPr lang="en-US" smtClean="0"/>
              <a:t>chez les enfants</a:t>
            </a:r>
          </a:p>
        </p:txBody>
      </p:sp>
      <p:graphicFrame>
        <p:nvGraphicFramePr>
          <p:cNvPr id="29699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652588"/>
          <a:ext cx="8763000" cy="4876800"/>
        </p:xfrm>
        <a:graphic>
          <a:graphicData uri="http://schemas.openxmlformats.org/presentationml/2006/ole">
            <p:oleObj spid="_x0000_s29699" r:id="rId3" imgW="8760711" imgH="4877223" progId="Excel.Sheet.8">
              <p:embed/>
            </p:oleObj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334000" y="56388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51 %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105400" y="44196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48 %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5257800" y="21336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50 %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24600" y="5486400"/>
            <a:ext cx="14478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anémiés</a:t>
            </a:r>
            <a:endParaRPr lang="en-US" sz="1800" i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3352800" cy="3657600"/>
          </a:xfrm>
        </p:spPr>
        <p:txBody>
          <a:bodyPr/>
          <a:lstStyle/>
          <a:p>
            <a:r>
              <a:rPr lang="en-US" smtClean="0"/>
              <a:t>Prévalence de l’anémie chez les enfants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04800" y="5638800"/>
            <a:ext cx="28305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6-59 mois considérés comme anémiés</a:t>
            </a:r>
          </a:p>
        </p:txBody>
      </p:sp>
      <p:grpSp>
        <p:nvGrpSpPr>
          <p:cNvPr id="30724" name="Group 4"/>
          <p:cNvGrpSpPr>
            <a:grpSpLocks noChangeAspect="1"/>
          </p:cNvGrpSpPr>
          <p:nvPr/>
        </p:nvGrpSpPr>
        <p:grpSpPr bwMode="auto">
          <a:xfrm>
            <a:off x="3352800" y="-14288"/>
            <a:ext cx="5562600" cy="7862888"/>
            <a:chOff x="-240" y="-96"/>
            <a:chExt cx="3504" cy="4953"/>
          </a:xfrm>
        </p:grpSpPr>
        <p:sp>
          <p:nvSpPr>
            <p:cNvPr id="30753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-96"/>
              <a:ext cx="3504" cy="4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497" y="1790"/>
              <a:ext cx="453" cy="539"/>
            </a:xfrm>
            <a:custGeom>
              <a:avLst/>
              <a:gdLst/>
              <a:ahLst/>
              <a:cxnLst>
                <a:cxn ang="0">
                  <a:pos x="419" y="461"/>
                </a:cxn>
                <a:cxn ang="0">
                  <a:pos x="418" y="488"/>
                </a:cxn>
                <a:cxn ang="0">
                  <a:pos x="402" y="529"/>
                </a:cxn>
                <a:cxn ang="0">
                  <a:pos x="380" y="533"/>
                </a:cxn>
                <a:cxn ang="0">
                  <a:pos x="360" y="518"/>
                </a:cxn>
                <a:cxn ang="0">
                  <a:pos x="330" y="504"/>
                </a:cxn>
                <a:cxn ang="0">
                  <a:pos x="307" y="498"/>
                </a:cxn>
                <a:cxn ang="0">
                  <a:pos x="302" y="479"/>
                </a:cxn>
                <a:cxn ang="0">
                  <a:pos x="297" y="449"/>
                </a:cxn>
                <a:cxn ang="0">
                  <a:pos x="297" y="423"/>
                </a:cxn>
                <a:cxn ang="0">
                  <a:pos x="278" y="427"/>
                </a:cxn>
                <a:cxn ang="0">
                  <a:pos x="277" y="402"/>
                </a:cxn>
                <a:cxn ang="0">
                  <a:pos x="269" y="373"/>
                </a:cxn>
                <a:cxn ang="0">
                  <a:pos x="259" y="355"/>
                </a:cxn>
                <a:cxn ang="0">
                  <a:pos x="243" y="341"/>
                </a:cxn>
                <a:cxn ang="0">
                  <a:pos x="238" y="319"/>
                </a:cxn>
                <a:cxn ang="0">
                  <a:pos x="210" y="310"/>
                </a:cxn>
                <a:cxn ang="0">
                  <a:pos x="193" y="308"/>
                </a:cxn>
                <a:cxn ang="0">
                  <a:pos x="183" y="307"/>
                </a:cxn>
                <a:cxn ang="0">
                  <a:pos x="162" y="292"/>
                </a:cxn>
                <a:cxn ang="0">
                  <a:pos x="152" y="269"/>
                </a:cxn>
                <a:cxn ang="0">
                  <a:pos x="136" y="252"/>
                </a:cxn>
                <a:cxn ang="0">
                  <a:pos x="124" y="227"/>
                </a:cxn>
                <a:cxn ang="0">
                  <a:pos x="103" y="222"/>
                </a:cxn>
                <a:cxn ang="0">
                  <a:pos x="83" y="207"/>
                </a:cxn>
                <a:cxn ang="0">
                  <a:pos x="66" y="178"/>
                </a:cxn>
                <a:cxn ang="0">
                  <a:pos x="46" y="142"/>
                </a:cxn>
                <a:cxn ang="0">
                  <a:pos x="34" y="95"/>
                </a:cxn>
                <a:cxn ang="0">
                  <a:pos x="11" y="53"/>
                </a:cxn>
                <a:cxn ang="0">
                  <a:pos x="3" y="28"/>
                </a:cxn>
                <a:cxn ang="0">
                  <a:pos x="9" y="7"/>
                </a:cxn>
                <a:cxn ang="0">
                  <a:pos x="41" y="8"/>
                </a:cxn>
                <a:cxn ang="0">
                  <a:pos x="83" y="3"/>
                </a:cxn>
                <a:cxn ang="0">
                  <a:pos x="103" y="6"/>
                </a:cxn>
                <a:cxn ang="0">
                  <a:pos x="118" y="20"/>
                </a:cxn>
                <a:cxn ang="0">
                  <a:pos x="133" y="33"/>
                </a:cxn>
                <a:cxn ang="0">
                  <a:pos x="156" y="42"/>
                </a:cxn>
                <a:cxn ang="0">
                  <a:pos x="180" y="25"/>
                </a:cxn>
                <a:cxn ang="0">
                  <a:pos x="222" y="8"/>
                </a:cxn>
                <a:cxn ang="0">
                  <a:pos x="250" y="28"/>
                </a:cxn>
                <a:cxn ang="0">
                  <a:pos x="269" y="48"/>
                </a:cxn>
                <a:cxn ang="0">
                  <a:pos x="291" y="57"/>
                </a:cxn>
                <a:cxn ang="0">
                  <a:pos x="334" y="42"/>
                </a:cxn>
                <a:cxn ang="0">
                  <a:pos x="363" y="26"/>
                </a:cxn>
                <a:cxn ang="0">
                  <a:pos x="382" y="11"/>
                </a:cxn>
                <a:cxn ang="0">
                  <a:pos x="406" y="22"/>
                </a:cxn>
                <a:cxn ang="0">
                  <a:pos x="416" y="47"/>
                </a:cxn>
                <a:cxn ang="0">
                  <a:pos x="415" y="72"/>
                </a:cxn>
                <a:cxn ang="0">
                  <a:pos x="435" y="105"/>
                </a:cxn>
                <a:cxn ang="0">
                  <a:pos x="438" y="138"/>
                </a:cxn>
                <a:cxn ang="0">
                  <a:pos x="444" y="173"/>
                </a:cxn>
                <a:cxn ang="0">
                  <a:pos x="449" y="195"/>
                </a:cxn>
                <a:cxn ang="0">
                  <a:pos x="444" y="216"/>
                </a:cxn>
                <a:cxn ang="0">
                  <a:pos x="438" y="230"/>
                </a:cxn>
                <a:cxn ang="0">
                  <a:pos x="434" y="261"/>
                </a:cxn>
                <a:cxn ang="0">
                  <a:pos x="419" y="299"/>
                </a:cxn>
                <a:cxn ang="0">
                  <a:pos x="418" y="335"/>
                </a:cxn>
                <a:cxn ang="0">
                  <a:pos x="418" y="366"/>
                </a:cxn>
                <a:cxn ang="0">
                  <a:pos x="427" y="389"/>
                </a:cxn>
                <a:cxn ang="0">
                  <a:pos x="410" y="411"/>
                </a:cxn>
                <a:cxn ang="0">
                  <a:pos x="409" y="433"/>
                </a:cxn>
              </a:cxnLst>
              <a:rect l="0" t="0" r="r" b="b"/>
              <a:pathLst>
                <a:path w="453" h="539">
                  <a:moveTo>
                    <a:pt x="406" y="442"/>
                  </a:moveTo>
                  <a:lnTo>
                    <a:pt x="406" y="445"/>
                  </a:lnTo>
                  <a:lnTo>
                    <a:pt x="407" y="449"/>
                  </a:lnTo>
                  <a:lnTo>
                    <a:pt x="412" y="454"/>
                  </a:lnTo>
                  <a:lnTo>
                    <a:pt x="416" y="457"/>
                  </a:lnTo>
                  <a:lnTo>
                    <a:pt x="419" y="461"/>
                  </a:lnTo>
                  <a:lnTo>
                    <a:pt x="418" y="466"/>
                  </a:lnTo>
                  <a:lnTo>
                    <a:pt x="416" y="470"/>
                  </a:lnTo>
                  <a:lnTo>
                    <a:pt x="415" y="476"/>
                  </a:lnTo>
                  <a:lnTo>
                    <a:pt x="418" y="482"/>
                  </a:lnTo>
                  <a:lnTo>
                    <a:pt x="419" y="486"/>
                  </a:lnTo>
                  <a:lnTo>
                    <a:pt x="418" y="488"/>
                  </a:lnTo>
                  <a:lnTo>
                    <a:pt x="416" y="495"/>
                  </a:lnTo>
                  <a:lnTo>
                    <a:pt x="413" y="501"/>
                  </a:lnTo>
                  <a:lnTo>
                    <a:pt x="409" y="507"/>
                  </a:lnTo>
                  <a:lnTo>
                    <a:pt x="406" y="516"/>
                  </a:lnTo>
                  <a:lnTo>
                    <a:pt x="404" y="523"/>
                  </a:lnTo>
                  <a:lnTo>
                    <a:pt x="402" y="529"/>
                  </a:lnTo>
                  <a:lnTo>
                    <a:pt x="397" y="536"/>
                  </a:lnTo>
                  <a:lnTo>
                    <a:pt x="394" y="538"/>
                  </a:lnTo>
                  <a:lnTo>
                    <a:pt x="394" y="539"/>
                  </a:lnTo>
                  <a:lnTo>
                    <a:pt x="388" y="536"/>
                  </a:lnTo>
                  <a:lnTo>
                    <a:pt x="384" y="535"/>
                  </a:lnTo>
                  <a:lnTo>
                    <a:pt x="380" y="533"/>
                  </a:lnTo>
                  <a:lnTo>
                    <a:pt x="377" y="530"/>
                  </a:lnTo>
                  <a:lnTo>
                    <a:pt x="371" y="524"/>
                  </a:lnTo>
                  <a:lnTo>
                    <a:pt x="371" y="521"/>
                  </a:lnTo>
                  <a:lnTo>
                    <a:pt x="368" y="518"/>
                  </a:lnTo>
                  <a:lnTo>
                    <a:pt x="365" y="518"/>
                  </a:lnTo>
                  <a:lnTo>
                    <a:pt x="360" y="518"/>
                  </a:lnTo>
                  <a:lnTo>
                    <a:pt x="352" y="514"/>
                  </a:lnTo>
                  <a:lnTo>
                    <a:pt x="347" y="513"/>
                  </a:lnTo>
                  <a:lnTo>
                    <a:pt x="344" y="510"/>
                  </a:lnTo>
                  <a:lnTo>
                    <a:pt x="340" y="507"/>
                  </a:lnTo>
                  <a:lnTo>
                    <a:pt x="335" y="505"/>
                  </a:lnTo>
                  <a:lnTo>
                    <a:pt x="330" y="504"/>
                  </a:lnTo>
                  <a:lnTo>
                    <a:pt x="322" y="504"/>
                  </a:lnTo>
                  <a:lnTo>
                    <a:pt x="318" y="502"/>
                  </a:lnTo>
                  <a:lnTo>
                    <a:pt x="313" y="502"/>
                  </a:lnTo>
                  <a:lnTo>
                    <a:pt x="312" y="501"/>
                  </a:lnTo>
                  <a:lnTo>
                    <a:pt x="310" y="498"/>
                  </a:lnTo>
                  <a:lnTo>
                    <a:pt x="307" y="498"/>
                  </a:lnTo>
                  <a:lnTo>
                    <a:pt x="306" y="498"/>
                  </a:lnTo>
                  <a:lnTo>
                    <a:pt x="303" y="493"/>
                  </a:lnTo>
                  <a:lnTo>
                    <a:pt x="302" y="488"/>
                  </a:lnTo>
                  <a:lnTo>
                    <a:pt x="300" y="483"/>
                  </a:lnTo>
                  <a:lnTo>
                    <a:pt x="302" y="480"/>
                  </a:lnTo>
                  <a:lnTo>
                    <a:pt x="302" y="479"/>
                  </a:lnTo>
                  <a:lnTo>
                    <a:pt x="303" y="476"/>
                  </a:lnTo>
                  <a:lnTo>
                    <a:pt x="305" y="471"/>
                  </a:lnTo>
                  <a:lnTo>
                    <a:pt x="302" y="466"/>
                  </a:lnTo>
                  <a:lnTo>
                    <a:pt x="300" y="461"/>
                  </a:lnTo>
                  <a:lnTo>
                    <a:pt x="297" y="454"/>
                  </a:lnTo>
                  <a:lnTo>
                    <a:pt x="297" y="449"/>
                  </a:lnTo>
                  <a:lnTo>
                    <a:pt x="296" y="442"/>
                  </a:lnTo>
                  <a:lnTo>
                    <a:pt x="299" y="436"/>
                  </a:lnTo>
                  <a:lnTo>
                    <a:pt x="302" y="432"/>
                  </a:lnTo>
                  <a:lnTo>
                    <a:pt x="303" y="427"/>
                  </a:lnTo>
                  <a:lnTo>
                    <a:pt x="302" y="426"/>
                  </a:lnTo>
                  <a:lnTo>
                    <a:pt x="297" y="423"/>
                  </a:lnTo>
                  <a:lnTo>
                    <a:pt x="294" y="423"/>
                  </a:lnTo>
                  <a:lnTo>
                    <a:pt x="290" y="426"/>
                  </a:lnTo>
                  <a:lnTo>
                    <a:pt x="285" y="427"/>
                  </a:lnTo>
                  <a:lnTo>
                    <a:pt x="283" y="429"/>
                  </a:lnTo>
                  <a:lnTo>
                    <a:pt x="277" y="430"/>
                  </a:lnTo>
                  <a:lnTo>
                    <a:pt x="278" y="427"/>
                  </a:lnTo>
                  <a:lnTo>
                    <a:pt x="281" y="423"/>
                  </a:lnTo>
                  <a:lnTo>
                    <a:pt x="281" y="420"/>
                  </a:lnTo>
                  <a:lnTo>
                    <a:pt x="281" y="414"/>
                  </a:lnTo>
                  <a:lnTo>
                    <a:pt x="283" y="410"/>
                  </a:lnTo>
                  <a:lnTo>
                    <a:pt x="281" y="405"/>
                  </a:lnTo>
                  <a:lnTo>
                    <a:pt x="277" y="402"/>
                  </a:lnTo>
                  <a:lnTo>
                    <a:pt x="275" y="396"/>
                  </a:lnTo>
                  <a:lnTo>
                    <a:pt x="274" y="394"/>
                  </a:lnTo>
                  <a:lnTo>
                    <a:pt x="272" y="386"/>
                  </a:lnTo>
                  <a:lnTo>
                    <a:pt x="272" y="382"/>
                  </a:lnTo>
                  <a:lnTo>
                    <a:pt x="272" y="377"/>
                  </a:lnTo>
                  <a:lnTo>
                    <a:pt x="269" y="373"/>
                  </a:lnTo>
                  <a:lnTo>
                    <a:pt x="266" y="370"/>
                  </a:lnTo>
                  <a:lnTo>
                    <a:pt x="265" y="363"/>
                  </a:lnTo>
                  <a:lnTo>
                    <a:pt x="263" y="360"/>
                  </a:lnTo>
                  <a:lnTo>
                    <a:pt x="262" y="357"/>
                  </a:lnTo>
                  <a:lnTo>
                    <a:pt x="262" y="355"/>
                  </a:lnTo>
                  <a:lnTo>
                    <a:pt x="259" y="355"/>
                  </a:lnTo>
                  <a:lnTo>
                    <a:pt x="258" y="355"/>
                  </a:lnTo>
                  <a:lnTo>
                    <a:pt x="253" y="355"/>
                  </a:lnTo>
                  <a:lnTo>
                    <a:pt x="250" y="354"/>
                  </a:lnTo>
                  <a:lnTo>
                    <a:pt x="247" y="351"/>
                  </a:lnTo>
                  <a:lnTo>
                    <a:pt x="246" y="349"/>
                  </a:lnTo>
                  <a:lnTo>
                    <a:pt x="243" y="341"/>
                  </a:lnTo>
                  <a:lnTo>
                    <a:pt x="241" y="335"/>
                  </a:lnTo>
                  <a:lnTo>
                    <a:pt x="243" y="332"/>
                  </a:lnTo>
                  <a:lnTo>
                    <a:pt x="244" y="327"/>
                  </a:lnTo>
                  <a:lnTo>
                    <a:pt x="243" y="324"/>
                  </a:lnTo>
                  <a:lnTo>
                    <a:pt x="241" y="320"/>
                  </a:lnTo>
                  <a:lnTo>
                    <a:pt x="238" y="319"/>
                  </a:lnTo>
                  <a:lnTo>
                    <a:pt x="235" y="317"/>
                  </a:lnTo>
                  <a:lnTo>
                    <a:pt x="228" y="317"/>
                  </a:lnTo>
                  <a:lnTo>
                    <a:pt x="224" y="316"/>
                  </a:lnTo>
                  <a:lnTo>
                    <a:pt x="221" y="313"/>
                  </a:lnTo>
                  <a:lnTo>
                    <a:pt x="216" y="311"/>
                  </a:lnTo>
                  <a:lnTo>
                    <a:pt x="210" y="310"/>
                  </a:lnTo>
                  <a:lnTo>
                    <a:pt x="205" y="310"/>
                  </a:lnTo>
                  <a:lnTo>
                    <a:pt x="205" y="308"/>
                  </a:lnTo>
                  <a:lnTo>
                    <a:pt x="205" y="310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3" y="308"/>
                  </a:lnTo>
                  <a:lnTo>
                    <a:pt x="190" y="310"/>
                  </a:lnTo>
                  <a:lnTo>
                    <a:pt x="188" y="310"/>
                  </a:lnTo>
                  <a:lnTo>
                    <a:pt x="185" y="311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3" y="307"/>
                  </a:lnTo>
                  <a:lnTo>
                    <a:pt x="180" y="305"/>
                  </a:lnTo>
                  <a:lnTo>
                    <a:pt x="175" y="305"/>
                  </a:lnTo>
                  <a:lnTo>
                    <a:pt x="174" y="304"/>
                  </a:lnTo>
                  <a:lnTo>
                    <a:pt x="172" y="301"/>
                  </a:lnTo>
                  <a:lnTo>
                    <a:pt x="168" y="297"/>
                  </a:lnTo>
                  <a:lnTo>
                    <a:pt x="162" y="292"/>
                  </a:lnTo>
                  <a:lnTo>
                    <a:pt x="159" y="291"/>
                  </a:lnTo>
                  <a:lnTo>
                    <a:pt x="158" y="288"/>
                  </a:lnTo>
                  <a:lnTo>
                    <a:pt x="155" y="283"/>
                  </a:lnTo>
                  <a:lnTo>
                    <a:pt x="153" y="279"/>
                  </a:lnTo>
                  <a:lnTo>
                    <a:pt x="153" y="273"/>
                  </a:lnTo>
                  <a:lnTo>
                    <a:pt x="152" y="269"/>
                  </a:lnTo>
                  <a:lnTo>
                    <a:pt x="150" y="264"/>
                  </a:lnTo>
                  <a:lnTo>
                    <a:pt x="146" y="263"/>
                  </a:lnTo>
                  <a:lnTo>
                    <a:pt x="141" y="263"/>
                  </a:lnTo>
                  <a:lnTo>
                    <a:pt x="138" y="258"/>
                  </a:lnTo>
                  <a:lnTo>
                    <a:pt x="137" y="255"/>
                  </a:lnTo>
                  <a:lnTo>
                    <a:pt x="136" y="252"/>
                  </a:lnTo>
                  <a:lnTo>
                    <a:pt x="134" y="247"/>
                  </a:lnTo>
                  <a:lnTo>
                    <a:pt x="133" y="242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7" y="230"/>
                  </a:lnTo>
                  <a:lnTo>
                    <a:pt x="124" y="227"/>
                  </a:lnTo>
                  <a:lnTo>
                    <a:pt x="119" y="223"/>
                  </a:lnTo>
                  <a:lnTo>
                    <a:pt x="118" y="222"/>
                  </a:lnTo>
                  <a:lnTo>
                    <a:pt x="116" y="223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3" y="222"/>
                  </a:lnTo>
                  <a:lnTo>
                    <a:pt x="97" y="219"/>
                  </a:lnTo>
                  <a:lnTo>
                    <a:pt x="93" y="217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0" y="198"/>
                  </a:lnTo>
                  <a:lnTo>
                    <a:pt x="72" y="194"/>
                  </a:lnTo>
                  <a:lnTo>
                    <a:pt x="71" y="188"/>
                  </a:lnTo>
                  <a:lnTo>
                    <a:pt x="68" y="182"/>
                  </a:lnTo>
                  <a:lnTo>
                    <a:pt x="66" y="178"/>
                  </a:lnTo>
                  <a:lnTo>
                    <a:pt x="66" y="173"/>
                  </a:lnTo>
                  <a:lnTo>
                    <a:pt x="59" y="166"/>
                  </a:lnTo>
                  <a:lnTo>
                    <a:pt x="56" y="161"/>
                  </a:lnTo>
                  <a:lnTo>
                    <a:pt x="50" y="154"/>
                  </a:lnTo>
                  <a:lnTo>
                    <a:pt x="47" y="148"/>
                  </a:lnTo>
                  <a:lnTo>
                    <a:pt x="46" y="142"/>
                  </a:lnTo>
                  <a:lnTo>
                    <a:pt x="44" y="133"/>
                  </a:lnTo>
                  <a:lnTo>
                    <a:pt x="43" y="126"/>
                  </a:lnTo>
                  <a:lnTo>
                    <a:pt x="40" y="114"/>
                  </a:lnTo>
                  <a:lnTo>
                    <a:pt x="39" y="111"/>
                  </a:lnTo>
                  <a:lnTo>
                    <a:pt x="36" y="104"/>
                  </a:lnTo>
                  <a:lnTo>
                    <a:pt x="34" y="95"/>
                  </a:lnTo>
                  <a:lnTo>
                    <a:pt x="30" y="88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8" y="67"/>
                  </a:lnTo>
                  <a:lnTo>
                    <a:pt x="14" y="61"/>
                  </a:lnTo>
                  <a:lnTo>
                    <a:pt x="11" y="53"/>
                  </a:lnTo>
                  <a:lnTo>
                    <a:pt x="8" y="48"/>
                  </a:lnTo>
                  <a:lnTo>
                    <a:pt x="3" y="44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8" y="11"/>
                  </a:lnTo>
                  <a:lnTo>
                    <a:pt x="27" y="11"/>
                  </a:lnTo>
                  <a:lnTo>
                    <a:pt x="34" y="10"/>
                  </a:lnTo>
                  <a:lnTo>
                    <a:pt x="41" y="8"/>
                  </a:lnTo>
                  <a:lnTo>
                    <a:pt x="47" y="7"/>
                  </a:lnTo>
                  <a:lnTo>
                    <a:pt x="56" y="6"/>
                  </a:lnTo>
                  <a:lnTo>
                    <a:pt x="62" y="3"/>
                  </a:lnTo>
                  <a:lnTo>
                    <a:pt x="69" y="0"/>
                  </a:lnTo>
                  <a:lnTo>
                    <a:pt x="75" y="1"/>
                  </a:lnTo>
                  <a:lnTo>
                    <a:pt x="83" y="3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0" y="8"/>
                  </a:lnTo>
                  <a:lnTo>
                    <a:pt x="103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6" y="4"/>
                  </a:lnTo>
                  <a:lnTo>
                    <a:pt x="111" y="4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18" y="16"/>
                  </a:lnTo>
                  <a:lnTo>
                    <a:pt x="118" y="20"/>
                  </a:lnTo>
                  <a:lnTo>
                    <a:pt x="116" y="26"/>
                  </a:lnTo>
                  <a:lnTo>
                    <a:pt x="116" y="32"/>
                  </a:lnTo>
                  <a:lnTo>
                    <a:pt x="118" y="38"/>
                  </a:lnTo>
                  <a:lnTo>
                    <a:pt x="121" y="38"/>
                  </a:lnTo>
                  <a:lnTo>
                    <a:pt x="127" y="35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40" y="33"/>
                  </a:lnTo>
                  <a:lnTo>
                    <a:pt x="143" y="33"/>
                  </a:lnTo>
                  <a:lnTo>
                    <a:pt x="147" y="35"/>
                  </a:lnTo>
                  <a:lnTo>
                    <a:pt x="153" y="41"/>
                  </a:lnTo>
                  <a:lnTo>
                    <a:pt x="156" y="42"/>
                  </a:lnTo>
                  <a:lnTo>
                    <a:pt x="161" y="42"/>
                  </a:lnTo>
                  <a:lnTo>
                    <a:pt x="163" y="39"/>
                  </a:lnTo>
                  <a:lnTo>
                    <a:pt x="165" y="35"/>
                  </a:lnTo>
                  <a:lnTo>
                    <a:pt x="168" y="32"/>
                  </a:lnTo>
                  <a:lnTo>
                    <a:pt x="172" y="29"/>
                  </a:lnTo>
                  <a:lnTo>
                    <a:pt x="180" y="25"/>
                  </a:lnTo>
                  <a:lnTo>
                    <a:pt x="188" y="20"/>
                  </a:lnTo>
                  <a:lnTo>
                    <a:pt x="193" y="17"/>
                  </a:lnTo>
                  <a:lnTo>
                    <a:pt x="197" y="14"/>
                  </a:lnTo>
                  <a:lnTo>
                    <a:pt x="203" y="11"/>
                  </a:lnTo>
                  <a:lnTo>
                    <a:pt x="212" y="10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4" y="8"/>
                  </a:lnTo>
                  <a:lnTo>
                    <a:pt x="240" y="14"/>
                  </a:lnTo>
                  <a:lnTo>
                    <a:pt x="246" y="20"/>
                  </a:lnTo>
                  <a:lnTo>
                    <a:pt x="247" y="23"/>
                  </a:lnTo>
                  <a:lnTo>
                    <a:pt x="250" y="28"/>
                  </a:lnTo>
                  <a:lnTo>
                    <a:pt x="252" y="33"/>
                  </a:lnTo>
                  <a:lnTo>
                    <a:pt x="252" y="39"/>
                  </a:lnTo>
                  <a:lnTo>
                    <a:pt x="255" y="41"/>
                  </a:lnTo>
                  <a:lnTo>
                    <a:pt x="259" y="44"/>
                  </a:lnTo>
                  <a:lnTo>
                    <a:pt x="262" y="45"/>
                  </a:lnTo>
                  <a:lnTo>
                    <a:pt x="269" y="48"/>
                  </a:lnTo>
                  <a:lnTo>
                    <a:pt x="274" y="51"/>
                  </a:lnTo>
                  <a:lnTo>
                    <a:pt x="278" y="56"/>
                  </a:lnTo>
                  <a:lnTo>
                    <a:pt x="281" y="57"/>
                  </a:lnTo>
                  <a:lnTo>
                    <a:pt x="287" y="57"/>
                  </a:lnTo>
                  <a:lnTo>
                    <a:pt x="287" y="57"/>
                  </a:lnTo>
                  <a:lnTo>
                    <a:pt x="291" y="57"/>
                  </a:lnTo>
                  <a:lnTo>
                    <a:pt x="294" y="58"/>
                  </a:lnTo>
                  <a:lnTo>
                    <a:pt x="300" y="57"/>
                  </a:lnTo>
                  <a:lnTo>
                    <a:pt x="309" y="54"/>
                  </a:lnTo>
                  <a:lnTo>
                    <a:pt x="318" y="51"/>
                  </a:lnTo>
                  <a:lnTo>
                    <a:pt x="328" y="47"/>
                  </a:lnTo>
                  <a:lnTo>
                    <a:pt x="334" y="42"/>
                  </a:lnTo>
                  <a:lnTo>
                    <a:pt x="338" y="41"/>
                  </a:lnTo>
                  <a:lnTo>
                    <a:pt x="349" y="39"/>
                  </a:lnTo>
                  <a:lnTo>
                    <a:pt x="357" y="36"/>
                  </a:lnTo>
                  <a:lnTo>
                    <a:pt x="362" y="35"/>
                  </a:lnTo>
                  <a:lnTo>
                    <a:pt x="363" y="31"/>
                  </a:lnTo>
                  <a:lnTo>
                    <a:pt x="363" y="26"/>
                  </a:lnTo>
                  <a:lnTo>
                    <a:pt x="365" y="22"/>
                  </a:lnTo>
                  <a:lnTo>
                    <a:pt x="369" y="19"/>
                  </a:lnTo>
                  <a:lnTo>
                    <a:pt x="371" y="16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82" y="11"/>
                  </a:lnTo>
                  <a:lnTo>
                    <a:pt x="387" y="11"/>
                  </a:lnTo>
                  <a:lnTo>
                    <a:pt x="391" y="10"/>
                  </a:lnTo>
                  <a:lnTo>
                    <a:pt x="397" y="10"/>
                  </a:lnTo>
                  <a:lnTo>
                    <a:pt x="400" y="13"/>
                  </a:lnTo>
                  <a:lnTo>
                    <a:pt x="403" y="16"/>
                  </a:lnTo>
                  <a:lnTo>
                    <a:pt x="406" y="22"/>
                  </a:lnTo>
                  <a:lnTo>
                    <a:pt x="407" y="28"/>
                  </a:lnTo>
                  <a:lnTo>
                    <a:pt x="407" y="33"/>
                  </a:lnTo>
                  <a:lnTo>
                    <a:pt x="409" y="36"/>
                  </a:lnTo>
                  <a:lnTo>
                    <a:pt x="410" y="41"/>
                  </a:lnTo>
                  <a:lnTo>
                    <a:pt x="415" y="44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3" y="51"/>
                  </a:lnTo>
                  <a:lnTo>
                    <a:pt x="409" y="54"/>
                  </a:lnTo>
                  <a:lnTo>
                    <a:pt x="407" y="61"/>
                  </a:lnTo>
                  <a:lnTo>
                    <a:pt x="409" y="67"/>
                  </a:lnTo>
                  <a:lnTo>
                    <a:pt x="415" y="72"/>
                  </a:lnTo>
                  <a:lnTo>
                    <a:pt x="421" y="76"/>
                  </a:lnTo>
                  <a:lnTo>
                    <a:pt x="424" y="81"/>
                  </a:lnTo>
                  <a:lnTo>
                    <a:pt x="425" y="86"/>
                  </a:lnTo>
                  <a:lnTo>
                    <a:pt x="427" y="92"/>
                  </a:lnTo>
                  <a:lnTo>
                    <a:pt x="431" y="100"/>
                  </a:lnTo>
                  <a:lnTo>
                    <a:pt x="435" y="105"/>
                  </a:lnTo>
                  <a:lnTo>
                    <a:pt x="435" y="111"/>
                  </a:lnTo>
                  <a:lnTo>
                    <a:pt x="435" y="116"/>
                  </a:lnTo>
                  <a:lnTo>
                    <a:pt x="437" y="123"/>
                  </a:lnTo>
                  <a:lnTo>
                    <a:pt x="437" y="128"/>
                  </a:lnTo>
                  <a:lnTo>
                    <a:pt x="438" y="132"/>
                  </a:lnTo>
                  <a:lnTo>
                    <a:pt x="438" y="138"/>
                  </a:lnTo>
                  <a:lnTo>
                    <a:pt x="438" y="145"/>
                  </a:lnTo>
                  <a:lnTo>
                    <a:pt x="438" y="154"/>
                  </a:lnTo>
                  <a:lnTo>
                    <a:pt x="441" y="164"/>
                  </a:lnTo>
                  <a:lnTo>
                    <a:pt x="443" y="167"/>
                  </a:lnTo>
                  <a:lnTo>
                    <a:pt x="446" y="169"/>
                  </a:lnTo>
                  <a:lnTo>
                    <a:pt x="444" y="173"/>
                  </a:lnTo>
                  <a:lnTo>
                    <a:pt x="443" y="175"/>
                  </a:lnTo>
                  <a:lnTo>
                    <a:pt x="443" y="176"/>
                  </a:lnTo>
                  <a:lnTo>
                    <a:pt x="443" y="182"/>
                  </a:lnTo>
                  <a:lnTo>
                    <a:pt x="444" y="185"/>
                  </a:lnTo>
                  <a:lnTo>
                    <a:pt x="446" y="189"/>
                  </a:lnTo>
                  <a:lnTo>
                    <a:pt x="449" y="195"/>
                  </a:lnTo>
                  <a:lnTo>
                    <a:pt x="450" y="200"/>
                  </a:lnTo>
                  <a:lnTo>
                    <a:pt x="453" y="205"/>
                  </a:lnTo>
                  <a:lnTo>
                    <a:pt x="452" y="211"/>
                  </a:lnTo>
                  <a:lnTo>
                    <a:pt x="450" y="216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38" y="217"/>
                  </a:lnTo>
                  <a:lnTo>
                    <a:pt x="435" y="219"/>
                  </a:lnTo>
                  <a:lnTo>
                    <a:pt x="437" y="222"/>
                  </a:lnTo>
                  <a:lnTo>
                    <a:pt x="438" y="227"/>
                  </a:lnTo>
                  <a:lnTo>
                    <a:pt x="438" y="230"/>
                  </a:lnTo>
                  <a:lnTo>
                    <a:pt x="438" y="235"/>
                  </a:lnTo>
                  <a:lnTo>
                    <a:pt x="438" y="239"/>
                  </a:lnTo>
                  <a:lnTo>
                    <a:pt x="437" y="244"/>
                  </a:lnTo>
                  <a:lnTo>
                    <a:pt x="435" y="248"/>
                  </a:lnTo>
                  <a:lnTo>
                    <a:pt x="435" y="254"/>
                  </a:lnTo>
                  <a:lnTo>
                    <a:pt x="434" y="261"/>
                  </a:lnTo>
                  <a:lnTo>
                    <a:pt x="432" y="267"/>
                  </a:lnTo>
                  <a:lnTo>
                    <a:pt x="431" y="273"/>
                  </a:lnTo>
                  <a:lnTo>
                    <a:pt x="428" y="280"/>
                  </a:lnTo>
                  <a:lnTo>
                    <a:pt x="425" y="286"/>
                  </a:lnTo>
                  <a:lnTo>
                    <a:pt x="422" y="294"/>
                  </a:lnTo>
                  <a:lnTo>
                    <a:pt x="419" y="299"/>
                  </a:lnTo>
                  <a:lnTo>
                    <a:pt x="416" y="307"/>
                  </a:lnTo>
                  <a:lnTo>
                    <a:pt x="415" y="310"/>
                  </a:lnTo>
                  <a:lnTo>
                    <a:pt x="415" y="317"/>
                  </a:lnTo>
                  <a:lnTo>
                    <a:pt x="415" y="324"/>
                  </a:lnTo>
                  <a:lnTo>
                    <a:pt x="416" y="329"/>
                  </a:lnTo>
                  <a:lnTo>
                    <a:pt x="418" y="335"/>
                  </a:lnTo>
                  <a:lnTo>
                    <a:pt x="418" y="341"/>
                  </a:lnTo>
                  <a:lnTo>
                    <a:pt x="419" y="344"/>
                  </a:lnTo>
                  <a:lnTo>
                    <a:pt x="421" y="351"/>
                  </a:lnTo>
                  <a:lnTo>
                    <a:pt x="421" y="358"/>
                  </a:lnTo>
                  <a:lnTo>
                    <a:pt x="419" y="361"/>
                  </a:lnTo>
                  <a:lnTo>
                    <a:pt x="418" y="366"/>
                  </a:lnTo>
                  <a:lnTo>
                    <a:pt x="419" y="372"/>
                  </a:lnTo>
                  <a:lnTo>
                    <a:pt x="421" y="376"/>
                  </a:lnTo>
                  <a:lnTo>
                    <a:pt x="424" y="379"/>
                  </a:lnTo>
                  <a:lnTo>
                    <a:pt x="427" y="382"/>
                  </a:lnTo>
                  <a:lnTo>
                    <a:pt x="428" y="385"/>
                  </a:lnTo>
                  <a:lnTo>
                    <a:pt x="427" y="389"/>
                  </a:lnTo>
                  <a:lnTo>
                    <a:pt x="424" y="392"/>
                  </a:lnTo>
                  <a:lnTo>
                    <a:pt x="422" y="395"/>
                  </a:lnTo>
                  <a:lnTo>
                    <a:pt x="418" y="396"/>
                  </a:lnTo>
                  <a:lnTo>
                    <a:pt x="416" y="399"/>
                  </a:lnTo>
                  <a:lnTo>
                    <a:pt x="413" y="405"/>
                  </a:lnTo>
                  <a:lnTo>
                    <a:pt x="410" y="411"/>
                  </a:lnTo>
                  <a:lnTo>
                    <a:pt x="409" y="416"/>
                  </a:lnTo>
                  <a:lnTo>
                    <a:pt x="406" y="420"/>
                  </a:lnTo>
                  <a:lnTo>
                    <a:pt x="406" y="423"/>
                  </a:lnTo>
                  <a:lnTo>
                    <a:pt x="406" y="427"/>
                  </a:lnTo>
                  <a:lnTo>
                    <a:pt x="409" y="430"/>
                  </a:lnTo>
                  <a:lnTo>
                    <a:pt x="409" y="433"/>
                  </a:lnTo>
                  <a:lnTo>
                    <a:pt x="407" y="436"/>
                  </a:lnTo>
                  <a:lnTo>
                    <a:pt x="406" y="441"/>
                  </a:lnTo>
                  <a:lnTo>
                    <a:pt x="406" y="442"/>
                  </a:lnTo>
                  <a:lnTo>
                    <a:pt x="406" y="44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1284" y="2213"/>
              <a:ext cx="610" cy="334"/>
            </a:xfrm>
            <a:custGeom>
              <a:avLst/>
              <a:gdLst/>
              <a:ahLst/>
              <a:cxnLst>
                <a:cxn ang="0">
                  <a:pos x="513" y="38"/>
                </a:cxn>
                <a:cxn ang="0">
                  <a:pos x="515" y="65"/>
                </a:cxn>
                <a:cxn ang="0">
                  <a:pos x="531" y="79"/>
                </a:cxn>
                <a:cxn ang="0">
                  <a:pos x="565" y="91"/>
                </a:cxn>
                <a:cxn ang="0">
                  <a:pos x="593" y="110"/>
                </a:cxn>
                <a:cxn ang="0">
                  <a:pos x="609" y="126"/>
                </a:cxn>
                <a:cxn ang="0">
                  <a:pos x="604" y="151"/>
                </a:cxn>
                <a:cxn ang="0">
                  <a:pos x="603" y="181"/>
                </a:cxn>
                <a:cxn ang="0">
                  <a:pos x="578" y="201"/>
                </a:cxn>
                <a:cxn ang="0">
                  <a:pos x="557" y="223"/>
                </a:cxn>
                <a:cxn ang="0">
                  <a:pos x="557" y="256"/>
                </a:cxn>
                <a:cxn ang="0">
                  <a:pos x="541" y="278"/>
                </a:cxn>
                <a:cxn ang="0">
                  <a:pos x="503" y="275"/>
                </a:cxn>
                <a:cxn ang="0">
                  <a:pos x="466" y="273"/>
                </a:cxn>
                <a:cxn ang="0">
                  <a:pos x="434" y="287"/>
                </a:cxn>
                <a:cxn ang="0">
                  <a:pos x="413" y="291"/>
                </a:cxn>
                <a:cxn ang="0">
                  <a:pos x="404" y="300"/>
                </a:cxn>
                <a:cxn ang="0">
                  <a:pos x="379" y="300"/>
                </a:cxn>
                <a:cxn ang="0">
                  <a:pos x="353" y="310"/>
                </a:cxn>
                <a:cxn ang="0">
                  <a:pos x="343" y="303"/>
                </a:cxn>
                <a:cxn ang="0">
                  <a:pos x="326" y="320"/>
                </a:cxn>
                <a:cxn ang="0">
                  <a:pos x="307" y="326"/>
                </a:cxn>
                <a:cxn ang="0">
                  <a:pos x="294" y="331"/>
                </a:cxn>
                <a:cxn ang="0">
                  <a:pos x="279" y="322"/>
                </a:cxn>
                <a:cxn ang="0">
                  <a:pos x="260" y="326"/>
                </a:cxn>
                <a:cxn ang="0">
                  <a:pos x="241" y="303"/>
                </a:cxn>
                <a:cxn ang="0">
                  <a:pos x="209" y="310"/>
                </a:cxn>
                <a:cxn ang="0">
                  <a:pos x="187" y="319"/>
                </a:cxn>
                <a:cxn ang="0">
                  <a:pos x="152" y="314"/>
                </a:cxn>
                <a:cxn ang="0">
                  <a:pos x="147" y="297"/>
                </a:cxn>
                <a:cxn ang="0">
                  <a:pos x="144" y="279"/>
                </a:cxn>
                <a:cxn ang="0">
                  <a:pos x="135" y="254"/>
                </a:cxn>
                <a:cxn ang="0">
                  <a:pos x="110" y="267"/>
                </a:cxn>
                <a:cxn ang="0">
                  <a:pos x="88" y="253"/>
                </a:cxn>
                <a:cxn ang="0">
                  <a:pos x="50" y="229"/>
                </a:cxn>
                <a:cxn ang="0">
                  <a:pos x="5" y="220"/>
                </a:cxn>
                <a:cxn ang="0">
                  <a:pos x="16" y="191"/>
                </a:cxn>
                <a:cxn ang="0">
                  <a:pos x="15" y="153"/>
                </a:cxn>
                <a:cxn ang="0">
                  <a:pos x="9" y="113"/>
                </a:cxn>
                <a:cxn ang="0">
                  <a:pos x="19" y="97"/>
                </a:cxn>
                <a:cxn ang="0">
                  <a:pos x="43" y="94"/>
                </a:cxn>
                <a:cxn ang="0">
                  <a:pos x="69" y="84"/>
                </a:cxn>
                <a:cxn ang="0">
                  <a:pos x="94" y="93"/>
                </a:cxn>
                <a:cxn ang="0">
                  <a:pos x="118" y="84"/>
                </a:cxn>
                <a:cxn ang="0">
                  <a:pos x="155" y="85"/>
                </a:cxn>
                <a:cxn ang="0">
                  <a:pos x="190" y="73"/>
                </a:cxn>
                <a:cxn ang="0">
                  <a:pos x="215" y="78"/>
                </a:cxn>
                <a:cxn ang="0">
                  <a:pos x="244" y="81"/>
                </a:cxn>
                <a:cxn ang="0">
                  <a:pos x="260" y="60"/>
                </a:cxn>
                <a:cxn ang="0">
                  <a:pos x="285" y="51"/>
                </a:cxn>
                <a:cxn ang="0">
                  <a:pos x="306" y="35"/>
                </a:cxn>
                <a:cxn ang="0">
                  <a:pos x="331" y="31"/>
                </a:cxn>
                <a:cxn ang="0">
                  <a:pos x="369" y="22"/>
                </a:cxn>
                <a:cxn ang="0">
                  <a:pos x="379" y="41"/>
                </a:cxn>
                <a:cxn ang="0">
                  <a:pos x="400" y="51"/>
                </a:cxn>
                <a:cxn ang="0">
                  <a:pos x="428" y="57"/>
                </a:cxn>
                <a:cxn ang="0">
                  <a:pos x="453" y="50"/>
                </a:cxn>
                <a:cxn ang="0">
                  <a:pos x="484" y="43"/>
                </a:cxn>
                <a:cxn ang="0">
                  <a:pos x="491" y="23"/>
                </a:cxn>
                <a:cxn ang="0">
                  <a:pos x="498" y="4"/>
                </a:cxn>
              </a:cxnLst>
              <a:rect l="0" t="0" r="r" b="b"/>
              <a:pathLst>
                <a:path w="610" h="334">
                  <a:moveTo>
                    <a:pt x="516" y="4"/>
                  </a:moveTo>
                  <a:lnTo>
                    <a:pt x="515" y="9"/>
                  </a:lnTo>
                  <a:lnTo>
                    <a:pt x="512" y="13"/>
                  </a:lnTo>
                  <a:lnTo>
                    <a:pt x="509" y="19"/>
                  </a:lnTo>
                  <a:lnTo>
                    <a:pt x="510" y="26"/>
                  </a:lnTo>
                  <a:lnTo>
                    <a:pt x="510" y="31"/>
                  </a:lnTo>
                  <a:lnTo>
                    <a:pt x="513" y="38"/>
                  </a:lnTo>
                  <a:lnTo>
                    <a:pt x="515" y="43"/>
                  </a:lnTo>
                  <a:lnTo>
                    <a:pt x="518" y="48"/>
                  </a:lnTo>
                  <a:lnTo>
                    <a:pt x="516" y="53"/>
                  </a:lnTo>
                  <a:lnTo>
                    <a:pt x="515" y="56"/>
                  </a:lnTo>
                  <a:lnTo>
                    <a:pt x="515" y="57"/>
                  </a:lnTo>
                  <a:lnTo>
                    <a:pt x="513" y="60"/>
                  </a:lnTo>
                  <a:lnTo>
                    <a:pt x="515" y="65"/>
                  </a:lnTo>
                  <a:lnTo>
                    <a:pt x="516" y="70"/>
                  </a:lnTo>
                  <a:lnTo>
                    <a:pt x="519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5" y="78"/>
                  </a:lnTo>
                  <a:lnTo>
                    <a:pt x="526" y="79"/>
                  </a:lnTo>
                  <a:lnTo>
                    <a:pt x="531" y="79"/>
                  </a:lnTo>
                  <a:lnTo>
                    <a:pt x="535" y="81"/>
                  </a:lnTo>
                  <a:lnTo>
                    <a:pt x="543" y="81"/>
                  </a:lnTo>
                  <a:lnTo>
                    <a:pt x="548" y="82"/>
                  </a:lnTo>
                  <a:lnTo>
                    <a:pt x="553" y="84"/>
                  </a:lnTo>
                  <a:lnTo>
                    <a:pt x="557" y="87"/>
                  </a:lnTo>
                  <a:lnTo>
                    <a:pt x="560" y="90"/>
                  </a:lnTo>
                  <a:lnTo>
                    <a:pt x="565" y="91"/>
                  </a:lnTo>
                  <a:lnTo>
                    <a:pt x="573" y="95"/>
                  </a:lnTo>
                  <a:lnTo>
                    <a:pt x="578" y="95"/>
                  </a:lnTo>
                  <a:lnTo>
                    <a:pt x="581" y="95"/>
                  </a:lnTo>
                  <a:lnTo>
                    <a:pt x="584" y="98"/>
                  </a:lnTo>
                  <a:lnTo>
                    <a:pt x="584" y="101"/>
                  </a:lnTo>
                  <a:lnTo>
                    <a:pt x="590" y="107"/>
                  </a:lnTo>
                  <a:lnTo>
                    <a:pt x="593" y="110"/>
                  </a:lnTo>
                  <a:lnTo>
                    <a:pt x="597" y="112"/>
                  </a:lnTo>
                  <a:lnTo>
                    <a:pt x="601" y="113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9" y="120"/>
                  </a:lnTo>
                  <a:lnTo>
                    <a:pt x="610" y="123"/>
                  </a:lnTo>
                  <a:lnTo>
                    <a:pt x="609" y="126"/>
                  </a:lnTo>
                  <a:lnTo>
                    <a:pt x="607" y="131"/>
                  </a:lnTo>
                  <a:lnTo>
                    <a:pt x="606" y="135"/>
                  </a:lnTo>
                  <a:lnTo>
                    <a:pt x="604" y="138"/>
                  </a:lnTo>
                  <a:lnTo>
                    <a:pt x="601" y="144"/>
                  </a:lnTo>
                  <a:lnTo>
                    <a:pt x="600" y="147"/>
                  </a:lnTo>
                  <a:lnTo>
                    <a:pt x="603" y="148"/>
                  </a:lnTo>
                  <a:lnTo>
                    <a:pt x="604" y="151"/>
                  </a:lnTo>
                  <a:lnTo>
                    <a:pt x="603" y="154"/>
                  </a:lnTo>
                  <a:lnTo>
                    <a:pt x="603" y="159"/>
                  </a:lnTo>
                  <a:lnTo>
                    <a:pt x="603" y="162"/>
                  </a:lnTo>
                  <a:lnTo>
                    <a:pt x="604" y="166"/>
                  </a:lnTo>
                  <a:lnTo>
                    <a:pt x="604" y="172"/>
                  </a:lnTo>
                  <a:lnTo>
                    <a:pt x="604" y="175"/>
                  </a:lnTo>
                  <a:lnTo>
                    <a:pt x="603" y="181"/>
                  </a:lnTo>
                  <a:lnTo>
                    <a:pt x="600" y="185"/>
                  </a:lnTo>
                  <a:lnTo>
                    <a:pt x="594" y="190"/>
                  </a:lnTo>
                  <a:lnTo>
                    <a:pt x="590" y="194"/>
                  </a:lnTo>
                  <a:lnTo>
                    <a:pt x="585" y="198"/>
                  </a:lnTo>
                  <a:lnTo>
                    <a:pt x="581" y="203"/>
                  </a:lnTo>
                  <a:lnTo>
                    <a:pt x="579" y="203"/>
                  </a:lnTo>
                  <a:lnTo>
                    <a:pt x="578" y="201"/>
                  </a:lnTo>
                  <a:lnTo>
                    <a:pt x="575" y="201"/>
                  </a:lnTo>
                  <a:lnTo>
                    <a:pt x="572" y="204"/>
                  </a:lnTo>
                  <a:lnTo>
                    <a:pt x="569" y="207"/>
                  </a:lnTo>
                  <a:lnTo>
                    <a:pt x="566" y="210"/>
                  </a:lnTo>
                  <a:lnTo>
                    <a:pt x="563" y="215"/>
                  </a:lnTo>
                  <a:lnTo>
                    <a:pt x="560" y="219"/>
                  </a:lnTo>
                  <a:lnTo>
                    <a:pt x="557" y="223"/>
                  </a:lnTo>
                  <a:lnTo>
                    <a:pt x="553" y="229"/>
                  </a:lnTo>
                  <a:lnTo>
                    <a:pt x="550" y="235"/>
                  </a:lnTo>
                  <a:lnTo>
                    <a:pt x="550" y="240"/>
                  </a:lnTo>
                  <a:lnTo>
                    <a:pt x="551" y="244"/>
                  </a:lnTo>
                  <a:lnTo>
                    <a:pt x="553" y="248"/>
                  </a:lnTo>
                  <a:lnTo>
                    <a:pt x="556" y="253"/>
                  </a:lnTo>
                  <a:lnTo>
                    <a:pt x="557" y="256"/>
                  </a:lnTo>
                  <a:lnTo>
                    <a:pt x="557" y="262"/>
                  </a:lnTo>
                  <a:lnTo>
                    <a:pt x="556" y="266"/>
                  </a:lnTo>
                  <a:lnTo>
                    <a:pt x="556" y="272"/>
                  </a:lnTo>
                  <a:lnTo>
                    <a:pt x="556" y="273"/>
                  </a:lnTo>
                  <a:lnTo>
                    <a:pt x="554" y="273"/>
                  </a:lnTo>
                  <a:lnTo>
                    <a:pt x="545" y="276"/>
                  </a:lnTo>
                  <a:lnTo>
                    <a:pt x="541" y="278"/>
                  </a:lnTo>
                  <a:lnTo>
                    <a:pt x="534" y="279"/>
                  </a:lnTo>
                  <a:lnTo>
                    <a:pt x="528" y="279"/>
                  </a:lnTo>
                  <a:lnTo>
                    <a:pt x="520" y="278"/>
                  </a:lnTo>
                  <a:lnTo>
                    <a:pt x="515" y="278"/>
                  </a:lnTo>
                  <a:lnTo>
                    <a:pt x="509" y="278"/>
                  </a:lnTo>
                  <a:lnTo>
                    <a:pt x="506" y="278"/>
                  </a:lnTo>
                  <a:lnTo>
                    <a:pt x="503" y="275"/>
                  </a:lnTo>
                  <a:lnTo>
                    <a:pt x="497" y="273"/>
                  </a:lnTo>
                  <a:lnTo>
                    <a:pt x="496" y="276"/>
                  </a:lnTo>
                  <a:lnTo>
                    <a:pt x="490" y="279"/>
                  </a:lnTo>
                  <a:lnTo>
                    <a:pt x="481" y="278"/>
                  </a:lnTo>
                  <a:lnTo>
                    <a:pt x="478" y="275"/>
                  </a:lnTo>
                  <a:lnTo>
                    <a:pt x="472" y="273"/>
                  </a:lnTo>
                  <a:lnTo>
                    <a:pt x="466" y="273"/>
                  </a:lnTo>
                  <a:lnTo>
                    <a:pt x="459" y="273"/>
                  </a:lnTo>
                  <a:lnTo>
                    <a:pt x="451" y="275"/>
                  </a:lnTo>
                  <a:lnTo>
                    <a:pt x="446" y="276"/>
                  </a:lnTo>
                  <a:lnTo>
                    <a:pt x="440" y="281"/>
                  </a:lnTo>
                  <a:lnTo>
                    <a:pt x="438" y="284"/>
                  </a:lnTo>
                  <a:lnTo>
                    <a:pt x="437" y="287"/>
                  </a:lnTo>
                  <a:lnTo>
                    <a:pt x="434" y="287"/>
                  </a:lnTo>
                  <a:lnTo>
                    <a:pt x="429" y="282"/>
                  </a:lnTo>
                  <a:lnTo>
                    <a:pt x="426" y="278"/>
                  </a:lnTo>
                  <a:lnTo>
                    <a:pt x="422" y="278"/>
                  </a:lnTo>
                  <a:lnTo>
                    <a:pt x="419" y="279"/>
                  </a:lnTo>
                  <a:lnTo>
                    <a:pt x="419" y="282"/>
                  </a:lnTo>
                  <a:lnTo>
                    <a:pt x="416" y="288"/>
                  </a:lnTo>
                  <a:lnTo>
                    <a:pt x="413" y="291"/>
                  </a:lnTo>
                  <a:lnTo>
                    <a:pt x="413" y="292"/>
                  </a:lnTo>
                  <a:lnTo>
                    <a:pt x="413" y="297"/>
                  </a:lnTo>
                  <a:lnTo>
                    <a:pt x="412" y="301"/>
                  </a:lnTo>
                  <a:lnTo>
                    <a:pt x="410" y="304"/>
                  </a:lnTo>
                  <a:lnTo>
                    <a:pt x="407" y="303"/>
                  </a:lnTo>
                  <a:lnTo>
                    <a:pt x="407" y="303"/>
                  </a:lnTo>
                  <a:lnTo>
                    <a:pt x="404" y="300"/>
                  </a:lnTo>
                  <a:lnTo>
                    <a:pt x="401" y="295"/>
                  </a:lnTo>
                  <a:lnTo>
                    <a:pt x="400" y="294"/>
                  </a:lnTo>
                  <a:lnTo>
                    <a:pt x="397" y="295"/>
                  </a:lnTo>
                  <a:lnTo>
                    <a:pt x="394" y="298"/>
                  </a:lnTo>
                  <a:lnTo>
                    <a:pt x="391" y="300"/>
                  </a:lnTo>
                  <a:lnTo>
                    <a:pt x="387" y="300"/>
                  </a:lnTo>
                  <a:lnTo>
                    <a:pt x="379" y="300"/>
                  </a:lnTo>
                  <a:lnTo>
                    <a:pt x="375" y="303"/>
                  </a:lnTo>
                  <a:lnTo>
                    <a:pt x="371" y="306"/>
                  </a:lnTo>
                  <a:lnTo>
                    <a:pt x="366" y="309"/>
                  </a:lnTo>
                  <a:lnTo>
                    <a:pt x="363" y="310"/>
                  </a:lnTo>
                  <a:lnTo>
                    <a:pt x="360" y="309"/>
                  </a:lnTo>
                  <a:lnTo>
                    <a:pt x="356" y="309"/>
                  </a:lnTo>
                  <a:lnTo>
                    <a:pt x="353" y="310"/>
                  </a:lnTo>
                  <a:lnTo>
                    <a:pt x="349" y="309"/>
                  </a:lnTo>
                  <a:lnTo>
                    <a:pt x="349" y="306"/>
                  </a:lnTo>
                  <a:lnTo>
                    <a:pt x="349" y="304"/>
                  </a:lnTo>
                  <a:lnTo>
                    <a:pt x="350" y="301"/>
                  </a:lnTo>
                  <a:lnTo>
                    <a:pt x="347" y="300"/>
                  </a:lnTo>
                  <a:lnTo>
                    <a:pt x="346" y="301"/>
                  </a:lnTo>
                  <a:lnTo>
                    <a:pt x="343" y="303"/>
                  </a:lnTo>
                  <a:lnTo>
                    <a:pt x="341" y="303"/>
                  </a:lnTo>
                  <a:lnTo>
                    <a:pt x="337" y="306"/>
                  </a:lnTo>
                  <a:lnTo>
                    <a:pt x="332" y="309"/>
                  </a:lnTo>
                  <a:lnTo>
                    <a:pt x="329" y="312"/>
                  </a:lnTo>
                  <a:lnTo>
                    <a:pt x="328" y="314"/>
                  </a:lnTo>
                  <a:lnTo>
                    <a:pt x="329" y="317"/>
                  </a:lnTo>
                  <a:lnTo>
                    <a:pt x="326" y="320"/>
                  </a:lnTo>
                  <a:lnTo>
                    <a:pt x="322" y="322"/>
                  </a:lnTo>
                  <a:lnTo>
                    <a:pt x="321" y="323"/>
                  </a:lnTo>
                  <a:lnTo>
                    <a:pt x="321" y="326"/>
                  </a:lnTo>
                  <a:lnTo>
                    <a:pt x="318" y="328"/>
                  </a:lnTo>
                  <a:lnTo>
                    <a:pt x="313" y="326"/>
                  </a:lnTo>
                  <a:lnTo>
                    <a:pt x="310" y="326"/>
                  </a:lnTo>
                  <a:lnTo>
                    <a:pt x="307" y="326"/>
                  </a:lnTo>
                  <a:lnTo>
                    <a:pt x="307" y="328"/>
                  </a:lnTo>
                  <a:lnTo>
                    <a:pt x="304" y="329"/>
                  </a:lnTo>
                  <a:lnTo>
                    <a:pt x="301" y="329"/>
                  </a:lnTo>
                  <a:lnTo>
                    <a:pt x="299" y="331"/>
                  </a:lnTo>
                  <a:lnTo>
                    <a:pt x="297" y="332"/>
                  </a:lnTo>
                  <a:lnTo>
                    <a:pt x="296" y="334"/>
                  </a:lnTo>
                  <a:lnTo>
                    <a:pt x="294" y="331"/>
                  </a:lnTo>
                  <a:lnTo>
                    <a:pt x="293" y="329"/>
                  </a:lnTo>
                  <a:lnTo>
                    <a:pt x="290" y="329"/>
                  </a:lnTo>
                  <a:lnTo>
                    <a:pt x="288" y="326"/>
                  </a:lnTo>
                  <a:lnTo>
                    <a:pt x="287" y="323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9" y="322"/>
                  </a:lnTo>
                  <a:lnTo>
                    <a:pt x="278" y="325"/>
                  </a:lnTo>
                  <a:lnTo>
                    <a:pt x="279" y="326"/>
                  </a:lnTo>
                  <a:lnTo>
                    <a:pt x="278" y="328"/>
                  </a:lnTo>
                  <a:lnTo>
                    <a:pt x="275" y="329"/>
                  </a:lnTo>
                  <a:lnTo>
                    <a:pt x="268" y="331"/>
                  </a:lnTo>
                  <a:lnTo>
                    <a:pt x="263" y="328"/>
                  </a:lnTo>
                  <a:lnTo>
                    <a:pt x="260" y="326"/>
                  </a:lnTo>
                  <a:lnTo>
                    <a:pt x="256" y="325"/>
                  </a:lnTo>
                  <a:lnTo>
                    <a:pt x="252" y="323"/>
                  </a:lnTo>
                  <a:lnTo>
                    <a:pt x="249" y="319"/>
                  </a:lnTo>
                  <a:lnTo>
                    <a:pt x="247" y="313"/>
                  </a:lnTo>
                  <a:lnTo>
                    <a:pt x="244" y="309"/>
                  </a:lnTo>
                  <a:lnTo>
                    <a:pt x="243" y="306"/>
                  </a:lnTo>
                  <a:lnTo>
                    <a:pt x="241" y="303"/>
                  </a:lnTo>
                  <a:lnTo>
                    <a:pt x="237" y="304"/>
                  </a:lnTo>
                  <a:lnTo>
                    <a:pt x="234" y="307"/>
                  </a:lnTo>
                  <a:lnTo>
                    <a:pt x="232" y="306"/>
                  </a:lnTo>
                  <a:lnTo>
                    <a:pt x="231" y="303"/>
                  </a:lnTo>
                  <a:lnTo>
                    <a:pt x="224" y="304"/>
                  </a:lnTo>
                  <a:lnTo>
                    <a:pt x="216" y="307"/>
                  </a:lnTo>
                  <a:lnTo>
                    <a:pt x="209" y="310"/>
                  </a:lnTo>
                  <a:lnTo>
                    <a:pt x="206" y="316"/>
                  </a:lnTo>
                  <a:lnTo>
                    <a:pt x="203" y="319"/>
                  </a:lnTo>
                  <a:lnTo>
                    <a:pt x="200" y="322"/>
                  </a:lnTo>
                  <a:lnTo>
                    <a:pt x="197" y="320"/>
                  </a:lnTo>
                  <a:lnTo>
                    <a:pt x="196" y="316"/>
                  </a:lnTo>
                  <a:lnTo>
                    <a:pt x="190" y="317"/>
                  </a:lnTo>
                  <a:lnTo>
                    <a:pt x="187" y="319"/>
                  </a:lnTo>
                  <a:lnTo>
                    <a:pt x="181" y="322"/>
                  </a:lnTo>
                  <a:lnTo>
                    <a:pt x="177" y="325"/>
                  </a:lnTo>
                  <a:lnTo>
                    <a:pt x="172" y="323"/>
                  </a:lnTo>
                  <a:lnTo>
                    <a:pt x="166" y="320"/>
                  </a:lnTo>
                  <a:lnTo>
                    <a:pt x="162" y="319"/>
                  </a:lnTo>
                  <a:lnTo>
                    <a:pt x="156" y="316"/>
                  </a:lnTo>
                  <a:lnTo>
                    <a:pt x="152" y="314"/>
                  </a:lnTo>
                  <a:lnTo>
                    <a:pt x="146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0" y="300"/>
                  </a:lnTo>
                  <a:lnTo>
                    <a:pt x="140" y="297"/>
                  </a:lnTo>
                  <a:lnTo>
                    <a:pt x="143" y="297"/>
                  </a:lnTo>
                  <a:lnTo>
                    <a:pt x="147" y="297"/>
                  </a:lnTo>
                  <a:lnTo>
                    <a:pt x="152" y="295"/>
                  </a:lnTo>
                  <a:lnTo>
                    <a:pt x="153" y="294"/>
                  </a:lnTo>
                  <a:lnTo>
                    <a:pt x="153" y="291"/>
                  </a:lnTo>
                  <a:lnTo>
                    <a:pt x="152" y="289"/>
                  </a:lnTo>
                  <a:lnTo>
                    <a:pt x="149" y="285"/>
                  </a:lnTo>
                  <a:lnTo>
                    <a:pt x="146" y="282"/>
                  </a:lnTo>
                  <a:lnTo>
                    <a:pt x="144" y="279"/>
                  </a:lnTo>
                  <a:lnTo>
                    <a:pt x="147" y="278"/>
                  </a:lnTo>
                  <a:lnTo>
                    <a:pt x="149" y="276"/>
                  </a:lnTo>
                  <a:lnTo>
                    <a:pt x="150" y="275"/>
                  </a:lnTo>
                  <a:lnTo>
                    <a:pt x="152" y="272"/>
                  </a:lnTo>
                  <a:lnTo>
                    <a:pt x="146" y="263"/>
                  </a:lnTo>
                  <a:lnTo>
                    <a:pt x="140" y="257"/>
                  </a:lnTo>
                  <a:lnTo>
                    <a:pt x="135" y="254"/>
                  </a:lnTo>
                  <a:lnTo>
                    <a:pt x="130" y="253"/>
                  </a:lnTo>
                  <a:lnTo>
                    <a:pt x="124" y="256"/>
                  </a:lnTo>
                  <a:lnTo>
                    <a:pt x="122" y="256"/>
                  </a:lnTo>
                  <a:lnTo>
                    <a:pt x="122" y="260"/>
                  </a:lnTo>
                  <a:lnTo>
                    <a:pt x="118" y="263"/>
                  </a:lnTo>
                  <a:lnTo>
                    <a:pt x="112" y="266"/>
                  </a:lnTo>
                  <a:lnTo>
                    <a:pt x="110" y="267"/>
                  </a:lnTo>
                  <a:lnTo>
                    <a:pt x="107" y="269"/>
                  </a:lnTo>
                  <a:lnTo>
                    <a:pt x="107" y="266"/>
                  </a:lnTo>
                  <a:lnTo>
                    <a:pt x="105" y="263"/>
                  </a:lnTo>
                  <a:lnTo>
                    <a:pt x="99" y="262"/>
                  </a:lnTo>
                  <a:lnTo>
                    <a:pt x="93" y="259"/>
                  </a:lnTo>
                  <a:lnTo>
                    <a:pt x="90" y="256"/>
                  </a:lnTo>
                  <a:lnTo>
                    <a:pt x="88" y="253"/>
                  </a:lnTo>
                  <a:lnTo>
                    <a:pt x="87" y="245"/>
                  </a:lnTo>
                  <a:lnTo>
                    <a:pt x="82" y="240"/>
                  </a:lnTo>
                  <a:lnTo>
                    <a:pt x="78" y="237"/>
                  </a:lnTo>
                  <a:lnTo>
                    <a:pt x="72" y="235"/>
                  </a:lnTo>
                  <a:lnTo>
                    <a:pt x="65" y="232"/>
                  </a:lnTo>
                  <a:lnTo>
                    <a:pt x="59" y="229"/>
                  </a:lnTo>
                  <a:lnTo>
                    <a:pt x="50" y="229"/>
                  </a:lnTo>
                  <a:lnTo>
                    <a:pt x="44" y="229"/>
                  </a:lnTo>
                  <a:lnTo>
                    <a:pt x="40" y="226"/>
                  </a:lnTo>
                  <a:lnTo>
                    <a:pt x="33" y="223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2" y="225"/>
                  </a:lnTo>
                  <a:lnTo>
                    <a:pt x="5" y="220"/>
                  </a:lnTo>
                  <a:lnTo>
                    <a:pt x="0" y="219"/>
                  </a:lnTo>
                  <a:lnTo>
                    <a:pt x="2" y="216"/>
                  </a:lnTo>
                  <a:lnTo>
                    <a:pt x="3" y="212"/>
                  </a:lnTo>
                  <a:lnTo>
                    <a:pt x="8" y="203"/>
                  </a:lnTo>
                  <a:lnTo>
                    <a:pt x="12" y="198"/>
                  </a:lnTo>
                  <a:lnTo>
                    <a:pt x="13" y="194"/>
                  </a:lnTo>
                  <a:lnTo>
                    <a:pt x="16" y="191"/>
                  </a:lnTo>
                  <a:lnTo>
                    <a:pt x="18" y="187"/>
                  </a:lnTo>
                  <a:lnTo>
                    <a:pt x="21" y="184"/>
                  </a:lnTo>
                  <a:lnTo>
                    <a:pt x="24" y="179"/>
                  </a:lnTo>
                  <a:lnTo>
                    <a:pt x="22" y="170"/>
                  </a:lnTo>
                  <a:lnTo>
                    <a:pt x="21" y="165"/>
                  </a:lnTo>
                  <a:lnTo>
                    <a:pt x="16" y="159"/>
                  </a:lnTo>
                  <a:lnTo>
                    <a:pt x="15" y="153"/>
                  </a:lnTo>
                  <a:lnTo>
                    <a:pt x="13" y="148"/>
                  </a:lnTo>
                  <a:lnTo>
                    <a:pt x="13" y="143"/>
                  </a:lnTo>
                  <a:lnTo>
                    <a:pt x="13" y="137"/>
                  </a:lnTo>
                  <a:lnTo>
                    <a:pt x="12" y="129"/>
                  </a:lnTo>
                  <a:lnTo>
                    <a:pt x="10" y="125"/>
                  </a:lnTo>
                  <a:lnTo>
                    <a:pt x="9" y="119"/>
                  </a:lnTo>
                  <a:lnTo>
                    <a:pt x="9" y="113"/>
                  </a:lnTo>
                  <a:lnTo>
                    <a:pt x="9" y="109"/>
                  </a:lnTo>
                  <a:lnTo>
                    <a:pt x="10" y="103"/>
                  </a:lnTo>
                  <a:lnTo>
                    <a:pt x="10" y="100"/>
                  </a:lnTo>
                  <a:lnTo>
                    <a:pt x="10" y="97"/>
                  </a:lnTo>
                  <a:lnTo>
                    <a:pt x="13" y="97"/>
                  </a:lnTo>
                  <a:lnTo>
                    <a:pt x="16" y="98"/>
                  </a:lnTo>
                  <a:lnTo>
                    <a:pt x="19" y="97"/>
                  </a:lnTo>
                  <a:lnTo>
                    <a:pt x="21" y="94"/>
                  </a:lnTo>
                  <a:lnTo>
                    <a:pt x="25" y="93"/>
                  </a:lnTo>
                  <a:lnTo>
                    <a:pt x="31" y="90"/>
                  </a:lnTo>
                  <a:lnTo>
                    <a:pt x="35" y="90"/>
                  </a:lnTo>
                  <a:lnTo>
                    <a:pt x="37" y="91"/>
                  </a:lnTo>
                  <a:lnTo>
                    <a:pt x="38" y="94"/>
                  </a:lnTo>
                  <a:lnTo>
                    <a:pt x="43" y="94"/>
                  </a:lnTo>
                  <a:lnTo>
                    <a:pt x="46" y="93"/>
                  </a:lnTo>
                  <a:lnTo>
                    <a:pt x="47" y="91"/>
                  </a:lnTo>
                  <a:lnTo>
                    <a:pt x="53" y="87"/>
                  </a:lnTo>
                  <a:lnTo>
                    <a:pt x="58" y="87"/>
                  </a:lnTo>
                  <a:lnTo>
                    <a:pt x="62" y="88"/>
                  </a:lnTo>
                  <a:lnTo>
                    <a:pt x="65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5" y="85"/>
                  </a:lnTo>
                  <a:lnTo>
                    <a:pt x="78" y="88"/>
                  </a:lnTo>
                  <a:lnTo>
                    <a:pt x="82" y="90"/>
                  </a:lnTo>
                  <a:lnTo>
                    <a:pt x="85" y="90"/>
                  </a:lnTo>
                  <a:lnTo>
                    <a:pt x="90" y="90"/>
                  </a:lnTo>
                  <a:lnTo>
                    <a:pt x="94" y="93"/>
                  </a:lnTo>
                  <a:lnTo>
                    <a:pt x="100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2" y="88"/>
                  </a:lnTo>
                  <a:lnTo>
                    <a:pt x="113" y="82"/>
                  </a:lnTo>
                  <a:lnTo>
                    <a:pt x="116" y="81"/>
                  </a:lnTo>
                  <a:lnTo>
                    <a:pt x="118" y="84"/>
                  </a:lnTo>
                  <a:lnTo>
                    <a:pt x="121" y="87"/>
                  </a:lnTo>
                  <a:lnTo>
                    <a:pt x="124" y="88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41" y="88"/>
                  </a:lnTo>
                  <a:lnTo>
                    <a:pt x="149" y="87"/>
                  </a:lnTo>
                  <a:lnTo>
                    <a:pt x="155" y="85"/>
                  </a:lnTo>
                  <a:lnTo>
                    <a:pt x="160" y="87"/>
                  </a:lnTo>
                  <a:lnTo>
                    <a:pt x="166" y="85"/>
                  </a:lnTo>
                  <a:lnTo>
                    <a:pt x="171" y="84"/>
                  </a:lnTo>
                  <a:lnTo>
                    <a:pt x="174" y="79"/>
                  </a:lnTo>
                  <a:lnTo>
                    <a:pt x="179" y="78"/>
                  </a:lnTo>
                  <a:lnTo>
                    <a:pt x="185" y="76"/>
                  </a:lnTo>
                  <a:lnTo>
                    <a:pt x="190" y="73"/>
                  </a:lnTo>
                  <a:lnTo>
                    <a:pt x="193" y="75"/>
                  </a:lnTo>
                  <a:lnTo>
                    <a:pt x="197" y="78"/>
                  </a:lnTo>
                  <a:lnTo>
                    <a:pt x="200" y="81"/>
                  </a:lnTo>
                  <a:lnTo>
                    <a:pt x="203" y="81"/>
                  </a:lnTo>
                  <a:lnTo>
                    <a:pt x="207" y="79"/>
                  </a:lnTo>
                  <a:lnTo>
                    <a:pt x="210" y="78"/>
                  </a:lnTo>
                  <a:lnTo>
                    <a:pt x="215" y="78"/>
                  </a:lnTo>
                  <a:lnTo>
                    <a:pt x="221" y="79"/>
                  </a:lnTo>
                  <a:lnTo>
                    <a:pt x="225" y="81"/>
                  </a:lnTo>
                  <a:lnTo>
                    <a:pt x="231" y="82"/>
                  </a:lnTo>
                  <a:lnTo>
                    <a:pt x="235" y="84"/>
                  </a:lnTo>
                  <a:lnTo>
                    <a:pt x="238" y="84"/>
                  </a:lnTo>
                  <a:lnTo>
                    <a:pt x="241" y="82"/>
                  </a:lnTo>
                  <a:lnTo>
                    <a:pt x="244" y="81"/>
                  </a:lnTo>
                  <a:lnTo>
                    <a:pt x="246" y="78"/>
                  </a:lnTo>
                  <a:lnTo>
                    <a:pt x="247" y="76"/>
                  </a:lnTo>
                  <a:lnTo>
                    <a:pt x="250" y="70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60" y="65"/>
                  </a:lnTo>
                  <a:lnTo>
                    <a:pt x="260" y="60"/>
                  </a:lnTo>
                  <a:lnTo>
                    <a:pt x="262" y="59"/>
                  </a:lnTo>
                  <a:lnTo>
                    <a:pt x="265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8" y="56"/>
                  </a:lnTo>
                  <a:lnTo>
                    <a:pt x="281" y="54"/>
                  </a:lnTo>
                  <a:lnTo>
                    <a:pt x="285" y="51"/>
                  </a:lnTo>
                  <a:lnTo>
                    <a:pt x="290" y="48"/>
                  </a:lnTo>
                  <a:lnTo>
                    <a:pt x="293" y="47"/>
                  </a:lnTo>
                  <a:lnTo>
                    <a:pt x="296" y="43"/>
                  </a:lnTo>
                  <a:lnTo>
                    <a:pt x="296" y="40"/>
                  </a:lnTo>
                  <a:lnTo>
                    <a:pt x="297" y="37"/>
                  </a:lnTo>
                  <a:lnTo>
                    <a:pt x="300" y="37"/>
                  </a:lnTo>
                  <a:lnTo>
                    <a:pt x="306" y="35"/>
                  </a:lnTo>
                  <a:lnTo>
                    <a:pt x="309" y="34"/>
                  </a:lnTo>
                  <a:lnTo>
                    <a:pt x="313" y="29"/>
                  </a:lnTo>
                  <a:lnTo>
                    <a:pt x="318" y="29"/>
                  </a:lnTo>
                  <a:lnTo>
                    <a:pt x="322" y="31"/>
                  </a:lnTo>
                  <a:lnTo>
                    <a:pt x="325" y="34"/>
                  </a:lnTo>
                  <a:lnTo>
                    <a:pt x="329" y="32"/>
                  </a:lnTo>
                  <a:lnTo>
                    <a:pt x="331" y="31"/>
                  </a:lnTo>
                  <a:lnTo>
                    <a:pt x="334" y="28"/>
                  </a:lnTo>
                  <a:lnTo>
                    <a:pt x="338" y="26"/>
                  </a:lnTo>
                  <a:lnTo>
                    <a:pt x="343" y="25"/>
                  </a:lnTo>
                  <a:lnTo>
                    <a:pt x="350" y="25"/>
                  </a:lnTo>
                  <a:lnTo>
                    <a:pt x="357" y="23"/>
                  </a:lnTo>
                  <a:lnTo>
                    <a:pt x="363" y="23"/>
                  </a:lnTo>
                  <a:lnTo>
                    <a:pt x="369" y="22"/>
                  </a:lnTo>
                  <a:lnTo>
                    <a:pt x="372" y="19"/>
                  </a:lnTo>
                  <a:lnTo>
                    <a:pt x="374" y="22"/>
                  </a:lnTo>
                  <a:lnTo>
                    <a:pt x="374" y="25"/>
                  </a:lnTo>
                  <a:lnTo>
                    <a:pt x="375" y="29"/>
                  </a:lnTo>
                  <a:lnTo>
                    <a:pt x="374" y="35"/>
                  </a:lnTo>
                  <a:lnTo>
                    <a:pt x="375" y="40"/>
                  </a:lnTo>
                  <a:lnTo>
                    <a:pt x="379" y="41"/>
                  </a:lnTo>
                  <a:lnTo>
                    <a:pt x="382" y="43"/>
                  </a:lnTo>
                  <a:lnTo>
                    <a:pt x="385" y="43"/>
                  </a:lnTo>
                  <a:lnTo>
                    <a:pt x="388" y="46"/>
                  </a:lnTo>
                  <a:lnTo>
                    <a:pt x="388" y="48"/>
                  </a:lnTo>
                  <a:lnTo>
                    <a:pt x="391" y="51"/>
                  </a:lnTo>
                  <a:lnTo>
                    <a:pt x="396" y="51"/>
                  </a:lnTo>
                  <a:lnTo>
                    <a:pt x="400" y="51"/>
                  </a:lnTo>
                  <a:lnTo>
                    <a:pt x="404" y="50"/>
                  </a:lnTo>
                  <a:lnTo>
                    <a:pt x="412" y="50"/>
                  </a:lnTo>
                  <a:lnTo>
                    <a:pt x="416" y="51"/>
                  </a:lnTo>
                  <a:lnTo>
                    <a:pt x="421" y="56"/>
                  </a:lnTo>
                  <a:lnTo>
                    <a:pt x="425" y="60"/>
                  </a:lnTo>
                  <a:lnTo>
                    <a:pt x="428" y="62"/>
                  </a:lnTo>
                  <a:lnTo>
                    <a:pt x="428" y="57"/>
                  </a:lnTo>
                  <a:lnTo>
                    <a:pt x="428" y="56"/>
                  </a:lnTo>
                  <a:lnTo>
                    <a:pt x="431" y="51"/>
                  </a:lnTo>
                  <a:lnTo>
                    <a:pt x="435" y="51"/>
                  </a:lnTo>
                  <a:lnTo>
                    <a:pt x="440" y="51"/>
                  </a:lnTo>
                  <a:lnTo>
                    <a:pt x="444" y="53"/>
                  </a:lnTo>
                  <a:lnTo>
                    <a:pt x="448" y="51"/>
                  </a:lnTo>
                  <a:lnTo>
                    <a:pt x="453" y="50"/>
                  </a:lnTo>
                  <a:lnTo>
                    <a:pt x="456" y="50"/>
                  </a:lnTo>
                  <a:lnTo>
                    <a:pt x="460" y="50"/>
                  </a:lnTo>
                  <a:lnTo>
                    <a:pt x="468" y="50"/>
                  </a:lnTo>
                  <a:lnTo>
                    <a:pt x="472" y="47"/>
                  </a:lnTo>
                  <a:lnTo>
                    <a:pt x="478" y="47"/>
                  </a:lnTo>
                  <a:lnTo>
                    <a:pt x="482" y="44"/>
                  </a:lnTo>
                  <a:lnTo>
                    <a:pt x="484" y="43"/>
                  </a:lnTo>
                  <a:lnTo>
                    <a:pt x="485" y="38"/>
                  </a:lnTo>
                  <a:lnTo>
                    <a:pt x="488" y="34"/>
                  </a:lnTo>
                  <a:lnTo>
                    <a:pt x="491" y="32"/>
                  </a:lnTo>
                  <a:lnTo>
                    <a:pt x="493" y="31"/>
                  </a:lnTo>
                  <a:lnTo>
                    <a:pt x="493" y="29"/>
                  </a:lnTo>
                  <a:lnTo>
                    <a:pt x="493" y="26"/>
                  </a:lnTo>
                  <a:lnTo>
                    <a:pt x="491" y="23"/>
                  </a:lnTo>
                  <a:lnTo>
                    <a:pt x="491" y="22"/>
                  </a:lnTo>
                  <a:lnTo>
                    <a:pt x="490" y="18"/>
                  </a:lnTo>
                  <a:lnTo>
                    <a:pt x="490" y="13"/>
                  </a:lnTo>
                  <a:lnTo>
                    <a:pt x="490" y="7"/>
                  </a:lnTo>
                  <a:lnTo>
                    <a:pt x="490" y="7"/>
                  </a:lnTo>
                  <a:lnTo>
                    <a:pt x="496" y="6"/>
                  </a:lnTo>
                  <a:lnTo>
                    <a:pt x="498" y="4"/>
                  </a:lnTo>
                  <a:lnTo>
                    <a:pt x="503" y="3"/>
                  </a:lnTo>
                  <a:lnTo>
                    <a:pt x="507" y="0"/>
                  </a:lnTo>
                  <a:lnTo>
                    <a:pt x="510" y="0"/>
                  </a:lnTo>
                  <a:lnTo>
                    <a:pt x="515" y="3"/>
                  </a:lnTo>
                  <a:lnTo>
                    <a:pt x="516" y="4"/>
                  </a:lnTo>
                  <a:lnTo>
                    <a:pt x="516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1400" y="2078"/>
              <a:ext cx="380" cy="223"/>
            </a:xfrm>
            <a:custGeom>
              <a:avLst/>
              <a:gdLst/>
              <a:ahLst/>
              <a:cxnLst>
                <a:cxn ang="0">
                  <a:pos x="290" y="20"/>
                </a:cxn>
                <a:cxn ang="0">
                  <a:pos x="302" y="22"/>
                </a:cxn>
                <a:cxn ang="0">
                  <a:pos x="325" y="29"/>
                </a:cxn>
                <a:cxn ang="0">
                  <a:pos x="341" y="39"/>
                </a:cxn>
                <a:cxn ang="0">
                  <a:pos x="344" y="63"/>
                </a:cxn>
                <a:cxn ang="0">
                  <a:pos x="359" y="67"/>
                </a:cxn>
                <a:cxn ang="0">
                  <a:pos x="366" y="85"/>
                </a:cxn>
                <a:cxn ang="0">
                  <a:pos x="372" y="108"/>
                </a:cxn>
                <a:cxn ang="0">
                  <a:pos x="378" y="132"/>
                </a:cxn>
                <a:cxn ang="0">
                  <a:pos x="374" y="148"/>
                </a:cxn>
                <a:cxn ang="0">
                  <a:pos x="377" y="164"/>
                </a:cxn>
                <a:cxn ang="0">
                  <a:pos x="368" y="178"/>
                </a:cxn>
                <a:cxn ang="0">
                  <a:pos x="344" y="185"/>
                </a:cxn>
                <a:cxn ang="0">
                  <a:pos x="324" y="186"/>
                </a:cxn>
                <a:cxn ang="0">
                  <a:pos x="312" y="197"/>
                </a:cxn>
                <a:cxn ang="0">
                  <a:pos x="288" y="185"/>
                </a:cxn>
                <a:cxn ang="0">
                  <a:pos x="272" y="181"/>
                </a:cxn>
                <a:cxn ang="0">
                  <a:pos x="258" y="170"/>
                </a:cxn>
                <a:cxn ang="0">
                  <a:pos x="253" y="157"/>
                </a:cxn>
                <a:cxn ang="0">
                  <a:pos x="222" y="161"/>
                </a:cxn>
                <a:cxn ang="0">
                  <a:pos x="206" y="166"/>
                </a:cxn>
                <a:cxn ang="0">
                  <a:pos x="184" y="172"/>
                </a:cxn>
                <a:cxn ang="0">
                  <a:pos x="174" y="183"/>
                </a:cxn>
                <a:cxn ang="0">
                  <a:pos x="153" y="192"/>
                </a:cxn>
                <a:cxn ang="0">
                  <a:pos x="138" y="204"/>
                </a:cxn>
                <a:cxn ang="0">
                  <a:pos x="128" y="216"/>
                </a:cxn>
                <a:cxn ang="0">
                  <a:pos x="109" y="216"/>
                </a:cxn>
                <a:cxn ang="0">
                  <a:pos x="87" y="216"/>
                </a:cxn>
                <a:cxn ang="0">
                  <a:pos x="69" y="211"/>
                </a:cxn>
                <a:cxn ang="0">
                  <a:pos x="44" y="222"/>
                </a:cxn>
                <a:cxn ang="0">
                  <a:pos x="14" y="223"/>
                </a:cxn>
                <a:cxn ang="0">
                  <a:pos x="2" y="213"/>
                </a:cxn>
                <a:cxn ang="0">
                  <a:pos x="15" y="204"/>
                </a:cxn>
                <a:cxn ang="0">
                  <a:pos x="33" y="188"/>
                </a:cxn>
                <a:cxn ang="0">
                  <a:pos x="44" y="166"/>
                </a:cxn>
                <a:cxn ang="0">
                  <a:pos x="56" y="150"/>
                </a:cxn>
                <a:cxn ang="0">
                  <a:pos x="77" y="128"/>
                </a:cxn>
                <a:cxn ang="0">
                  <a:pos x="91" y="103"/>
                </a:cxn>
                <a:cxn ang="0">
                  <a:pos x="103" y="85"/>
                </a:cxn>
                <a:cxn ang="0">
                  <a:pos x="109" y="66"/>
                </a:cxn>
                <a:cxn ang="0">
                  <a:pos x="116" y="44"/>
                </a:cxn>
                <a:cxn ang="0">
                  <a:pos x="122" y="29"/>
                </a:cxn>
                <a:cxn ang="0">
                  <a:pos x="134" y="17"/>
                </a:cxn>
                <a:cxn ang="0">
                  <a:pos x="147" y="13"/>
                </a:cxn>
                <a:cxn ang="0">
                  <a:pos x="141" y="1"/>
                </a:cxn>
                <a:cxn ang="0">
                  <a:pos x="162" y="0"/>
                </a:cxn>
                <a:cxn ang="0">
                  <a:pos x="180" y="3"/>
                </a:cxn>
                <a:cxn ang="0">
                  <a:pos x="194" y="7"/>
                </a:cxn>
                <a:cxn ang="0">
                  <a:pos x="215" y="6"/>
                </a:cxn>
                <a:cxn ang="0">
                  <a:pos x="235" y="13"/>
                </a:cxn>
                <a:cxn ang="0">
                  <a:pos x="255" y="16"/>
                </a:cxn>
                <a:cxn ang="0">
                  <a:pos x="272" y="17"/>
                </a:cxn>
                <a:cxn ang="0">
                  <a:pos x="281" y="22"/>
                </a:cxn>
              </a:cxnLst>
              <a:rect l="0" t="0" r="r" b="b"/>
              <a:pathLst>
                <a:path w="380" h="223">
                  <a:moveTo>
                    <a:pt x="281" y="22"/>
                  </a:moveTo>
                  <a:lnTo>
                    <a:pt x="282" y="23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90" y="20"/>
                  </a:lnTo>
                  <a:lnTo>
                    <a:pt x="294" y="20"/>
                  </a:lnTo>
                  <a:lnTo>
                    <a:pt x="299" y="20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7" y="22"/>
                  </a:lnTo>
                  <a:lnTo>
                    <a:pt x="313" y="23"/>
                  </a:lnTo>
                  <a:lnTo>
                    <a:pt x="318" y="25"/>
                  </a:lnTo>
                  <a:lnTo>
                    <a:pt x="321" y="28"/>
                  </a:lnTo>
                  <a:lnTo>
                    <a:pt x="325" y="29"/>
                  </a:lnTo>
                  <a:lnTo>
                    <a:pt x="332" y="29"/>
                  </a:lnTo>
                  <a:lnTo>
                    <a:pt x="335" y="31"/>
                  </a:lnTo>
                  <a:lnTo>
                    <a:pt x="338" y="32"/>
                  </a:lnTo>
                  <a:lnTo>
                    <a:pt x="340" y="36"/>
                  </a:lnTo>
                  <a:lnTo>
                    <a:pt x="341" y="39"/>
                  </a:lnTo>
                  <a:lnTo>
                    <a:pt x="340" y="44"/>
                  </a:lnTo>
                  <a:lnTo>
                    <a:pt x="338" y="47"/>
                  </a:lnTo>
                  <a:lnTo>
                    <a:pt x="340" y="53"/>
                  </a:lnTo>
                  <a:lnTo>
                    <a:pt x="343" y="61"/>
                  </a:lnTo>
                  <a:lnTo>
                    <a:pt x="344" y="63"/>
                  </a:lnTo>
                  <a:lnTo>
                    <a:pt x="347" y="66"/>
                  </a:lnTo>
                  <a:lnTo>
                    <a:pt x="350" y="67"/>
                  </a:lnTo>
                  <a:lnTo>
                    <a:pt x="355" y="67"/>
                  </a:lnTo>
                  <a:lnTo>
                    <a:pt x="356" y="67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0" y="72"/>
                  </a:lnTo>
                  <a:lnTo>
                    <a:pt x="362" y="75"/>
                  </a:lnTo>
                  <a:lnTo>
                    <a:pt x="363" y="82"/>
                  </a:lnTo>
                  <a:lnTo>
                    <a:pt x="366" y="85"/>
                  </a:lnTo>
                  <a:lnTo>
                    <a:pt x="369" y="89"/>
                  </a:lnTo>
                  <a:lnTo>
                    <a:pt x="369" y="94"/>
                  </a:lnTo>
                  <a:lnTo>
                    <a:pt x="369" y="98"/>
                  </a:lnTo>
                  <a:lnTo>
                    <a:pt x="371" y="106"/>
                  </a:lnTo>
                  <a:lnTo>
                    <a:pt x="372" y="108"/>
                  </a:lnTo>
                  <a:lnTo>
                    <a:pt x="374" y="114"/>
                  </a:lnTo>
                  <a:lnTo>
                    <a:pt x="378" y="117"/>
                  </a:lnTo>
                  <a:lnTo>
                    <a:pt x="380" y="122"/>
                  </a:lnTo>
                  <a:lnTo>
                    <a:pt x="378" y="126"/>
                  </a:lnTo>
                  <a:lnTo>
                    <a:pt x="378" y="132"/>
                  </a:lnTo>
                  <a:lnTo>
                    <a:pt x="378" y="135"/>
                  </a:lnTo>
                  <a:lnTo>
                    <a:pt x="375" y="139"/>
                  </a:lnTo>
                  <a:lnTo>
                    <a:pt x="374" y="142"/>
                  </a:lnTo>
                  <a:lnTo>
                    <a:pt x="374" y="142"/>
                  </a:lnTo>
                  <a:lnTo>
                    <a:pt x="374" y="148"/>
                  </a:lnTo>
                  <a:lnTo>
                    <a:pt x="374" y="153"/>
                  </a:lnTo>
                  <a:lnTo>
                    <a:pt x="375" y="157"/>
                  </a:lnTo>
                  <a:lnTo>
                    <a:pt x="375" y="158"/>
                  </a:lnTo>
                  <a:lnTo>
                    <a:pt x="377" y="161"/>
                  </a:lnTo>
                  <a:lnTo>
                    <a:pt x="377" y="164"/>
                  </a:lnTo>
                  <a:lnTo>
                    <a:pt x="377" y="166"/>
                  </a:lnTo>
                  <a:lnTo>
                    <a:pt x="375" y="167"/>
                  </a:lnTo>
                  <a:lnTo>
                    <a:pt x="372" y="169"/>
                  </a:lnTo>
                  <a:lnTo>
                    <a:pt x="369" y="173"/>
                  </a:lnTo>
                  <a:lnTo>
                    <a:pt x="368" y="178"/>
                  </a:lnTo>
                  <a:lnTo>
                    <a:pt x="366" y="179"/>
                  </a:lnTo>
                  <a:lnTo>
                    <a:pt x="362" y="182"/>
                  </a:lnTo>
                  <a:lnTo>
                    <a:pt x="356" y="182"/>
                  </a:lnTo>
                  <a:lnTo>
                    <a:pt x="352" y="185"/>
                  </a:lnTo>
                  <a:lnTo>
                    <a:pt x="344" y="185"/>
                  </a:lnTo>
                  <a:lnTo>
                    <a:pt x="340" y="185"/>
                  </a:lnTo>
                  <a:lnTo>
                    <a:pt x="337" y="185"/>
                  </a:lnTo>
                  <a:lnTo>
                    <a:pt x="332" y="186"/>
                  </a:lnTo>
                  <a:lnTo>
                    <a:pt x="328" y="188"/>
                  </a:lnTo>
                  <a:lnTo>
                    <a:pt x="324" y="186"/>
                  </a:lnTo>
                  <a:lnTo>
                    <a:pt x="319" y="186"/>
                  </a:lnTo>
                  <a:lnTo>
                    <a:pt x="315" y="186"/>
                  </a:lnTo>
                  <a:lnTo>
                    <a:pt x="312" y="191"/>
                  </a:lnTo>
                  <a:lnTo>
                    <a:pt x="312" y="192"/>
                  </a:lnTo>
                  <a:lnTo>
                    <a:pt x="312" y="197"/>
                  </a:lnTo>
                  <a:lnTo>
                    <a:pt x="309" y="195"/>
                  </a:lnTo>
                  <a:lnTo>
                    <a:pt x="305" y="191"/>
                  </a:lnTo>
                  <a:lnTo>
                    <a:pt x="300" y="186"/>
                  </a:lnTo>
                  <a:lnTo>
                    <a:pt x="296" y="185"/>
                  </a:lnTo>
                  <a:lnTo>
                    <a:pt x="288" y="185"/>
                  </a:lnTo>
                  <a:lnTo>
                    <a:pt x="284" y="186"/>
                  </a:lnTo>
                  <a:lnTo>
                    <a:pt x="280" y="186"/>
                  </a:lnTo>
                  <a:lnTo>
                    <a:pt x="275" y="186"/>
                  </a:lnTo>
                  <a:lnTo>
                    <a:pt x="272" y="183"/>
                  </a:lnTo>
                  <a:lnTo>
                    <a:pt x="272" y="181"/>
                  </a:lnTo>
                  <a:lnTo>
                    <a:pt x="269" y="178"/>
                  </a:lnTo>
                  <a:lnTo>
                    <a:pt x="266" y="178"/>
                  </a:lnTo>
                  <a:lnTo>
                    <a:pt x="263" y="176"/>
                  </a:lnTo>
                  <a:lnTo>
                    <a:pt x="259" y="175"/>
                  </a:lnTo>
                  <a:lnTo>
                    <a:pt x="258" y="170"/>
                  </a:lnTo>
                  <a:lnTo>
                    <a:pt x="259" y="164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56" y="154"/>
                  </a:lnTo>
                  <a:lnTo>
                    <a:pt x="253" y="157"/>
                  </a:lnTo>
                  <a:lnTo>
                    <a:pt x="247" y="158"/>
                  </a:lnTo>
                  <a:lnTo>
                    <a:pt x="241" y="158"/>
                  </a:lnTo>
                  <a:lnTo>
                    <a:pt x="234" y="160"/>
                  </a:lnTo>
                  <a:lnTo>
                    <a:pt x="227" y="160"/>
                  </a:lnTo>
                  <a:lnTo>
                    <a:pt x="222" y="161"/>
                  </a:lnTo>
                  <a:lnTo>
                    <a:pt x="218" y="163"/>
                  </a:lnTo>
                  <a:lnTo>
                    <a:pt x="215" y="166"/>
                  </a:lnTo>
                  <a:lnTo>
                    <a:pt x="213" y="167"/>
                  </a:lnTo>
                  <a:lnTo>
                    <a:pt x="209" y="169"/>
                  </a:lnTo>
                  <a:lnTo>
                    <a:pt x="206" y="166"/>
                  </a:lnTo>
                  <a:lnTo>
                    <a:pt x="202" y="164"/>
                  </a:lnTo>
                  <a:lnTo>
                    <a:pt x="197" y="164"/>
                  </a:lnTo>
                  <a:lnTo>
                    <a:pt x="193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81" y="172"/>
                  </a:lnTo>
                  <a:lnTo>
                    <a:pt x="180" y="175"/>
                  </a:lnTo>
                  <a:lnTo>
                    <a:pt x="180" y="178"/>
                  </a:lnTo>
                  <a:lnTo>
                    <a:pt x="177" y="182"/>
                  </a:lnTo>
                  <a:lnTo>
                    <a:pt x="174" y="183"/>
                  </a:lnTo>
                  <a:lnTo>
                    <a:pt x="169" y="186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59" y="192"/>
                  </a:lnTo>
                  <a:lnTo>
                    <a:pt x="153" y="192"/>
                  </a:lnTo>
                  <a:lnTo>
                    <a:pt x="149" y="192"/>
                  </a:lnTo>
                  <a:lnTo>
                    <a:pt x="146" y="194"/>
                  </a:lnTo>
                  <a:lnTo>
                    <a:pt x="144" y="195"/>
                  </a:lnTo>
                  <a:lnTo>
                    <a:pt x="144" y="200"/>
                  </a:lnTo>
                  <a:lnTo>
                    <a:pt x="138" y="204"/>
                  </a:lnTo>
                  <a:lnTo>
                    <a:pt x="136" y="204"/>
                  </a:lnTo>
                  <a:lnTo>
                    <a:pt x="134" y="205"/>
                  </a:lnTo>
                  <a:lnTo>
                    <a:pt x="131" y="211"/>
                  </a:lnTo>
                  <a:lnTo>
                    <a:pt x="130" y="213"/>
                  </a:lnTo>
                  <a:lnTo>
                    <a:pt x="128" y="216"/>
                  </a:lnTo>
                  <a:lnTo>
                    <a:pt x="125" y="217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5" y="217"/>
                  </a:lnTo>
                  <a:lnTo>
                    <a:pt x="109" y="216"/>
                  </a:lnTo>
                  <a:lnTo>
                    <a:pt x="105" y="214"/>
                  </a:lnTo>
                  <a:lnTo>
                    <a:pt x="99" y="213"/>
                  </a:lnTo>
                  <a:lnTo>
                    <a:pt x="94" y="213"/>
                  </a:lnTo>
                  <a:lnTo>
                    <a:pt x="91" y="214"/>
                  </a:lnTo>
                  <a:lnTo>
                    <a:pt x="87" y="216"/>
                  </a:lnTo>
                  <a:lnTo>
                    <a:pt x="84" y="216"/>
                  </a:lnTo>
                  <a:lnTo>
                    <a:pt x="81" y="213"/>
                  </a:lnTo>
                  <a:lnTo>
                    <a:pt x="77" y="210"/>
                  </a:lnTo>
                  <a:lnTo>
                    <a:pt x="74" y="208"/>
                  </a:lnTo>
                  <a:lnTo>
                    <a:pt x="69" y="211"/>
                  </a:lnTo>
                  <a:lnTo>
                    <a:pt x="63" y="213"/>
                  </a:lnTo>
                  <a:lnTo>
                    <a:pt x="58" y="214"/>
                  </a:lnTo>
                  <a:lnTo>
                    <a:pt x="55" y="219"/>
                  </a:lnTo>
                  <a:lnTo>
                    <a:pt x="50" y="220"/>
                  </a:lnTo>
                  <a:lnTo>
                    <a:pt x="44" y="222"/>
                  </a:lnTo>
                  <a:lnTo>
                    <a:pt x="39" y="220"/>
                  </a:lnTo>
                  <a:lnTo>
                    <a:pt x="33" y="222"/>
                  </a:lnTo>
                  <a:lnTo>
                    <a:pt x="25" y="223"/>
                  </a:lnTo>
                  <a:lnTo>
                    <a:pt x="18" y="223"/>
                  </a:lnTo>
                  <a:lnTo>
                    <a:pt x="14" y="223"/>
                  </a:lnTo>
                  <a:lnTo>
                    <a:pt x="8" y="223"/>
                  </a:lnTo>
                  <a:lnTo>
                    <a:pt x="5" y="222"/>
                  </a:lnTo>
                  <a:lnTo>
                    <a:pt x="2" y="219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3" y="208"/>
                  </a:lnTo>
                  <a:lnTo>
                    <a:pt x="5" y="208"/>
                  </a:lnTo>
                  <a:lnTo>
                    <a:pt x="9" y="205"/>
                  </a:lnTo>
                  <a:lnTo>
                    <a:pt x="15" y="204"/>
                  </a:lnTo>
                  <a:lnTo>
                    <a:pt x="19" y="201"/>
                  </a:lnTo>
                  <a:lnTo>
                    <a:pt x="24" y="200"/>
                  </a:lnTo>
                  <a:lnTo>
                    <a:pt x="28" y="195"/>
                  </a:lnTo>
                  <a:lnTo>
                    <a:pt x="30" y="192"/>
                  </a:lnTo>
                  <a:lnTo>
                    <a:pt x="33" y="188"/>
                  </a:lnTo>
                  <a:lnTo>
                    <a:pt x="36" y="183"/>
                  </a:lnTo>
                  <a:lnTo>
                    <a:pt x="39" y="182"/>
                  </a:lnTo>
                  <a:lnTo>
                    <a:pt x="41" y="181"/>
                  </a:lnTo>
                  <a:lnTo>
                    <a:pt x="43" y="172"/>
                  </a:lnTo>
                  <a:lnTo>
                    <a:pt x="44" y="166"/>
                  </a:lnTo>
                  <a:lnTo>
                    <a:pt x="46" y="164"/>
                  </a:lnTo>
                  <a:lnTo>
                    <a:pt x="49" y="160"/>
                  </a:lnTo>
                  <a:lnTo>
                    <a:pt x="50" y="157"/>
                  </a:lnTo>
                  <a:lnTo>
                    <a:pt x="52" y="156"/>
                  </a:lnTo>
                  <a:lnTo>
                    <a:pt x="56" y="150"/>
                  </a:lnTo>
                  <a:lnTo>
                    <a:pt x="62" y="144"/>
                  </a:lnTo>
                  <a:lnTo>
                    <a:pt x="66" y="142"/>
                  </a:lnTo>
                  <a:lnTo>
                    <a:pt x="71" y="136"/>
                  </a:lnTo>
                  <a:lnTo>
                    <a:pt x="74" y="132"/>
                  </a:lnTo>
                  <a:lnTo>
                    <a:pt x="77" y="128"/>
                  </a:lnTo>
                  <a:lnTo>
                    <a:pt x="83" y="125"/>
                  </a:lnTo>
                  <a:lnTo>
                    <a:pt x="87" y="117"/>
                  </a:lnTo>
                  <a:lnTo>
                    <a:pt x="88" y="110"/>
                  </a:lnTo>
                  <a:lnTo>
                    <a:pt x="88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9" y="95"/>
                  </a:lnTo>
                  <a:lnTo>
                    <a:pt x="99" y="95"/>
                  </a:lnTo>
                  <a:lnTo>
                    <a:pt x="103" y="89"/>
                  </a:lnTo>
                  <a:lnTo>
                    <a:pt x="103" y="85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06" y="73"/>
                  </a:lnTo>
                  <a:lnTo>
                    <a:pt x="109" y="70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0"/>
                  </a:lnTo>
                  <a:lnTo>
                    <a:pt x="112" y="53"/>
                  </a:lnTo>
                  <a:lnTo>
                    <a:pt x="115" y="48"/>
                  </a:lnTo>
                  <a:lnTo>
                    <a:pt x="116" y="44"/>
                  </a:lnTo>
                  <a:lnTo>
                    <a:pt x="118" y="39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9" y="32"/>
                  </a:lnTo>
                  <a:lnTo>
                    <a:pt x="122" y="29"/>
                  </a:lnTo>
                  <a:lnTo>
                    <a:pt x="125" y="26"/>
                  </a:lnTo>
                  <a:lnTo>
                    <a:pt x="128" y="23"/>
                  </a:lnTo>
                  <a:lnTo>
                    <a:pt x="131" y="22"/>
                  </a:lnTo>
                  <a:lnTo>
                    <a:pt x="131" y="19"/>
                  </a:lnTo>
                  <a:lnTo>
                    <a:pt x="134" y="17"/>
                  </a:lnTo>
                  <a:lnTo>
                    <a:pt x="138" y="19"/>
                  </a:lnTo>
                  <a:lnTo>
                    <a:pt x="141" y="19"/>
                  </a:lnTo>
                  <a:lnTo>
                    <a:pt x="144" y="17"/>
                  </a:lnTo>
                  <a:lnTo>
                    <a:pt x="144" y="16"/>
                  </a:lnTo>
                  <a:lnTo>
                    <a:pt x="147" y="13"/>
                  </a:lnTo>
                  <a:lnTo>
                    <a:pt x="147" y="10"/>
                  </a:lnTo>
                  <a:lnTo>
                    <a:pt x="146" y="9"/>
                  </a:lnTo>
                  <a:lnTo>
                    <a:pt x="144" y="4"/>
                  </a:lnTo>
                  <a:lnTo>
                    <a:pt x="143" y="3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69" y="1"/>
                  </a:lnTo>
                  <a:lnTo>
                    <a:pt x="172" y="3"/>
                  </a:lnTo>
                  <a:lnTo>
                    <a:pt x="177" y="4"/>
                  </a:lnTo>
                  <a:lnTo>
                    <a:pt x="180" y="3"/>
                  </a:lnTo>
                  <a:lnTo>
                    <a:pt x="184" y="3"/>
                  </a:lnTo>
                  <a:lnTo>
                    <a:pt x="185" y="3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4" y="7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5" y="6"/>
                  </a:lnTo>
                  <a:lnTo>
                    <a:pt x="212" y="7"/>
                  </a:lnTo>
                  <a:lnTo>
                    <a:pt x="215" y="6"/>
                  </a:lnTo>
                  <a:lnTo>
                    <a:pt x="218" y="6"/>
                  </a:lnTo>
                  <a:lnTo>
                    <a:pt x="222" y="7"/>
                  </a:lnTo>
                  <a:lnTo>
                    <a:pt x="228" y="9"/>
                  </a:lnTo>
                  <a:lnTo>
                    <a:pt x="231" y="10"/>
                  </a:lnTo>
                  <a:lnTo>
                    <a:pt x="235" y="13"/>
                  </a:lnTo>
                  <a:lnTo>
                    <a:pt x="240" y="14"/>
                  </a:lnTo>
                  <a:lnTo>
                    <a:pt x="244" y="17"/>
                  </a:lnTo>
                  <a:lnTo>
                    <a:pt x="249" y="17"/>
                  </a:lnTo>
                  <a:lnTo>
                    <a:pt x="252" y="17"/>
                  </a:lnTo>
                  <a:lnTo>
                    <a:pt x="255" y="16"/>
                  </a:lnTo>
                  <a:lnTo>
                    <a:pt x="260" y="14"/>
                  </a:lnTo>
                  <a:lnTo>
                    <a:pt x="263" y="14"/>
                  </a:lnTo>
                  <a:lnTo>
                    <a:pt x="268" y="16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7" y="17"/>
                  </a:lnTo>
                  <a:lnTo>
                    <a:pt x="280" y="19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196" y="1804"/>
              <a:ext cx="475" cy="507"/>
            </a:xfrm>
            <a:custGeom>
              <a:avLst/>
              <a:gdLst/>
              <a:ahLst/>
              <a:cxnLst>
                <a:cxn ang="0">
                  <a:pos x="93" y="140"/>
                </a:cxn>
                <a:cxn ang="0">
                  <a:pos x="94" y="116"/>
                </a:cxn>
                <a:cxn ang="0">
                  <a:pos x="109" y="96"/>
                </a:cxn>
                <a:cxn ang="0">
                  <a:pos x="118" y="71"/>
                </a:cxn>
                <a:cxn ang="0">
                  <a:pos x="134" y="36"/>
                </a:cxn>
                <a:cxn ang="0">
                  <a:pos x="154" y="24"/>
                </a:cxn>
                <a:cxn ang="0">
                  <a:pos x="185" y="27"/>
                </a:cxn>
                <a:cxn ang="0">
                  <a:pos x="198" y="31"/>
                </a:cxn>
                <a:cxn ang="0">
                  <a:pos x="218" y="28"/>
                </a:cxn>
                <a:cxn ang="0">
                  <a:pos x="238" y="21"/>
                </a:cxn>
                <a:cxn ang="0">
                  <a:pos x="254" y="12"/>
                </a:cxn>
                <a:cxn ang="0">
                  <a:pos x="281" y="9"/>
                </a:cxn>
                <a:cxn ang="0">
                  <a:pos x="306" y="8"/>
                </a:cxn>
                <a:cxn ang="0">
                  <a:pos x="309" y="34"/>
                </a:cxn>
                <a:cxn ang="0">
                  <a:pos x="335" y="81"/>
                </a:cxn>
                <a:cxn ang="0">
                  <a:pos x="348" y="134"/>
                </a:cxn>
                <a:cxn ang="0">
                  <a:pos x="372" y="174"/>
                </a:cxn>
                <a:cxn ang="0">
                  <a:pos x="388" y="202"/>
                </a:cxn>
                <a:cxn ang="0">
                  <a:pos x="419" y="208"/>
                </a:cxn>
                <a:cxn ang="0">
                  <a:pos x="435" y="233"/>
                </a:cxn>
                <a:cxn ang="0">
                  <a:pos x="453" y="255"/>
                </a:cxn>
                <a:cxn ang="0">
                  <a:pos x="469" y="283"/>
                </a:cxn>
                <a:cxn ang="0">
                  <a:pos x="456" y="291"/>
                </a:cxn>
                <a:cxn ang="0">
                  <a:pos x="426" y="281"/>
                </a:cxn>
                <a:cxn ang="0">
                  <a:pos x="398" y="281"/>
                </a:cxn>
                <a:cxn ang="0">
                  <a:pos x="376" y="277"/>
                </a:cxn>
                <a:cxn ang="0">
                  <a:pos x="348" y="275"/>
                </a:cxn>
                <a:cxn ang="0">
                  <a:pos x="348" y="290"/>
                </a:cxn>
                <a:cxn ang="0">
                  <a:pos x="332" y="297"/>
                </a:cxn>
                <a:cxn ang="0">
                  <a:pos x="320" y="318"/>
                </a:cxn>
                <a:cxn ang="0">
                  <a:pos x="310" y="347"/>
                </a:cxn>
                <a:cxn ang="0">
                  <a:pos x="298" y="374"/>
                </a:cxn>
                <a:cxn ang="0">
                  <a:pos x="278" y="406"/>
                </a:cxn>
                <a:cxn ang="0">
                  <a:pos x="253" y="434"/>
                </a:cxn>
                <a:cxn ang="0">
                  <a:pos x="237" y="462"/>
                </a:cxn>
                <a:cxn ang="0">
                  <a:pos x="209" y="482"/>
                </a:cxn>
                <a:cxn ang="0">
                  <a:pos x="197" y="502"/>
                </a:cxn>
                <a:cxn ang="0">
                  <a:pos x="166" y="497"/>
                </a:cxn>
                <a:cxn ang="0">
                  <a:pos x="141" y="496"/>
                </a:cxn>
                <a:cxn ang="0">
                  <a:pos x="119" y="499"/>
                </a:cxn>
                <a:cxn ang="0">
                  <a:pos x="97" y="504"/>
                </a:cxn>
                <a:cxn ang="0">
                  <a:pos x="100" y="475"/>
                </a:cxn>
                <a:cxn ang="0">
                  <a:pos x="81" y="453"/>
                </a:cxn>
                <a:cxn ang="0">
                  <a:pos x="65" y="432"/>
                </a:cxn>
                <a:cxn ang="0">
                  <a:pos x="59" y="405"/>
                </a:cxn>
                <a:cxn ang="0">
                  <a:pos x="37" y="394"/>
                </a:cxn>
                <a:cxn ang="0">
                  <a:pos x="21" y="371"/>
                </a:cxn>
                <a:cxn ang="0">
                  <a:pos x="6" y="344"/>
                </a:cxn>
                <a:cxn ang="0">
                  <a:pos x="10" y="310"/>
                </a:cxn>
                <a:cxn ang="0">
                  <a:pos x="3" y="283"/>
                </a:cxn>
                <a:cxn ang="0">
                  <a:pos x="24" y="259"/>
                </a:cxn>
                <a:cxn ang="0">
                  <a:pos x="37" y="238"/>
                </a:cxn>
                <a:cxn ang="0">
                  <a:pos x="32" y="194"/>
                </a:cxn>
                <a:cxn ang="0">
                  <a:pos x="37" y="171"/>
                </a:cxn>
                <a:cxn ang="0">
                  <a:pos x="37" y="144"/>
                </a:cxn>
                <a:cxn ang="0">
                  <a:pos x="73" y="155"/>
                </a:cxn>
              </a:cxnLst>
              <a:rect l="0" t="0" r="r" b="b"/>
              <a:pathLst>
                <a:path w="475" h="507">
                  <a:moveTo>
                    <a:pt x="76" y="156"/>
                  </a:moveTo>
                  <a:lnTo>
                    <a:pt x="78" y="156"/>
                  </a:lnTo>
                  <a:lnTo>
                    <a:pt x="79" y="152"/>
                  </a:lnTo>
                  <a:lnTo>
                    <a:pt x="82" y="147"/>
                  </a:lnTo>
                  <a:lnTo>
                    <a:pt x="85" y="144"/>
                  </a:lnTo>
                  <a:lnTo>
                    <a:pt x="90" y="141"/>
                  </a:lnTo>
                  <a:lnTo>
                    <a:pt x="93" y="140"/>
                  </a:lnTo>
                  <a:lnTo>
                    <a:pt x="94" y="137"/>
                  </a:lnTo>
                  <a:lnTo>
                    <a:pt x="93" y="134"/>
                  </a:lnTo>
                  <a:lnTo>
                    <a:pt x="93" y="133"/>
                  </a:lnTo>
                  <a:lnTo>
                    <a:pt x="91" y="127"/>
                  </a:lnTo>
                  <a:lnTo>
                    <a:pt x="91" y="124"/>
                  </a:lnTo>
                  <a:lnTo>
                    <a:pt x="94" y="119"/>
                  </a:lnTo>
                  <a:lnTo>
                    <a:pt x="94" y="116"/>
                  </a:lnTo>
                  <a:lnTo>
                    <a:pt x="94" y="114"/>
                  </a:lnTo>
                  <a:lnTo>
                    <a:pt x="98" y="112"/>
                  </a:lnTo>
                  <a:lnTo>
                    <a:pt x="100" y="108"/>
                  </a:lnTo>
                  <a:lnTo>
                    <a:pt x="106" y="103"/>
                  </a:lnTo>
                  <a:lnTo>
                    <a:pt x="109" y="100"/>
                  </a:lnTo>
                  <a:lnTo>
                    <a:pt x="109" y="99"/>
                  </a:lnTo>
                  <a:lnTo>
                    <a:pt x="109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3" y="87"/>
                  </a:lnTo>
                  <a:lnTo>
                    <a:pt x="113" y="83"/>
                  </a:lnTo>
                  <a:lnTo>
                    <a:pt x="116" y="78"/>
                  </a:lnTo>
                  <a:lnTo>
                    <a:pt x="116" y="74"/>
                  </a:lnTo>
                  <a:lnTo>
                    <a:pt x="118" y="71"/>
                  </a:lnTo>
                  <a:lnTo>
                    <a:pt x="123" y="67"/>
                  </a:lnTo>
                  <a:lnTo>
                    <a:pt x="129" y="62"/>
                  </a:lnTo>
                  <a:lnTo>
                    <a:pt x="131" y="58"/>
                  </a:lnTo>
                  <a:lnTo>
                    <a:pt x="132" y="53"/>
                  </a:lnTo>
                  <a:lnTo>
                    <a:pt x="135" y="49"/>
                  </a:lnTo>
                  <a:lnTo>
                    <a:pt x="134" y="44"/>
                  </a:lnTo>
                  <a:lnTo>
                    <a:pt x="134" y="36"/>
                  </a:lnTo>
                  <a:lnTo>
                    <a:pt x="137" y="27"/>
                  </a:lnTo>
                  <a:lnTo>
                    <a:pt x="140" y="19"/>
                  </a:lnTo>
                  <a:lnTo>
                    <a:pt x="141" y="18"/>
                  </a:lnTo>
                  <a:lnTo>
                    <a:pt x="146" y="17"/>
                  </a:lnTo>
                  <a:lnTo>
                    <a:pt x="150" y="17"/>
                  </a:lnTo>
                  <a:lnTo>
                    <a:pt x="153" y="19"/>
                  </a:lnTo>
                  <a:lnTo>
                    <a:pt x="154" y="24"/>
                  </a:lnTo>
                  <a:lnTo>
                    <a:pt x="159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70" y="30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85" y="27"/>
                  </a:lnTo>
                  <a:lnTo>
                    <a:pt x="188" y="27"/>
                  </a:lnTo>
                  <a:lnTo>
                    <a:pt x="193" y="27"/>
                  </a:lnTo>
                  <a:lnTo>
                    <a:pt x="195" y="27"/>
                  </a:lnTo>
                  <a:lnTo>
                    <a:pt x="200" y="24"/>
                  </a:lnTo>
                  <a:lnTo>
                    <a:pt x="201" y="24"/>
                  </a:lnTo>
                  <a:lnTo>
                    <a:pt x="201" y="28"/>
                  </a:lnTo>
                  <a:lnTo>
                    <a:pt x="198" y="31"/>
                  </a:lnTo>
                  <a:lnTo>
                    <a:pt x="201" y="33"/>
                  </a:lnTo>
                  <a:lnTo>
                    <a:pt x="206" y="34"/>
                  </a:lnTo>
                  <a:lnTo>
                    <a:pt x="207" y="31"/>
                  </a:lnTo>
                  <a:lnTo>
                    <a:pt x="210" y="27"/>
                  </a:lnTo>
                  <a:lnTo>
                    <a:pt x="213" y="27"/>
                  </a:lnTo>
                  <a:lnTo>
                    <a:pt x="215" y="27"/>
                  </a:lnTo>
                  <a:lnTo>
                    <a:pt x="218" y="28"/>
                  </a:lnTo>
                  <a:lnTo>
                    <a:pt x="222" y="27"/>
                  </a:lnTo>
                  <a:lnTo>
                    <a:pt x="225" y="25"/>
                  </a:lnTo>
                  <a:lnTo>
                    <a:pt x="226" y="25"/>
                  </a:lnTo>
                  <a:lnTo>
                    <a:pt x="229" y="24"/>
                  </a:lnTo>
                  <a:lnTo>
                    <a:pt x="232" y="22"/>
                  </a:lnTo>
                  <a:lnTo>
                    <a:pt x="235" y="22"/>
                  </a:lnTo>
                  <a:lnTo>
                    <a:pt x="238" y="21"/>
                  </a:lnTo>
                  <a:lnTo>
                    <a:pt x="243" y="18"/>
                  </a:lnTo>
                  <a:lnTo>
                    <a:pt x="244" y="19"/>
                  </a:lnTo>
                  <a:lnTo>
                    <a:pt x="247" y="21"/>
                  </a:lnTo>
                  <a:lnTo>
                    <a:pt x="250" y="24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4" y="12"/>
                  </a:lnTo>
                  <a:lnTo>
                    <a:pt x="257" y="11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4"/>
                  </a:lnTo>
                  <a:lnTo>
                    <a:pt x="276" y="15"/>
                  </a:lnTo>
                  <a:lnTo>
                    <a:pt x="278" y="12"/>
                  </a:lnTo>
                  <a:lnTo>
                    <a:pt x="281" y="9"/>
                  </a:lnTo>
                  <a:lnTo>
                    <a:pt x="287" y="8"/>
                  </a:lnTo>
                  <a:lnTo>
                    <a:pt x="292" y="6"/>
                  </a:lnTo>
                  <a:lnTo>
                    <a:pt x="298" y="6"/>
                  </a:lnTo>
                  <a:lnTo>
                    <a:pt x="300" y="2"/>
                  </a:lnTo>
                  <a:lnTo>
                    <a:pt x="303" y="0"/>
                  </a:lnTo>
                  <a:lnTo>
                    <a:pt x="304" y="5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1" y="17"/>
                  </a:lnTo>
                  <a:lnTo>
                    <a:pt x="301" y="22"/>
                  </a:lnTo>
                  <a:lnTo>
                    <a:pt x="303" y="27"/>
                  </a:lnTo>
                  <a:lnTo>
                    <a:pt x="304" y="30"/>
                  </a:lnTo>
                  <a:lnTo>
                    <a:pt x="309" y="34"/>
                  </a:lnTo>
                  <a:lnTo>
                    <a:pt x="312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6" y="67"/>
                  </a:lnTo>
                  <a:lnTo>
                    <a:pt x="331" y="74"/>
                  </a:lnTo>
                  <a:lnTo>
                    <a:pt x="335" y="81"/>
                  </a:lnTo>
                  <a:lnTo>
                    <a:pt x="337" y="90"/>
                  </a:lnTo>
                  <a:lnTo>
                    <a:pt x="340" y="97"/>
                  </a:lnTo>
                  <a:lnTo>
                    <a:pt x="341" y="100"/>
                  </a:lnTo>
                  <a:lnTo>
                    <a:pt x="344" y="112"/>
                  </a:lnTo>
                  <a:lnTo>
                    <a:pt x="345" y="119"/>
                  </a:lnTo>
                  <a:lnTo>
                    <a:pt x="347" y="128"/>
                  </a:lnTo>
                  <a:lnTo>
                    <a:pt x="348" y="134"/>
                  </a:lnTo>
                  <a:lnTo>
                    <a:pt x="351" y="140"/>
                  </a:lnTo>
                  <a:lnTo>
                    <a:pt x="357" y="147"/>
                  </a:lnTo>
                  <a:lnTo>
                    <a:pt x="360" y="152"/>
                  </a:lnTo>
                  <a:lnTo>
                    <a:pt x="367" y="159"/>
                  </a:lnTo>
                  <a:lnTo>
                    <a:pt x="367" y="164"/>
                  </a:lnTo>
                  <a:lnTo>
                    <a:pt x="369" y="168"/>
                  </a:lnTo>
                  <a:lnTo>
                    <a:pt x="372" y="174"/>
                  </a:lnTo>
                  <a:lnTo>
                    <a:pt x="373" y="180"/>
                  </a:lnTo>
                  <a:lnTo>
                    <a:pt x="381" y="184"/>
                  </a:lnTo>
                  <a:lnTo>
                    <a:pt x="382" y="187"/>
                  </a:lnTo>
                  <a:lnTo>
                    <a:pt x="384" y="193"/>
                  </a:lnTo>
                  <a:lnTo>
                    <a:pt x="384" y="197"/>
                  </a:lnTo>
                  <a:lnTo>
                    <a:pt x="385" y="200"/>
                  </a:lnTo>
                  <a:lnTo>
                    <a:pt x="388" y="202"/>
                  </a:lnTo>
                  <a:lnTo>
                    <a:pt x="394" y="203"/>
                  </a:lnTo>
                  <a:lnTo>
                    <a:pt x="398" y="205"/>
                  </a:lnTo>
                  <a:lnTo>
                    <a:pt x="404" y="208"/>
                  </a:lnTo>
                  <a:lnTo>
                    <a:pt x="410" y="209"/>
                  </a:lnTo>
                  <a:lnTo>
                    <a:pt x="414" y="209"/>
                  </a:lnTo>
                  <a:lnTo>
                    <a:pt x="417" y="209"/>
                  </a:lnTo>
                  <a:lnTo>
                    <a:pt x="419" y="208"/>
                  </a:lnTo>
                  <a:lnTo>
                    <a:pt x="420" y="209"/>
                  </a:lnTo>
                  <a:lnTo>
                    <a:pt x="425" y="213"/>
                  </a:lnTo>
                  <a:lnTo>
                    <a:pt x="428" y="216"/>
                  </a:lnTo>
                  <a:lnTo>
                    <a:pt x="431" y="219"/>
                  </a:lnTo>
                  <a:lnTo>
                    <a:pt x="432" y="224"/>
                  </a:lnTo>
                  <a:lnTo>
                    <a:pt x="434" y="228"/>
                  </a:lnTo>
                  <a:lnTo>
                    <a:pt x="435" y="233"/>
                  </a:lnTo>
                  <a:lnTo>
                    <a:pt x="437" y="238"/>
                  </a:lnTo>
                  <a:lnTo>
                    <a:pt x="438" y="241"/>
                  </a:lnTo>
                  <a:lnTo>
                    <a:pt x="439" y="244"/>
                  </a:lnTo>
                  <a:lnTo>
                    <a:pt x="442" y="249"/>
                  </a:lnTo>
                  <a:lnTo>
                    <a:pt x="447" y="249"/>
                  </a:lnTo>
                  <a:lnTo>
                    <a:pt x="451" y="250"/>
                  </a:lnTo>
                  <a:lnTo>
                    <a:pt x="453" y="255"/>
                  </a:lnTo>
                  <a:lnTo>
                    <a:pt x="454" y="259"/>
                  </a:lnTo>
                  <a:lnTo>
                    <a:pt x="454" y="265"/>
                  </a:lnTo>
                  <a:lnTo>
                    <a:pt x="456" y="269"/>
                  </a:lnTo>
                  <a:lnTo>
                    <a:pt x="459" y="274"/>
                  </a:lnTo>
                  <a:lnTo>
                    <a:pt x="460" y="277"/>
                  </a:lnTo>
                  <a:lnTo>
                    <a:pt x="463" y="278"/>
                  </a:lnTo>
                  <a:lnTo>
                    <a:pt x="469" y="283"/>
                  </a:lnTo>
                  <a:lnTo>
                    <a:pt x="473" y="287"/>
                  </a:lnTo>
                  <a:lnTo>
                    <a:pt x="475" y="290"/>
                  </a:lnTo>
                  <a:lnTo>
                    <a:pt x="472" y="290"/>
                  </a:lnTo>
                  <a:lnTo>
                    <a:pt x="467" y="288"/>
                  </a:lnTo>
                  <a:lnTo>
                    <a:pt x="464" y="288"/>
                  </a:lnTo>
                  <a:lnTo>
                    <a:pt x="459" y="290"/>
                  </a:lnTo>
                  <a:lnTo>
                    <a:pt x="456" y="291"/>
                  </a:lnTo>
                  <a:lnTo>
                    <a:pt x="453" y="291"/>
                  </a:lnTo>
                  <a:lnTo>
                    <a:pt x="448" y="291"/>
                  </a:lnTo>
                  <a:lnTo>
                    <a:pt x="444" y="288"/>
                  </a:lnTo>
                  <a:lnTo>
                    <a:pt x="439" y="287"/>
                  </a:lnTo>
                  <a:lnTo>
                    <a:pt x="435" y="284"/>
                  </a:lnTo>
                  <a:lnTo>
                    <a:pt x="432" y="283"/>
                  </a:lnTo>
                  <a:lnTo>
                    <a:pt x="426" y="281"/>
                  </a:lnTo>
                  <a:lnTo>
                    <a:pt x="422" y="280"/>
                  </a:lnTo>
                  <a:lnTo>
                    <a:pt x="419" y="280"/>
                  </a:lnTo>
                  <a:lnTo>
                    <a:pt x="416" y="281"/>
                  </a:lnTo>
                  <a:lnTo>
                    <a:pt x="409" y="280"/>
                  </a:lnTo>
                  <a:lnTo>
                    <a:pt x="406" y="278"/>
                  </a:lnTo>
                  <a:lnTo>
                    <a:pt x="403" y="280"/>
                  </a:lnTo>
                  <a:lnTo>
                    <a:pt x="398" y="281"/>
                  </a:lnTo>
                  <a:lnTo>
                    <a:pt x="394" y="280"/>
                  </a:lnTo>
                  <a:lnTo>
                    <a:pt x="392" y="278"/>
                  </a:lnTo>
                  <a:lnTo>
                    <a:pt x="389" y="277"/>
                  </a:lnTo>
                  <a:lnTo>
                    <a:pt x="388" y="277"/>
                  </a:lnTo>
                  <a:lnTo>
                    <a:pt x="384" y="277"/>
                  </a:lnTo>
                  <a:lnTo>
                    <a:pt x="381" y="278"/>
                  </a:lnTo>
                  <a:lnTo>
                    <a:pt x="376" y="277"/>
                  </a:lnTo>
                  <a:lnTo>
                    <a:pt x="373" y="275"/>
                  </a:lnTo>
                  <a:lnTo>
                    <a:pt x="370" y="275"/>
                  </a:lnTo>
                  <a:lnTo>
                    <a:pt x="366" y="274"/>
                  </a:lnTo>
                  <a:lnTo>
                    <a:pt x="360" y="274"/>
                  </a:lnTo>
                  <a:lnTo>
                    <a:pt x="357" y="274"/>
                  </a:lnTo>
                  <a:lnTo>
                    <a:pt x="351" y="274"/>
                  </a:lnTo>
                  <a:lnTo>
                    <a:pt x="348" y="275"/>
                  </a:lnTo>
                  <a:lnTo>
                    <a:pt x="345" y="275"/>
                  </a:lnTo>
                  <a:lnTo>
                    <a:pt x="347" y="277"/>
                  </a:lnTo>
                  <a:lnTo>
                    <a:pt x="348" y="278"/>
                  </a:lnTo>
                  <a:lnTo>
                    <a:pt x="350" y="283"/>
                  </a:lnTo>
                  <a:lnTo>
                    <a:pt x="351" y="284"/>
                  </a:lnTo>
                  <a:lnTo>
                    <a:pt x="351" y="287"/>
                  </a:lnTo>
                  <a:lnTo>
                    <a:pt x="348" y="290"/>
                  </a:lnTo>
                  <a:lnTo>
                    <a:pt x="348" y="291"/>
                  </a:lnTo>
                  <a:lnTo>
                    <a:pt x="345" y="293"/>
                  </a:lnTo>
                  <a:lnTo>
                    <a:pt x="342" y="293"/>
                  </a:lnTo>
                  <a:lnTo>
                    <a:pt x="338" y="291"/>
                  </a:lnTo>
                  <a:lnTo>
                    <a:pt x="335" y="293"/>
                  </a:lnTo>
                  <a:lnTo>
                    <a:pt x="335" y="296"/>
                  </a:lnTo>
                  <a:lnTo>
                    <a:pt x="332" y="297"/>
                  </a:lnTo>
                  <a:lnTo>
                    <a:pt x="329" y="300"/>
                  </a:lnTo>
                  <a:lnTo>
                    <a:pt x="326" y="303"/>
                  </a:lnTo>
                  <a:lnTo>
                    <a:pt x="323" y="306"/>
                  </a:lnTo>
                  <a:lnTo>
                    <a:pt x="322" y="310"/>
                  </a:lnTo>
                  <a:lnTo>
                    <a:pt x="323" y="310"/>
                  </a:lnTo>
                  <a:lnTo>
                    <a:pt x="322" y="313"/>
                  </a:lnTo>
                  <a:lnTo>
                    <a:pt x="320" y="318"/>
                  </a:lnTo>
                  <a:lnTo>
                    <a:pt x="319" y="322"/>
                  </a:lnTo>
                  <a:lnTo>
                    <a:pt x="316" y="327"/>
                  </a:lnTo>
                  <a:lnTo>
                    <a:pt x="316" y="334"/>
                  </a:lnTo>
                  <a:lnTo>
                    <a:pt x="313" y="338"/>
                  </a:lnTo>
                  <a:lnTo>
                    <a:pt x="313" y="340"/>
                  </a:lnTo>
                  <a:lnTo>
                    <a:pt x="313" y="344"/>
                  </a:lnTo>
                  <a:lnTo>
                    <a:pt x="310" y="347"/>
                  </a:lnTo>
                  <a:lnTo>
                    <a:pt x="309" y="350"/>
                  </a:lnTo>
                  <a:lnTo>
                    <a:pt x="306" y="352"/>
                  </a:lnTo>
                  <a:lnTo>
                    <a:pt x="307" y="359"/>
                  </a:lnTo>
                  <a:lnTo>
                    <a:pt x="307" y="363"/>
                  </a:lnTo>
                  <a:lnTo>
                    <a:pt x="303" y="369"/>
                  </a:lnTo>
                  <a:lnTo>
                    <a:pt x="303" y="369"/>
                  </a:lnTo>
                  <a:lnTo>
                    <a:pt x="298" y="374"/>
                  </a:lnTo>
                  <a:lnTo>
                    <a:pt x="295" y="377"/>
                  </a:lnTo>
                  <a:lnTo>
                    <a:pt x="292" y="380"/>
                  </a:lnTo>
                  <a:lnTo>
                    <a:pt x="292" y="384"/>
                  </a:lnTo>
                  <a:lnTo>
                    <a:pt x="291" y="391"/>
                  </a:lnTo>
                  <a:lnTo>
                    <a:pt x="287" y="399"/>
                  </a:lnTo>
                  <a:lnTo>
                    <a:pt x="281" y="402"/>
                  </a:lnTo>
                  <a:lnTo>
                    <a:pt x="278" y="406"/>
                  </a:lnTo>
                  <a:lnTo>
                    <a:pt x="275" y="410"/>
                  </a:lnTo>
                  <a:lnTo>
                    <a:pt x="270" y="416"/>
                  </a:lnTo>
                  <a:lnTo>
                    <a:pt x="266" y="418"/>
                  </a:lnTo>
                  <a:lnTo>
                    <a:pt x="260" y="424"/>
                  </a:lnTo>
                  <a:lnTo>
                    <a:pt x="256" y="430"/>
                  </a:lnTo>
                  <a:lnTo>
                    <a:pt x="254" y="431"/>
                  </a:lnTo>
                  <a:lnTo>
                    <a:pt x="253" y="434"/>
                  </a:lnTo>
                  <a:lnTo>
                    <a:pt x="250" y="438"/>
                  </a:lnTo>
                  <a:lnTo>
                    <a:pt x="248" y="440"/>
                  </a:lnTo>
                  <a:lnTo>
                    <a:pt x="247" y="446"/>
                  </a:lnTo>
                  <a:lnTo>
                    <a:pt x="245" y="455"/>
                  </a:lnTo>
                  <a:lnTo>
                    <a:pt x="243" y="456"/>
                  </a:lnTo>
                  <a:lnTo>
                    <a:pt x="240" y="457"/>
                  </a:lnTo>
                  <a:lnTo>
                    <a:pt x="237" y="462"/>
                  </a:lnTo>
                  <a:lnTo>
                    <a:pt x="234" y="466"/>
                  </a:lnTo>
                  <a:lnTo>
                    <a:pt x="232" y="469"/>
                  </a:lnTo>
                  <a:lnTo>
                    <a:pt x="228" y="474"/>
                  </a:lnTo>
                  <a:lnTo>
                    <a:pt x="223" y="475"/>
                  </a:lnTo>
                  <a:lnTo>
                    <a:pt x="219" y="478"/>
                  </a:lnTo>
                  <a:lnTo>
                    <a:pt x="213" y="479"/>
                  </a:lnTo>
                  <a:lnTo>
                    <a:pt x="209" y="482"/>
                  </a:lnTo>
                  <a:lnTo>
                    <a:pt x="207" y="482"/>
                  </a:lnTo>
                  <a:lnTo>
                    <a:pt x="206" y="487"/>
                  </a:lnTo>
                  <a:lnTo>
                    <a:pt x="206" y="487"/>
                  </a:lnTo>
                  <a:lnTo>
                    <a:pt x="204" y="490"/>
                  </a:lnTo>
                  <a:lnTo>
                    <a:pt x="201" y="491"/>
                  </a:lnTo>
                  <a:lnTo>
                    <a:pt x="200" y="497"/>
                  </a:lnTo>
                  <a:lnTo>
                    <a:pt x="197" y="502"/>
                  </a:lnTo>
                  <a:lnTo>
                    <a:pt x="193" y="504"/>
                  </a:lnTo>
                  <a:lnTo>
                    <a:pt x="188" y="504"/>
                  </a:lnTo>
                  <a:lnTo>
                    <a:pt x="182" y="502"/>
                  </a:lnTo>
                  <a:lnTo>
                    <a:pt x="178" y="499"/>
                  </a:lnTo>
                  <a:lnTo>
                    <a:pt x="173" y="499"/>
                  </a:lnTo>
                  <a:lnTo>
                    <a:pt x="170" y="499"/>
                  </a:lnTo>
                  <a:lnTo>
                    <a:pt x="166" y="497"/>
                  </a:lnTo>
                  <a:lnTo>
                    <a:pt x="163" y="494"/>
                  </a:lnTo>
                  <a:lnTo>
                    <a:pt x="160" y="493"/>
                  </a:lnTo>
                  <a:lnTo>
                    <a:pt x="157" y="493"/>
                  </a:lnTo>
                  <a:lnTo>
                    <a:pt x="153" y="496"/>
                  </a:lnTo>
                  <a:lnTo>
                    <a:pt x="150" y="497"/>
                  </a:lnTo>
                  <a:lnTo>
                    <a:pt x="146" y="496"/>
                  </a:lnTo>
                  <a:lnTo>
                    <a:pt x="141" y="496"/>
                  </a:lnTo>
                  <a:lnTo>
                    <a:pt x="135" y="500"/>
                  </a:lnTo>
                  <a:lnTo>
                    <a:pt x="134" y="502"/>
                  </a:lnTo>
                  <a:lnTo>
                    <a:pt x="131" y="503"/>
                  </a:lnTo>
                  <a:lnTo>
                    <a:pt x="126" y="503"/>
                  </a:lnTo>
                  <a:lnTo>
                    <a:pt x="125" y="500"/>
                  </a:lnTo>
                  <a:lnTo>
                    <a:pt x="123" y="499"/>
                  </a:lnTo>
                  <a:lnTo>
                    <a:pt x="119" y="499"/>
                  </a:lnTo>
                  <a:lnTo>
                    <a:pt x="113" y="502"/>
                  </a:lnTo>
                  <a:lnTo>
                    <a:pt x="109" y="503"/>
                  </a:lnTo>
                  <a:lnTo>
                    <a:pt x="107" y="506"/>
                  </a:lnTo>
                  <a:lnTo>
                    <a:pt x="104" y="507"/>
                  </a:lnTo>
                  <a:lnTo>
                    <a:pt x="101" y="506"/>
                  </a:lnTo>
                  <a:lnTo>
                    <a:pt x="98" y="506"/>
                  </a:lnTo>
                  <a:lnTo>
                    <a:pt x="97" y="504"/>
                  </a:lnTo>
                  <a:lnTo>
                    <a:pt x="97" y="503"/>
                  </a:lnTo>
                  <a:lnTo>
                    <a:pt x="100" y="500"/>
                  </a:lnTo>
                  <a:lnTo>
                    <a:pt x="100" y="496"/>
                  </a:lnTo>
                  <a:lnTo>
                    <a:pt x="101" y="490"/>
                  </a:lnTo>
                  <a:lnTo>
                    <a:pt x="100" y="484"/>
                  </a:lnTo>
                  <a:lnTo>
                    <a:pt x="100" y="479"/>
                  </a:lnTo>
                  <a:lnTo>
                    <a:pt x="100" y="475"/>
                  </a:lnTo>
                  <a:lnTo>
                    <a:pt x="98" y="472"/>
                  </a:lnTo>
                  <a:lnTo>
                    <a:pt x="94" y="469"/>
                  </a:lnTo>
                  <a:lnTo>
                    <a:pt x="90" y="466"/>
                  </a:lnTo>
                  <a:lnTo>
                    <a:pt x="87" y="465"/>
                  </a:lnTo>
                  <a:lnTo>
                    <a:pt x="82" y="462"/>
                  </a:lnTo>
                  <a:lnTo>
                    <a:pt x="81" y="459"/>
                  </a:lnTo>
                  <a:lnTo>
                    <a:pt x="81" y="453"/>
                  </a:lnTo>
                  <a:lnTo>
                    <a:pt x="81" y="450"/>
                  </a:lnTo>
                  <a:lnTo>
                    <a:pt x="82" y="444"/>
                  </a:lnTo>
                  <a:lnTo>
                    <a:pt x="82" y="441"/>
                  </a:lnTo>
                  <a:lnTo>
                    <a:pt x="79" y="438"/>
                  </a:lnTo>
                  <a:lnTo>
                    <a:pt x="75" y="435"/>
                  </a:lnTo>
                  <a:lnTo>
                    <a:pt x="71" y="434"/>
                  </a:lnTo>
                  <a:lnTo>
                    <a:pt x="65" y="432"/>
                  </a:lnTo>
                  <a:lnTo>
                    <a:pt x="62" y="430"/>
                  </a:lnTo>
                  <a:lnTo>
                    <a:pt x="60" y="425"/>
                  </a:lnTo>
                  <a:lnTo>
                    <a:pt x="60" y="421"/>
                  </a:lnTo>
                  <a:lnTo>
                    <a:pt x="60" y="416"/>
                  </a:lnTo>
                  <a:lnTo>
                    <a:pt x="59" y="410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4" y="403"/>
                  </a:lnTo>
                  <a:lnTo>
                    <a:pt x="50" y="402"/>
                  </a:lnTo>
                  <a:lnTo>
                    <a:pt x="47" y="400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0" y="394"/>
                  </a:lnTo>
                  <a:lnTo>
                    <a:pt x="37" y="394"/>
                  </a:lnTo>
                  <a:lnTo>
                    <a:pt x="34" y="393"/>
                  </a:lnTo>
                  <a:lnTo>
                    <a:pt x="31" y="390"/>
                  </a:lnTo>
                  <a:lnTo>
                    <a:pt x="29" y="385"/>
                  </a:lnTo>
                  <a:lnTo>
                    <a:pt x="29" y="381"/>
                  </a:lnTo>
                  <a:lnTo>
                    <a:pt x="26" y="380"/>
                  </a:lnTo>
                  <a:lnTo>
                    <a:pt x="24" y="375"/>
                  </a:lnTo>
                  <a:lnTo>
                    <a:pt x="21" y="371"/>
                  </a:lnTo>
                  <a:lnTo>
                    <a:pt x="18" y="366"/>
                  </a:lnTo>
                  <a:lnTo>
                    <a:pt x="16" y="360"/>
                  </a:lnTo>
                  <a:lnTo>
                    <a:pt x="15" y="358"/>
                  </a:lnTo>
                  <a:lnTo>
                    <a:pt x="13" y="352"/>
                  </a:lnTo>
                  <a:lnTo>
                    <a:pt x="10" y="350"/>
                  </a:lnTo>
                  <a:lnTo>
                    <a:pt x="7" y="347"/>
                  </a:lnTo>
                  <a:lnTo>
                    <a:pt x="6" y="344"/>
                  </a:lnTo>
                  <a:lnTo>
                    <a:pt x="7" y="337"/>
                  </a:lnTo>
                  <a:lnTo>
                    <a:pt x="9" y="333"/>
                  </a:lnTo>
                  <a:lnTo>
                    <a:pt x="10" y="327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9" y="315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9" y="305"/>
                  </a:lnTo>
                  <a:lnTo>
                    <a:pt x="7" y="299"/>
                  </a:lnTo>
                  <a:lnTo>
                    <a:pt x="4" y="296"/>
                  </a:lnTo>
                  <a:lnTo>
                    <a:pt x="1" y="293"/>
                  </a:lnTo>
                  <a:lnTo>
                    <a:pt x="0" y="288"/>
                  </a:lnTo>
                  <a:lnTo>
                    <a:pt x="3" y="283"/>
                  </a:lnTo>
                  <a:lnTo>
                    <a:pt x="7" y="278"/>
                  </a:lnTo>
                  <a:lnTo>
                    <a:pt x="10" y="275"/>
                  </a:lnTo>
                  <a:lnTo>
                    <a:pt x="15" y="272"/>
                  </a:lnTo>
                  <a:lnTo>
                    <a:pt x="18" y="269"/>
                  </a:lnTo>
                  <a:lnTo>
                    <a:pt x="21" y="266"/>
                  </a:lnTo>
                  <a:lnTo>
                    <a:pt x="22" y="263"/>
                  </a:lnTo>
                  <a:lnTo>
                    <a:pt x="24" y="259"/>
                  </a:lnTo>
                  <a:lnTo>
                    <a:pt x="29" y="258"/>
                  </a:lnTo>
                  <a:lnTo>
                    <a:pt x="31" y="255"/>
                  </a:lnTo>
                  <a:lnTo>
                    <a:pt x="31" y="252"/>
                  </a:lnTo>
                  <a:lnTo>
                    <a:pt x="35" y="249"/>
                  </a:lnTo>
                  <a:lnTo>
                    <a:pt x="37" y="246"/>
                  </a:lnTo>
                  <a:lnTo>
                    <a:pt x="38" y="241"/>
                  </a:lnTo>
                  <a:lnTo>
                    <a:pt x="37" y="238"/>
                  </a:lnTo>
                  <a:lnTo>
                    <a:pt x="35" y="236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3"/>
                  </a:lnTo>
                  <a:lnTo>
                    <a:pt x="34" y="206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1" y="191"/>
                  </a:lnTo>
                  <a:lnTo>
                    <a:pt x="31" y="187"/>
                  </a:lnTo>
                  <a:lnTo>
                    <a:pt x="32" y="184"/>
                  </a:lnTo>
                  <a:lnTo>
                    <a:pt x="35" y="180"/>
                  </a:lnTo>
                  <a:lnTo>
                    <a:pt x="38" y="177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2" y="168"/>
                  </a:lnTo>
                  <a:lnTo>
                    <a:pt x="29" y="165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4" y="156"/>
                  </a:lnTo>
                  <a:lnTo>
                    <a:pt x="29" y="147"/>
                  </a:lnTo>
                  <a:lnTo>
                    <a:pt x="37" y="144"/>
                  </a:lnTo>
                  <a:lnTo>
                    <a:pt x="47" y="144"/>
                  </a:lnTo>
                  <a:lnTo>
                    <a:pt x="48" y="147"/>
                  </a:lnTo>
                  <a:lnTo>
                    <a:pt x="51" y="152"/>
                  </a:lnTo>
                  <a:lnTo>
                    <a:pt x="59" y="153"/>
                  </a:lnTo>
                  <a:lnTo>
                    <a:pt x="65" y="153"/>
                  </a:lnTo>
                  <a:lnTo>
                    <a:pt x="68" y="153"/>
                  </a:lnTo>
                  <a:lnTo>
                    <a:pt x="73" y="155"/>
                  </a:lnTo>
                  <a:lnTo>
                    <a:pt x="75" y="158"/>
                  </a:lnTo>
                  <a:lnTo>
                    <a:pt x="76" y="156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758" name="Freeform 9"/>
            <p:cNvSpPr>
              <a:spLocks noEditPoints="1"/>
            </p:cNvSpPr>
            <p:nvPr/>
          </p:nvSpPr>
          <p:spPr bwMode="auto">
            <a:xfrm>
              <a:off x="1866" y="107"/>
              <a:ext cx="560" cy="673"/>
            </a:xfrm>
            <a:custGeom>
              <a:avLst/>
              <a:gdLst>
                <a:gd name="T0" fmla="*/ 202 w 560"/>
                <a:gd name="T1" fmla="*/ 458 h 673"/>
                <a:gd name="T2" fmla="*/ 18 w 560"/>
                <a:gd name="T3" fmla="*/ 482 h 673"/>
                <a:gd name="T4" fmla="*/ 165 w 560"/>
                <a:gd name="T5" fmla="*/ 530 h 673"/>
                <a:gd name="T6" fmla="*/ 9 w 560"/>
                <a:gd name="T7" fmla="*/ 594 h 673"/>
                <a:gd name="T8" fmla="*/ 257 w 560"/>
                <a:gd name="T9" fmla="*/ 261 h 673"/>
                <a:gd name="T10" fmla="*/ 379 w 560"/>
                <a:gd name="T11" fmla="*/ 48 h 673"/>
                <a:gd name="T12" fmla="*/ 365 w 560"/>
                <a:gd name="T13" fmla="*/ 89 h 673"/>
                <a:gd name="T14" fmla="*/ 538 w 560"/>
                <a:gd name="T15" fmla="*/ 197 h 673"/>
                <a:gd name="T16" fmla="*/ 553 w 560"/>
                <a:gd name="T17" fmla="*/ 216 h 673"/>
                <a:gd name="T18" fmla="*/ 143 w 560"/>
                <a:gd name="T19" fmla="*/ 599 h 673"/>
                <a:gd name="T20" fmla="*/ 78 w 560"/>
                <a:gd name="T21" fmla="*/ 611 h 673"/>
                <a:gd name="T22" fmla="*/ 75 w 560"/>
                <a:gd name="T23" fmla="*/ 592 h 673"/>
                <a:gd name="T24" fmla="*/ 34 w 560"/>
                <a:gd name="T25" fmla="*/ 548 h 673"/>
                <a:gd name="T26" fmla="*/ 35 w 560"/>
                <a:gd name="T27" fmla="*/ 504 h 673"/>
                <a:gd name="T28" fmla="*/ 56 w 560"/>
                <a:gd name="T29" fmla="*/ 477 h 673"/>
                <a:gd name="T30" fmla="*/ 71 w 560"/>
                <a:gd name="T31" fmla="*/ 475 h 673"/>
                <a:gd name="T32" fmla="*/ 83 w 560"/>
                <a:gd name="T33" fmla="*/ 469 h 673"/>
                <a:gd name="T34" fmla="*/ 90 w 560"/>
                <a:gd name="T35" fmla="*/ 491 h 673"/>
                <a:gd name="T36" fmla="*/ 116 w 560"/>
                <a:gd name="T37" fmla="*/ 522 h 673"/>
                <a:gd name="T38" fmla="*/ 163 w 560"/>
                <a:gd name="T39" fmla="*/ 536 h 673"/>
                <a:gd name="T40" fmla="*/ 166 w 560"/>
                <a:gd name="T41" fmla="*/ 494 h 673"/>
                <a:gd name="T42" fmla="*/ 181 w 560"/>
                <a:gd name="T43" fmla="*/ 477 h 673"/>
                <a:gd name="T44" fmla="*/ 206 w 560"/>
                <a:gd name="T45" fmla="*/ 466 h 673"/>
                <a:gd name="T46" fmla="*/ 230 w 560"/>
                <a:gd name="T47" fmla="*/ 461 h 673"/>
                <a:gd name="T48" fmla="*/ 222 w 560"/>
                <a:gd name="T49" fmla="*/ 429 h 673"/>
                <a:gd name="T50" fmla="*/ 285 w 560"/>
                <a:gd name="T51" fmla="*/ 432 h 673"/>
                <a:gd name="T52" fmla="*/ 304 w 560"/>
                <a:gd name="T53" fmla="*/ 392 h 673"/>
                <a:gd name="T54" fmla="*/ 310 w 560"/>
                <a:gd name="T55" fmla="*/ 378 h 673"/>
                <a:gd name="T56" fmla="*/ 310 w 560"/>
                <a:gd name="T57" fmla="*/ 345 h 673"/>
                <a:gd name="T58" fmla="*/ 327 w 560"/>
                <a:gd name="T59" fmla="*/ 311 h 673"/>
                <a:gd name="T60" fmla="*/ 344 w 560"/>
                <a:gd name="T61" fmla="*/ 282 h 673"/>
                <a:gd name="T62" fmla="*/ 334 w 560"/>
                <a:gd name="T63" fmla="*/ 213 h 673"/>
                <a:gd name="T64" fmla="*/ 325 w 560"/>
                <a:gd name="T65" fmla="*/ 178 h 673"/>
                <a:gd name="T66" fmla="*/ 294 w 560"/>
                <a:gd name="T67" fmla="*/ 145 h 673"/>
                <a:gd name="T68" fmla="*/ 324 w 560"/>
                <a:gd name="T69" fmla="*/ 147 h 673"/>
                <a:gd name="T70" fmla="*/ 350 w 560"/>
                <a:gd name="T71" fmla="*/ 126 h 673"/>
                <a:gd name="T72" fmla="*/ 382 w 560"/>
                <a:gd name="T73" fmla="*/ 104 h 673"/>
                <a:gd name="T74" fmla="*/ 409 w 560"/>
                <a:gd name="T75" fmla="*/ 66 h 673"/>
                <a:gd name="T76" fmla="*/ 390 w 560"/>
                <a:gd name="T77" fmla="*/ 44 h 673"/>
                <a:gd name="T78" fmla="*/ 426 w 560"/>
                <a:gd name="T79" fmla="*/ 48 h 673"/>
                <a:gd name="T80" fmla="*/ 424 w 560"/>
                <a:gd name="T81" fmla="*/ 22 h 673"/>
                <a:gd name="T82" fmla="*/ 437 w 560"/>
                <a:gd name="T83" fmla="*/ 1 h 673"/>
                <a:gd name="T84" fmla="*/ 463 w 560"/>
                <a:gd name="T85" fmla="*/ 41 h 673"/>
                <a:gd name="T86" fmla="*/ 451 w 560"/>
                <a:gd name="T87" fmla="*/ 75 h 673"/>
                <a:gd name="T88" fmla="*/ 431 w 560"/>
                <a:gd name="T89" fmla="*/ 78 h 673"/>
                <a:gd name="T90" fmla="*/ 425 w 560"/>
                <a:gd name="T91" fmla="*/ 92 h 673"/>
                <a:gd name="T92" fmla="*/ 453 w 560"/>
                <a:gd name="T93" fmla="*/ 95 h 673"/>
                <a:gd name="T94" fmla="*/ 481 w 560"/>
                <a:gd name="T95" fmla="*/ 95 h 673"/>
                <a:gd name="T96" fmla="*/ 512 w 560"/>
                <a:gd name="T97" fmla="*/ 119 h 673"/>
                <a:gd name="T98" fmla="*/ 516 w 560"/>
                <a:gd name="T99" fmla="*/ 151 h 673"/>
                <a:gd name="T100" fmla="*/ 534 w 560"/>
                <a:gd name="T101" fmla="*/ 175 h 673"/>
                <a:gd name="T102" fmla="*/ 528 w 560"/>
                <a:gd name="T103" fmla="*/ 207 h 673"/>
                <a:gd name="T104" fmla="*/ 522 w 560"/>
                <a:gd name="T105" fmla="*/ 260 h 673"/>
                <a:gd name="T106" fmla="*/ 487 w 560"/>
                <a:gd name="T107" fmla="*/ 338 h 673"/>
                <a:gd name="T108" fmla="*/ 468 w 560"/>
                <a:gd name="T109" fmla="*/ 473 h 673"/>
                <a:gd name="T110" fmla="*/ 421 w 560"/>
                <a:gd name="T111" fmla="*/ 607 h 673"/>
                <a:gd name="T112" fmla="*/ 344 w 560"/>
                <a:gd name="T113" fmla="*/ 649 h 673"/>
                <a:gd name="T114" fmla="*/ 219 w 560"/>
                <a:gd name="T115" fmla="*/ 626 h 673"/>
                <a:gd name="T116" fmla="*/ 133 w 560"/>
                <a:gd name="T117" fmla="*/ 426 h 673"/>
                <a:gd name="T118" fmla="*/ 125 w 560"/>
                <a:gd name="T119" fmla="*/ 380 h 673"/>
                <a:gd name="T120" fmla="*/ 160 w 560"/>
                <a:gd name="T121" fmla="*/ 378 h 673"/>
                <a:gd name="T122" fmla="*/ 162 w 560"/>
                <a:gd name="T123" fmla="*/ 411 h 673"/>
                <a:gd name="T124" fmla="*/ 121 w 560"/>
                <a:gd name="T125" fmla="*/ 397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60"/>
                <a:gd name="T190" fmla="*/ 0 h 673"/>
                <a:gd name="T191" fmla="*/ 560 w 560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60" h="673">
                  <a:moveTo>
                    <a:pt x="219" y="419"/>
                  </a:moveTo>
                  <a:lnTo>
                    <a:pt x="218" y="417"/>
                  </a:lnTo>
                  <a:lnTo>
                    <a:pt x="216" y="416"/>
                  </a:lnTo>
                  <a:lnTo>
                    <a:pt x="215" y="416"/>
                  </a:lnTo>
                  <a:lnTo>
                    <a:pt x="212" y="416"/>
                  </a:lnTo>
                  <a:lnTo>
                    <a:pt x="209" y="411"/>
                  </a:lnTo>
                  <a:lnTo>
                    <a:pt x="207" y="407"/>
                  </a:lnTo>
                  <a:lnTo>
                    <a:pt x="206" y="403"/>
                  </a:lnTo>
                  <a:lnTo>
                    <a:pt x="205" y="403"/>
                  </a:lnTo>
                  <a:lnTo>
                    <a:pt x="205" y="400"/>
                  </a:lnTo>
                  <a:lnTo>
                    <a:pt x="205" y="398"/>
                  </a:lnTo>
                  <a:lnTo>
                    <a:pt x="207" y="397"/>
                  </a:lnTo>
                  <a:lnTo>
                    <a:pt x="212" y="398"/>
                  </a:lnTo>
                  <a:lnTo>
                    <a:pt x="212" y="400"/>
                  </a:lnTo>
                  <a:lnTo>
                    <a:pt x="215" y="401"/>
                  </a:lnTo>
                  <a:lnTo>
                    <a:pt x="215" y="403"/>
                  </a:lnTo>
                  <a:lnTo>
                    <a:pt x="215" y="405"/>
                  </a:lnTo>
                  <a:lnTo>
                    <a:pt x="213" y="405"/>
                  </a:lnTo>
                  <a:lnTo>
                    <a:pt x="210" y="407"/>
                  </a:lnTo>
                  <a:lnTo>
                    <a:pt x="210" y="410"/>
                  </a:lnTo>
                  <a:lnTo>
                    <a:pt x="215" y="414"/>
                  </a:lnTo>
                  <a:lnTo>
                    <a:pt x="216" y="414"/>
                  </a:lnTo>
                  <a:lnTo>
                    <a:pt x="221" y="416"/>
                  </a:lnTo>
                  <a:lnTo>
                    <a:pt x="219" y="416"/>
                  </a:lnTo>
                  <a:lnTo>
                    <a:pt x="219" y="419"/>
                  </a:lnTo>
                  <a:close/>
                  <a:moveTo>
                    <a:pt x="197" y="460"/>
                  </a:moveTo>
                  <a:lnTo>
                    <a:pt x="196" y="458"/>
                  </a:lnTo>
                  <a:lnTo>
                    <a:pt x="197" y="458"/>
                  </a:lnTo>
                  <a:lnTo>
                    <a:pt x="200" y="457"/>
                  </a:lnTo>
                  <a:lnTo>
                    <a:pt x="202" y="457"/>
                  </a:lnTo>
                  <a:lnTo>
                    <a:pt x="203" y="458"/>
                  </a:lnTo>
                  <a:lnTo>
                    <a:pt x="202" y="458"/>
                  </a:lnTo>
                  <a:lnTo>
                    <a:pt x="200" y="458"/>
                  </a:lnTo>
                  <a:lnTo>
                    <a:pt x="199" y="458"/>
                  </a:lnTo>
                  <a:lnTo>
                    <a:pt x="197" y="460"/>
                  </a:lnTo>
                  <a:close/>
                  <a:moveTo>
                    <a:pt x="227" y="464"/>
                  </a:moveTo>
                  <a:lnTo>
                    <a:pt x="225" y="464"/>
                  </a:lnTo>
                  <a:lnTo>
                    <a:pt x="225" y="463"/>
                  </a:lnTo>
                  <a:lnTo>
                    <a:pt x="227" y="463"/>
                  </a:lnTo>
                  <a:lnTo>
                    <a:pt x="230" y="463"/>
                  </a:lnTo>
                  <a:lnTo>
                    <a:pt x="228" y="463"/>
                  </a:lnTo>
                  <a:lnTo>
                    <a:pt x="227" y="464"/>
                  </a:lnTo>
                  <a:close/>
                  <a:moveTo>
                    <a:pt x="200" y="466"/>
                  </a:moveTo>
                  <a:lnTo>
                    <a:pt x="199" y="466"/>
                  </a:lnTo>
                  <a:lnTo>
                    <a:pt x="197" y="466"/>
                  </a:lnTo>
                  <a:lnTo>
                    <a:pt x="196" y="463"/>
                  </a:lnTo>
                  <a:lnTo>
                    <a:pt x="197" y="463"/>
                  </a:lnTo>
                  <a:lnTo>
                    <a:pt x="199" y="464"/>
                  </a:lnTo>
                  <a:lnTo>
                    <a:pt x="200" y="464"/>
                  </a:lnTo>
                  <a:lnTo>
                    <a:pt x="200" y="466"/>
                  </a:lnTo>
                  <a:close/>
                  <a:moveTo>
                    <a:pt x="180" y="467"/>
                  </a:moveTo>
                  <a:lnTo>
                    <a:pt x="178" y="466"/>
                  </a:lnTo>
                  <a:lnTo>
                    <a:pt x="180" y="466"/>
                  </a:lnTo>
                  <a:lnTo>
                    <a:pt x="182" y="466"/>
                  </a:lnTo>
                  <a:lnTo>
                    <a:pt x="181" y="467"/>
                  </a:lnTo>
                  <a:lnTo>
                    <a:pt x="180" y="467"/>
                  </a:lnTo>
                  <a:close/>
                  <a:moveTo>
                    <a:pt x="19" y="485"/>
                  </a:moveTo>
                  <a:lnTo>
                    <a:pt x="18" y="483"/>
                  </a:lnTo>
                  <a:lnTo>
                    <a:pt x="16" y="483"/>
                  </a:lnTo>
                  <a:lnTo>
                    <a:pt x="15" y="485"/>
                  </a:lnTo>
                  <a:lnTo>
                    <a:pt x="15" y="483"/>
                  </a:lnTo>
                  <a:lnTo>
                    <a:pt x="18" y="482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9" y="483"/>
                  </a:lnTo>
                  <a:lnTo>
                    <a:pt x="19" y="485"/>
                  </a:lnTo>
                  <a:close/>
                  <a:moveTo>
                    <a:pt x="125" y="522"/>
                  </a:moveTo>
                  <a:lnTo>
                    <a:pt x="125" y="522"/>
                  </a:lnTo>
                  <a:lnTo>
                    <a:pt x="124" y="522"/>
                  </a:lnTo>
                  <a:lnTo>
                    <a:pt x="122" y="520"/>
                  </a:lnTo>
                  <a:lnTo>
                    <a:pt x="124" y="520"/>
                  </a:lnTo>
                  <a:lnTo>
                    <a:pt x="125" y="519"/>
                  </a:lnTo>
                  <a:lnTo>
                    <a:pt x="127" y="522"/>
                  </a:lnTo>
                  <a:lnTo>
                    <a:pt x="125" y="522"/>
                  </a:lnTo>
                  <a:close/>
                  <a:moveTo>
                    <a:pt x="163" y="526"/>
                  </a:moveTo>
                  <a:lnTo>
                    <a:pt x="163" y="525"/>
                  </a:lnTo>
                  <a:lnTo>
                    <a:pt x="166" y="525"/>
                  </a:lnTo>
                  <a:lnTo>
                    <a:pt x="168" y="525"/>
                  </a:lnTo>
                  <a:lnTo>
                    <a:pt x="168" y="526"/>
                  </a:lnTo>
                  <a:lnTo>
                    <a:pt x="163" y="526"/>
                  </a:lnTo>
                  <a:close/>
                  <a:moveTo>
                    <a:pt x="168" y="529"/>
                  </a:moveTo>
                  <a:lnTo>
                    <a:pt x="168" y="527"/>
                  </a:lnTo>
                  <a:lnTo>
                    <a:pt x="168" y="526"/>
                  </a:lnTo>
                  <a:lnTo>
                    <a:pt x="169" y="526"/>
                  </a:lnTo>
                  <a:lnTo>
                    <a:pt x="171" y="526"/>
                  </a:lnTo>
                  <a:lnTo>
                    <a:pt x="171" y="527"/>
                  </a:lnTo>
                  <a:lnTo>
                    <a:pt x="171" y="529"/>
                  </a:lnTo>
                  <a:lnTo>
                    <a:pt x="169" y="529"/>
                  </a:lnTo>
                  <a:lnTo>
                    <a:pt x="168" y="529"/>
                  </a:lnTo>
                  <a:close/>
                  <a:moveTo>
                    <a:pt x="166" y="533"/>
                  </a:moveTo>
                  <a:lnTo>
                    <a:pt x="165" y="530"/>
                  </a:lnTo>
                  <a:lnTo>
                    <a:pt x="166" y="530"/>
                  </a:lnTo>
                  <a:lnTo>
                    <a:pt x="169" y="530"/>
                  </a:lnTo>
                  <a:lnTo>
                    <a:pt x="169" y="532"/>
                  </a:lnTo>
                  <a:lnTo>
                    <a:pt x="166" y="533"/>
                  </a:lnTo>
                  <a:close/>
                  <a:moveTo>
                    <a:pt x="2" y="591"/>
                  </a:moveTo>
                  <a:lnTo>
                    <a:pt x="0" y="591"/>
                  </a:lnTo>
                  <a:lnTo>
                    <a:pt x="0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5"/>
                  </a:lnTo>
                  <a:lnTo>
                    <a:pt x="2" y="582"/>
                  </a:lnTo>
                  <a:lnTo>
                    <a:pt x="3" y="583"/>
                  </a:lnTo>
                  <a:lnTo>
                    <a:pt x="5" y="586"/>
                  </a:lnTo>
                  <a:lnTo>
                    <a:pt x="2" y="591"/>
                  </a:lnTo>
                  <a:close/>
                  <a:moveTo>
                    <a:pt x="65" y="588"/>
                  </a:moveTo>
                  <a:lnTo>
                    <a:pt x="63" y="586"/>
                  </a:lnTo>
                  <a:lnTo>
                    <a:pt x="63" y="585"/>
                  </a:lnTo>
                  <a:lnTo>
                    <a:pt x="65" y="585"/>
                  </a:lnTo>
                  <a:lnTo>
                    <a:pt x="65" y="588"/>
                  </a:lnTo>
                  <a:close/>
                  <a:moveTo>
                    <a:pt x="21" y="619"/>
                  </a:moveTo>
                  <a:lnTo>
                    <a:pt x="18" y="619"/>
                  </a:lnTo>
                  <a:lnTo>
                    <a:pt x="13" y="617"/>
                  </a:lnTo>
                  <a:lnTo>
                    <a:pt x="8" y="614"/>
                  </a:lnTo>
                  <a:lnTo>
                    <a:pt x="8" y="611"/>
                  </a:lnTo>
                  <a:lnTo>
                    <a:pt x="6" y="608"/>
                  </a:lnTo>
                  <a:lnTo>
                    <a:pt x="5" y="605"/>
                  </a:lnTo>
                  <a:lnTo>
                    <a:pt x="5" y="604"/>
                  </a:lnTo>
                  <a:lnTo>
                    <a:pt x="6" y="601"/>
                  </a:lnTo>
                  <a:lnTo>
                    <a:pt x="6" y="599"/>
                  </a:lnTo>
                  <a:lnTo>
                    <a:pt x="8" y="594"/>
                  </a:lnTo>
                  <a:lnTo>
                    <a:pt x="9" y="594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2" y="601"/>
                  </a:lnTo>
                  <a:lnTo>
                    <a:pt x="12" y="602"/>
                  </a:lnTo>
                  <a:lnTo>
                    <a:pt x="13" y="605"/>
                  </a:lnTo>
                  <a:lnTo>
                    <a:pt x="16" y="610"/>
                  </a:lnTo>
                  <a:lnTo>
                    <a:pt x="21" y="619"/>
                  </a:lnTo>
                  <a:close/>
                  <a:moveTo>
                    <a:pt x="244" y="291"/>
                  </a:moveTo>
                  <a:lnTo>
                    <a:pt x="244" y="289"/>
                  </a:lnTo>
                  <a:lnTo>
                    <a:pt x="243" y="288"/>
                  </a:lnTo>
                  <a:lnTo>
                    <a:pt x="240" y="283"/>
                  </a:lnTo>
                  <a:lnTo>
                    <a:pt x="238" y="281"/>
                  </a:lnTo>
                  <a:lnTo>
                    <a:pt x="237" y="279"/>
                  </a:lnTo>
                  <a:lnTo>
                    <a:pt x="235" y="278"/>
                  </a:lnTo>
                  <a:lnTo>
                    <a:pt x="232" y="276"/>
                  </a:lnTo>
                  <a:lnTo>
                    <a:pt x="231" y="275"/>
                  </a:lnTo>
                  <a:lnTo>
                    <a:pt x="237" y="275"/>
                  </a:lnTo>
                  <a:lnTo>
                    <a:pt x="238" y="275"/>
                  </a:lnTo>
                  <a:lnTo>
                    <a:pt x="241" y="278"/>
                  </a:lnTo>
                  <a:lnTo>
                    <a:pt x="241" y="279"/>
                  </a:lnTo>
                  <a:lnTo>
                    <a:pt x="243" y="282"/>
                  </a:lnTo>
                  <a:lnTo>
                    <a:pt x="243" y="281"/>
                  </a:lnTo>
                  <a:lnTo>
                    <a:pt x="243" y="279"/>
                  </a:lnTo>
                  <a:lnTo>
                    <a:pt x="246" y="275"/>
                  </a:lnTo>
                  <a:lnTo>
                    <a:pt x="250" y="272"/>
                  </a:lnTo>
                  <a:lnTo>
                    <a:pt x="252" y="264"/>
                  </a:lnTo>
                  <a:lnTo>
                    <a:pt x="252" y="263"/>
                  </a:lnTo>
                  <a:lnTo>
                    <a:pt x="252" y="258"/>
                  </a:lnTo>
                  <a:lnTo>
                    <a:pt x="252" y="257"/>
                  </a:lnTo>
                  <a:lnTo>
                    <a:pt x="253" y="257"/>
                  </a:lnTo>
                  <a:lnTo>
                    <a:pt x="254" y="257"/>
                  </a:lnTo>
                  <a:lnTo>
                    <a:pt x="256" y="260"/>
                  </a:lnTo>
                  <a:lnTo>
                    <a:pt x="257" y="261"/>
                  </a:lnTo>
                  <a:lnTo>
                    <a:pt x="256" y="261"/>
                  </a:lnTo>
                  <a:lnTo>
                    <a:pt x="256" y="264"/>
                  </a:lnTo>
                  <a:lnTo>
                    <a:pt x="256" y="267"/>
                  </a:lnTo>
                  <a:lnTo>
                    <a:pt x="254" y="267"/>
                  </a:lnTo>
                  <a:lnTo>
                    <a:pt x="254" y="266"/>
                  </a:lnTo>
                  <a:lnTo>
                    <a:pt x="253" y="267"/>
                  </a:lnTo>
                  <a:lnTo>
                    <a:pt x="252" y="270"/>
                  </a:lnTo>
                  <a:lnTo>
                    <a:pt x="250" y="273"/>
                  </a:lnTo>
                  <a:lnTo>
                    <a:pt x="252" y="275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1"/>
                  </a:lnTo>
                  <a:lnTo>
                    <a:pt x="250" y="281"/>
                  </a:lnTo>
                  <a:lnTo>
                    <a:pt x="250" y="282"/>
                  </a:lnTo>
                  <a:lnTo>
                    <a:pt x="249" y="283"/>
                  </a:lnTo>
                  <a:lnTo>
                    <a:pt x="247" y="285"/>
                  </a:lnTo>
                  <a:lnTo>
                    <a:pt x="249" y="285"/>
                  </a:lnTo>
                  <a:lnTo>
                    <a:pt x="249" y="286"/>
                  </a:lnTo>
                  <a:lnTo>
                    <a:pt x="247" y="286"/>
                  </a:lnTo>
                  <a:lnTo>
                    <a:pt x="246" y="289"/>
                  </a:lnTo>
                  <a:lnTo>
                    <a:pt x="244" y="291"/>
                  </a:lnTo>
                  <a:close/>
                  <a:moveTo>
                    <a:pt x="232" y="306"/>
                  </a:moveTo>
                  <a:lnTo>
                    <a:pt x="231" y="306"/>
                  </a:lnTo>
                  <a:lnTo>
                    <a:pt x="230" y="304"/>
                  </a:lnTo>
                  <a:lnTo>
                    <a:pt x="231" y="303"/>
                  </a:lnTo>
                  <a:lnTo>
                    <a:pt x="232" y="304"/>
                  </a:lnTo>
                  <a:lnTo>
                    <a:pt x="234" y="306"/>
                  </a:lnTo>
                  <a:lnTo>
                    <a:pt x="232" y="306"/>
                  </a:lnTo>
                  <a:close/>
                  <a:moveTo>
                    <a:pt x="378" y="53"/>
                  </a:moveTo>
                  <a:lnTo>
                    <a:pt x="376" y="51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79" y="50"/>
                  </a:lnTo>
                  <a:lnTo>
                    <a:pt x="378" y="53"/>
                  </a:lnTo>
                  <a:close/>
                  <a:moveTo>
                    <a:pt x="475" y="59"/>
                  </a:moveTo>
                  <a:lnTo>
                    <a:pt x="472" y="59"/>
                  </a:lnTo>
                  <a:lnTo>
                    <a:pt x="472" y="57"/>
                  </a:lnTo>
                  <a:lnTo>
                    <a:pt x="471" y="54"/>
                  </a:lnTo>
                  <a:lnTo>
                    <a:pt x="468" y="56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2" y="53"/>
                  </a:lnTo>
                  <a:lnTo>
                    <a:pt x="472" y="56"/>
                  </a:lnTo>
                  <a:lnTo>
                    <a:pt x="473" y="56"/>
                  </a:lnTo>
                  <a:lnTo>
                    <a:pt x="475" y="59"/>
                  </a:lnTo>
                  <a:close/>
                  <a:moveTo>
                    <a:pt x="478" y="67"/>
                  </a:moveTo>
                  <a:lnTo>
                    <a:pt x="476" y="66"/>
                  </a:lnTo>
                  <a:lnTo>
                    <a:pt x="473" y="64"/>
                  </a:lnTo>
                  <a:lnTo>
                    <a:pt x="478" y="63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78" y="67"/>
                  </a:lnTo>
                  <a:close/>
                  <a:moveTo>
                    <a:pt x="365" y="89"/>
                  </a:moveTo>
                  <a:lnTo>
                    <a:pt x="365" y="88"/>
                  </a:lnTo>
                  <a:lnTo>
                    <a:pt x="366" y="87"/>
                  </a:lnTo>
                  <a:lnTo>
                    <a:pt x="366" y="84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7"/>
                  </a:lnTo>
                  <a:lnTo>
                    <a:pt x="366" y="89"/>
                  </a:lnTo>
                  <a:lnTo>
                    <a:pt x="365" y="89"/>
                  </a:lnTo>
                  <a:close/>
                  <a:moveTo>
                    <a:pt x="277" y="132"/>
                  </a:moveTo>
                  <a:lnTo>
                    <a:pt x="275" y="131"/>
                  </a:lnTo>
                  <a:lnTo>
                    <a:pt x="275" y="128"/>
                  </a:lnTo>
                  <a:lnTo>
                    <a:pt x="277" y="128"/>
                  </a:lnTo>
                  <a:lnTo>
                    <a:pt x="278" y="128"/>
                  </a:lnTo>
                  <a:lnTo>
                    <a:pt x="278" y="131"/>
                  </a:lnTo>
                  <a:lnTo>
                    <a:pt x="277" y="132"/>
                  </a:lnTo>
                  <a:close/>
                  <a:moveTo>
                    <a:pt x="526" y="137"/>
                  </a:moveTo>
                  <a:lnTo>
                    <a:pt x="525" y="137"/>
                  </a:lnTo>
                  <a:lnTo>
                    <a:pt x="522" y="134"/>
                  </a:lnTo>
                  <a:lnTo>
                    <a:pt x="523" y="132"/>
                  </a:lnTo>
                  <a:lnTo>
                    <a:pt x="525" y="131"/>
                  </a:lnTo>
                  <a:lnTo>
                    <a:pt x="525" y="132"/>
                  </a:lnTo>
                  <a:lnTo>
                    <a:pt x="528" y="135"/>
                  </a:lnTo>
                  <a:lnTo>
                    <a:pt x="526" y="137"/>
                  </a:lnTo>
                  <a:close/>
                  <a:moveTo>
                    <a:pt x="265" y="151"/>
                  </a:moveTo>
                  <a:lnTo>
                    <a:pt x="265" y="150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8" y="148"/>
                  </a:lnTo>
                  <a:lnTo>
                    <a:pt x="266" y="150"/>
                  </a:lnTo>
                  <a:lnTo>
                    <a:pt x="268" y="151"/>
                  </a:lnTo>
                  <a:lnTo>
                    <a:pt x="265" y="151"/>
                  </a:lnTo>
                  <a:close/>
                  <a:moveTo>
                    <a:pt x="321" y="182"/>
                  </a:moveTo>
                  <a:lnTo>
                    <a:pt x="319" y="182"/>
                  </a:lnTo>
                  <a:lnTo>
                    <a:pt x="318" y="181"/>
                  </a:lnTo>
                  <a:lnTo>
                    <a:pt x="319" y="179"/>
                  </a:lnTo>
                  <a:lnTo>
                    <a:pt x="321" y="181"/>
                  </a:lnTo>
                  <a:lnTo>
                    <a:pt x="321" y="182"/>
                  </a:lnTo>
                  <a:close/>
                  <a:moveTo>
                    <a:pt x="538" y="197"/>
                  </a:moveTo>
                  <a:lnTo>
                    <a:pt x="534" y="195"/>
                  </a:lnTo>
                  <a:lnTo>
                    <a:pt x="534" y="192"/>
                  </a:lnTo>
                  <a:lnTo>
                    <a:pt x="532" y="191"/>
                  </a:lnTo>
                  <a:lnTo>
                    <a:pt x="534" y="191"/>
                  </a:lnTo>
                  <a:lnTo>
                    <a:pt x="535" y="192"/>
                  </a:lnTo>
                  <a:lnTo>
                    <a:pt x="537" y="191"/>
                  </a:lnTo>
                  <a:lnTo>
                    <a:pt x="538" y="192"/>
                  </a:lnTo>
                  <a:lnTo>
                    <a:pt x="540" y="192"/>
                  </a:lnTo>
                  <a:lnTo>
                    <a:pt x="538" y="191"/>
                  </a:lnTo>
                  <a:lnTo>
                    <a:pt x="538" y="189"/>
                  </a:lnTo>
                  <a:lnTo>
                    <a:pt x="540" y="189"/>
                  </a:lnTo>
                  <a:lnTo>
                    <a:pt x="541" y="189"/>
                  </a:lnTo>
                  <a:lnTo>
                    <a:pt x="543" y="192"/>
                  </a:lnTo>
                  <a:lnTo>
                    <a:pt x="543" y="195"/>
                  </a:lnTo>
                  <a:lnTo>
                    <a:pt x="538" y="197"/>
                  </a:lnTo>
                  <a:close/>
                  <a:moveTo>
                    <a:pt x="537" y="203"/>
                  </a:moveTo>
                  <a:lnTo>
                    <a:pt x="534" y="201"/>
                  </a:lnTo>
                  <a:lnTo>
                    <a:pt x="534" y="197"/>
                  </a:lnTo>
                  <a:lnTo>
                    <a:pt x="532" y="197"/>
                  </a:lnTo>
                  <a:lnTo>
                    <a:pt x="531" y="195"/>
                  </a:lnTo>
                  <a:lnTo>
                    <a:pt x="532" y="195"/>
                  </a:lnTo>
                  <a:lnTo>
                    <a:pt x="538" y="198"/>
                  </a:lnTo>
                  <a:lnTo>
                    <a:pt x="541" y="200"/>
                  </a:lnTo>
                  <a:lnTo>
                    <a:pt x="538" y="201"/>
                  </a:lnTo>
                  <a:lnTo>
                    <a:pt x="537" y="203"/>
                  </a:lnTo>
                  <a:close/>
                  <a:moveTo>
                    <a:pt x="560" y="223"/>
                  </a:moveTo>
                  <a:lnTo>
                    <a:pt x="559" y="220"/>
                  </a:lnTo>
                  <a:lnTo>
                    <a:pt x="557" y="217"/>
                  </a:lnTo>
                  <a:lnTo>
                    <a:pt x="559" y="216"/>
                  </a:lnTo>
                  <a:lnTo>
                    <a:pt x="557" y="214"/>
                  </a:lnTo>
                  <a:lnTo>
                    <a:pt x="556" y="216"/>
                  </a:lnTo>
                  <a:lnTo>
                    <a:pt x="553" y="216"/>
                  </a:lnTo>
                  <a:lnTo>
                    <a:pt x="554" y="213"/>
                  </a:lnTo>
                  <a:lnTo>
                    <a:pt x="556" y="213"/>
                  </a:lnTo>
                  <a:lnTo>
                    <a:pt x="557" y="211"/>
                  </a:lnTo>
                  <a:lnTo>
                    <a:pt x="560" y="216"/>
                  </a:lnTo>
                  <a:lnTo>
                    <a:pt x="560" y="220"/>
                  </a:lnTo>
                  <a:lnTo>
                    <a:pt x="560" y="222"/>
                  </a:lnTo>
                  <a:lnTo>
                    <a:pt x="560" y="223"/>
                  </a:lnTo>
                  <a:close/>
                  <a:moveTo>
                    <a:pt x="271" y="239"/>
                  </a:moveTo>
                  <a:lnTo>
                    <a:pt x="269" y="239"/>
                  </a:lnTo>
                  <a:lnTo>
                    <a:pt x="269" y="238"/>
                  </a:lnTo>
                  <a:lnTo>
                    <a:pt x="269" y="236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71" y="231"/>
                  </a:lnTo>
                  <a:lnTo>
                    <a:pt x="274" y="231"/>
                  </a:lnTo>
                  <a:lnTo>
                    <a:pt x="274" y="232"/>
                  </a:lnTo>
                  <a:lnTo>
                    <a:pt x="274" y="236"/>
                  </a:lnTo>
                  <a:lnTo>
                    <a:pt x="272" y="238"/>
                  </a:lnTo>
                  <a:lnTo>
                    <a:pt x="271" y="239"/>
                  </a:lnTo>
                  <a:close/>
                  <a:moveTo>
                    <a:pt x="182" y="616"/>
                  </a:moveTo>
                  <a:lnTo>
                    <a:pt x="181" y="617"/>
                  </a:lnTo>
                  <a:lnTo>
                    <a:pt x="178" y="617"/>
                  </a:lnTo>
                  <a:lnTo>
                    <a:pt x="175" y="617"/>
                  </a:lnTo>
                  <a:lnTo>
                    <a:pt x="172" y="614"/>
                  </a:lnTo>
                  <a:lnTo>
                    <a:pt x="166" y="613"/>
                  </a:lnTo>
                  <a:lnTo>
                    <a:pt x="162" y="613"/>
                  </a:lnTo>
                  <a:lnTo>
                    <a:pt x="156" y="611"/>
                  </a:lnTo>
                  <a:lnTo>
                    <a:pt x="152" y="608"/>
                  </a:lnTo>
                  <a:lnTo>
                    <a:pt x="149" y="604"/>
                  </a:lnTo>
                  <a:lnTo>
                    <a:pt x="147" y="601"/>
                  </a:lnTo>
                  <a:lnTo>
                    <a:pt x="146" y="599"/>
                  </a:lnTo>
                  <a:lnTo>
                    <a:pt x="143" y="599"/>
                  </a:lnTo>
                  <a:lnTo>
                    <a:pt x="141" y="601"/>
                  </a:lnTo>
                  <a:lnTo>
                    <a:pt x="138" y="599"/>
                  </a:lnTo>
                  <a:lnTo>
                    <a:pt x="137" y="598"/>
                  </a:lnTo>
                  <a:lnTo>
                    <a:pt x="134" y="598"/>
                  </a:lnTo>
                  <a:lnTo>
                    <a:pt x="131" y="601"/>
                  </a:lnTo>
                  <a:lnTo>
                    <a:pt x="128" y="599"/>
                  </a:lnTo>
                  <a:lnTo>
                    <a:pt x="130" y="595"/>
                  </a:lnTo>
                  <a:lnTo>
                    <a:pt x="131" y="591"/>
                  </a:lnTo>
                  <a:lnTo>
                    <a:pt x="134" y="586"/>
                  </a:lnTo>
                  <a:lnTo>
                    <a:pt x="137" y="582"/>
                  </a:lnTo>
                  <a:lnTo>
                    <a:pt x="140" y="579"/>
                  </a:lnTo>
                  <a:lnTo>
                    <a:pt x="143" y="574"/>
                  </a:lnTo>
                  <a:lnTo>
                    <a:pt x="146" y="570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4" y="564"/>
                  </a:lnTo>
                  <a:lnTo>
                    <a:pt x="140" y="566"/>
                  </a:lnTo>
                  <a:lnTo>
                    <a:pt x="135" y="569"/>
                  </a:lnTo>
                  <a:lnTo>
                    <a:pt x="131" y="573"/>
                  </a:lnTo>
                  <a:lnTo>
                    <a:pt x="125" y="574"/>
                  </a:lnTo>
                  <a:lnTo>
                    <a:pt x="118" y="577"/>
                  </a:lnTo>
                  <a:lnTo>
                    <a:pt x="112" y="582"/>
                  </a:lnTo>
                  <a:lnTo>
                    <a:pt x="110" y="586"/>
                  </a:lnTo>
                  <a:lnTo>
                    <a:pt x="108" y="589"/>
                  </a:lnTo>
                  <a:lnTo>
                    <a:pt x="105" y="592"/>
                  </a:lnTo>
                  <a:lnTo>
                    <a:pt x="102" y="594"/>
                  </a:lnTo>
                  <a:lnTo>
                    <a:pt x="99" y="594"/>
                  </a:lnTo>
                  <a:lnTo>
                    <a:pt x="94" y="594"/>
                  </a:lnTo>
                  <a:lnTo>
                    <a:pt x="90" y="597"/>
                  </a:lnTo>
                  <a:lnTo>
                    <a:pt x="90" y="601"/>
                  </a:lnTo>
                  <a:lnTo>
                    <a:pt x="90" y="604"/>
                  </a:lnTo>
                  <a:lnTo>
                    <a:pt x="88" y="607"/>
                  </a:lnTo>
                  <a:lnTo>
                    <a:pt x="84" y="610"/>
                  </a:lnTo>
                  <a:lnTo>
                    <a:pt x="78" y="611"/>
                  </a:lnTo>
                  <a:lnTo>
                    <a:pt x="77" y="611"/>
                  </a:lnTo>
                  <a:lnTo>
                    <a:pt x="77" y="613"/>
                  </a:lnTo>
                  <a:lnTo>
                    <a:pt x="77" y="616"/>
                  </a:lnTo>
                  <a:lnTo>
                    <a:pt x="80" y="619"/>
                  </a:lnTo>
                  <a:lnTo>
                    <a:pt x="80" y="620"/>
                  </a:lnTo>
                  <a:lnTo>
                    <a:pt x="75" y="623"/>
                  </a:lnTo>
                  <a:lnTo>
                    <a:pt x="74" y="623"/>
                  </a:lnTo>
                  <a:lnTo>
                    <a:pt x="63" y="617"/>
                  </a:lnTo>
                  <a:lnTo>
                    <a:pt x="62" y="617"/>
                  </a:lnTo>
                  <a:lnTo>
                    <a:pt x="58" y="611"/>
                  </a:lnTo>
                  <a:lnTo>
                    <a:pt x="55" y="608"/>
                  </a:lnTo>
                  <a:lnTo>
                    <a:pt x="50" y="608"/>
                  </a:lnTo>
                  <a:lnTo>
                    <a:pt x="49" y="608"/>
                  </a:lnTo>
                  <a:lnTo>
                    <a:pt x="47" y="605"/>
                  </a:lnTo>
                  <a:lnTo>
                    <a:pt x="47" y="604"/>
                  </a:lnTo>
                  <a:lnTo>
                    <a:pt x="49" y="604"/>
                  </a:lnTo>
                  <a:lnTo>
                    <a:pt x="52" y="602"/>
                  </a:lnTo>
                  <a:lnTo>
                    <a:pt x="59" y="602"/>
                  </a:lnTo>
                  <a:lnTo>
                    <a:pt x="60" y="602"/>
                  </a:lnTo>
                  <a:lnTo>
                    <a:pt x="63" y="602"/>
                  </a:lnTo>
                  <a:lnTo>
                    <a:pt x="65" y="601"/>
                  </a:lnTo>
                  <a:lnTo>
                    <a:pt x="66" y="599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69" y="597"/>
                  </a:lnTo>
                  <a:lnTo>
                    <a:pt x="71" y="597"/>
                  </a:lnTo>
                  <a:lnTo>
                    <a:pt x="71" y="595"/>
                  </a:lnTo>
                  <a:lnTo>
                    <a:pt x="72" y="595"/>
                  </a:lnTo>
                  <a:lnTo>
                    <a:pt x="75" y="595"/>
                  </a:lnTo>
                  <a:lnTo>
                    <a:pt x="75" y="594"/>
                  </a:lnTo>
                  <a:lnTo>
                    <a:pt x="78" y="594"/>
                  </a:lnTo>
                  <a:lnTo>
                    <a:pt x="77" y="592"/>
                  </a:lnTo>
                  <a:lnTo>
                    <a:pt x="75" y="592"/>
                  </a:lnTo>
                  <a:lnTo>
                    <a:pt x="74" y="592"/>
                  </a:lnTo>
                  <a:lnTo>
                    <a:pt x="72" y="592"/>
                  </a:lnTo>
                  <a:lnTo>
                    <a:pt x="72" y="591"/>
                  </a:lnTo>
                  <a:lnTo>
                    <a:pt x="75" y="588"/>
                  </a:lnTo>
                  <a:lnTo>
                    <a:pt x="75" y="585"/>
                  </a:lnTo>
                  <a:lnTo>
                    <a:pt x="72" y="586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6" y="589"/>
                  </a:lnTo>
                  <a:lnTo>
                    <a:pt x="66" y="586"/>
                  </a:lnTo>
                  <a:lnTo>
                    <a:pt x="66" y="583"/>
                  </a:lnTo>
                  <a:lnTo>
                    <a:pt x="68" y="583"/>
                  </a:lnTo>
                  <a:lnTo>
                    <a:pt x="66" y="582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3" y="582"/>
                  </a:lnTo>
                  <a:lnTo>
                    <a:pt x="59" y="582"/>
                  </a:lnTo>
                  <a:lnTo>
                    <a:pt x="58" y="585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6" y="579"/>
                  </a:lnTo>
                  <a:lnTo>
                    <a:pt x="55" y="579"/>
                  </a:lnTo>
                  <a:lnTo>
                    <a:pt x="55" y="580"/>
                  </a:lnTo>
                  <a:lnTo>
                    <a:pt x="47" y="577"/>
                  </a:lnTo>
                  <a:lnTo>
                    <a:pt x="41" y="574"/>
                  </a:lnTo>
                  <a:lnTo>
                    <a:pt x="40" y="573"/>
                  </a:lnTo>
                  <a:lnTo>
                    <a:pt x="38" y="572"/>
                  </a:lnTo>
                  <a:lnTo>
                    <a:pt x="35" y="563"/>
                  </a:lnTo>
                  <a:lnTo>
                    <a:pt x="35" y="560"/>
                  </a:lnTo>
                  <a:lnTo>
                    <a:pt x="34" y="557"/>
                  </a:lnTo>
                  <a:lnTo>
                    <a:pt x="33" y="551"/>
                  </a:lnTo>
                  <a:lnTo>
                    <a:pt x="33" y="550"/>
                  </a:lnTo>
                  <a:lnTo>
                    <a:pt x="34" y="548"/>
                  </a:lnTo>
                  <a:lnTo>
                    <a:pt x="35" y="548"/>
                  </a:lnTo>
                  <a:lnTo>
                    <a:pt x="37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3" y="544"/>
                  </a:lnTo>
                  <a:lnTo>
                    <a:pt x="31" y="539"/>
                  </a:lnTo>
                  <a:lnTo>
                    <a:pt x="31" y="533"/>
                  </a:lnTo>
                  <a:lnTo>
                    <a:pt x="31" y="529"/>
                  </a:lnTo>
                  <a:lnTo>
                    <a:pt x="34" y="525"/>
                  </a:lnTo>
                  <a:lnTo>
                    <a:pt x="34" y="520"/>
                  </a:lnTo>
                  <a:lnTo>
                    <a:pt x="35" y="519"/>
                  </a:lnTo>
                  <a:lnTo>
                    <a:pt x="38" y="520"/>
                  </a:lnTo>
                  <a:lnTo>
                    <a:pt x="40" y="519"/>
                  </a:lnTo>
                  <a:lnTo>
                    <a:pt x="41" y="519"/>
                  </a:lnTo>
                  <a:lnTo>
                    <a:pt x="43" y="519"/>
                  </a:lnTo>
                  <a:lnTo>
                    <a:pt x="43" y="522"/>
                  </a:lnTo>
                  <a:lnTo>
                    <a:pt x="44" y="522"/>
                  </a:lnTo>
                  <a:lnTo>
                    <a:pt x="46" y="522"/>
                  </a:lnTo>
                  <a:lnTo>
                    <a:pt x="47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3"/>
                  </a:lnTo>
                  <a:lnTo>
                    <a:pt x="46" y="517"/>
                  </a:lnTo>
                  <a:lnTo>
                    <a:pt x="46" y="519"/>
                  </a:lnTo>
                  <a:lnTo>
                    <a:pt x="43" y="517"/>
                  </a:lnTo>
                  <a:lnTo>
                    <a:pt x="43" y="516"/>
                  </a:lnTo>
                  <a:lnTo>
                    <a:pt x="41" y="516"/>
                  </a:lnTo>
                  <a:lnTo>
                    <a:pt x="41" y="517"/>
                  </a:lnTo>
                  <a:lnTo>
                    <a:pt x="35" y="517"/>
                  </a:lnTo>
                  <a:lnTo>
                    <a:pt x="34" y="514"/>
                  </a:lnTo>
                  <a:lnTo>
                    <a:pt x="35" y="504"/>
                  </a:lnTo>
                  <a:lnTo>
                    <a:pt x="37" y="501"/>
                  </a:lnTo>
                  <a:lnTo>
                    <a:pt x="37" y="500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8"/>
                  </a:lnTo>
                  <a:lnTo>
                    <a:pt x="40" y="486"/>
                  </a:lnTo>
                  <a:lnTo>
                    <a:pt x="40" y="483"/>
                  </a:lnTo>
                  <a:lnTo>
                    <a:pt x="43" y="482"/>
                  </a:lnTo>
                  <a:lnTo>
                    <a:pt x="44" y="482"/>
                  </a:lnTo>
                  <a:lnTo>
                    <a:pt x="46" y="482"/>
                  </a:lnTo>
                  <a:lnTo>
                    <a:pt x="49" y="485"/>
                  </a:lnTo>
                  <a:lnTo>
                    <a:pt x="52" y="485"/>
                  </a:lnTo>
                  <a:lnTo>
                    <a:pt x="56" y="483"/>
                  </a:lnTo>
                  <a:lnTo>
                    <a:pt x="53" y="485"/>
                  </a:lnTo>
                  <a:lnTo>
                    <a:pt x="53" y="486"/>
                  </a:lnTo>
                  <a:lnTo>
                    <a:pt x="56" y="485"/>
                  </a:lnTo>
                  <a:lnTo>
                    <a:pt x="58" y="486"/>
                  </a:lnTo>
                  <a:lnTo>
                    <a:pt x="59" y="486"/>
                  </a:lnTo>
                  <a:lnTo>
                    <a:pt x="58" y="486"/>
                  </a:lnTo>
                  <a:lnTo>
                    <a:pt x="59" y="488"/>
                  </a:lnTo>
                  <a:lnTo>
                    <a:pt x="60" y="488"/>
                  </a:lnTo>
                  <a:lnTo>
                    <a:pt x="62" y="489"/>
                  </a:lnTo>
                  <a:lnTo>
                    <a:pt x="63" y="489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60" y="485"/>
                  </a:lnTo>
                  <a:lnTo>
                    <a:pt x="63" y="485"/>
                  </a:lnTo>
                  <a:lnTo>
                    <a:pt x="63" y="482"/>
                  </a:lnTo>
                  <a:lnTo>
                    <a:pt x="62" y="483"/>
                  </a:lnTo>
                  <a:lnTo>
                    <a:pt x="60" y="483"/>
                  </a:lnTo>
                  <a:lnTo>
                    <a:pt x="59" y="483"/>
                  </a:lnTo>
                  <a:lnTo>
                    <a:pt x="58" y="482"/>
                  </a:lnTo>
                  <a:lnTo>
                    <a:pt x="58" y="477"/>
                  </a:lnTo>
                  <a:lnTo>
                    <a:pt x="56" y="477"/>
                  </a:lnTo>
                  <a:lnTo>
                    <a:pt x="55" y="479"/>
                  </a:lnTo>
                  <a:lnTo>
                    <a:pt x="53" y="477"/>
                  </a:lnTo>
                  <a:lnTo>
                    <a:pt x="58" y="476"/>
                  </a:lnTo>
                  <a:lnTo>
                    <a:pt x="58" y="475"/>
                  </a:lnTo>
                  <a:lnTo>
                    <a:pt x="59" y="470"/>
                  </a:lnTo>
                  <a:lnTo>
                    <a:pt x="58" y="469"/>
                  </a:lnTo>
                  <a:lnTo>
                    <a:pt x="62" y="463"/>
                  </a:lnTo>
                  <a:lnTo>
                    <a:pt x="63" y="460"/>
                  </a:lnTo>
                  <a:lnTo>
                    <a:pt x="63" y="458"/>
                  </a:lnTo>
                  <a:lnTo>
                    <a:pt x="63" y="457"/>
                  </a:lnTo>
                  <a:lnTo>
                    <a:pt x="65" y="457"/>
                  </a:lnTo>
                  <a:lnTo>
                    <a:pt x="65" y="458"/>
                  </a:lnTo>
                  <a:lnTo>
                    <a:pt x="66" y="460"/>
                  </a:lnTo>
                  <a:lnTo>
                    <a:pt x="69" y="463"/>
                  </a:lnTo>
                  <a:lnTo>
                    <a:pt x="69" y="464"/>
                  </a:lnTo>
                  <a:lnTo>
                    <a:pt x="71" y="466"/>
                  </a:lnTo>
                  <a:lnTo>
                    <a:pt x="69" y="466"/>
                  </a:lnTo>
                  <a:lnTo>
                    <a:pt x="68" y="467"/>
                  </a:lnTo>
                  <a:lnTo>
                    <a:pt x="66" y="469"/>
                  </a:lnTo>
                  <a:lnTo>
                    <a:pt x="66" y="467"/>
                  </a:lnTo>
                  <a:lnTo>
                    <a:pt x="65" y="469"/>
                  </a:lnTo>
                  <a:lnTo>
                    <a:pt x="63" y="470"/>
                  </a:lnTo>
                  <a:lnTo>
                    <a:pt x="63" y="472"/>
                  </a:lnTo>
                  <a:lnTo>
                    <a:pt x="65" y="475"/>
                  </a:lnTo>
                  <a:lnTo>
                    <a:pt x="66" y="475"/>
                  </a:lnTo>
                  <a:lnTo>
                    <a:pt x="66" y="476"/>
                  </a:lnTo>
                  <a:lnTo>
                    <a:pt x="66" y="477"/>
                  </a:lnTo>
                  <a:lnTo>
                    <a:pt x="66" y="476"/>
                  </a:lnTo>
                  <a:lnTo>
                    <a:pt x="68" y="475"/>
                  </a:lnTo>
                  <a:lnTo>
                    <a:pt x="68" y="472"/>
                  </a:lnTo>
                  <a:lnTo>
                    <a:pt x="69" y="472"/>
                  </a:lnTo>
                  <a:lnTo>
                    <a:pt x="71" y="473"/>
                  </a:lnTo>
                  <a:lnTo>
                    <a:pt x="71" y="475"/>
                  </a:lnTo>
                  <a:lnTo>
                    <a:pt x="68" y="479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0"/>
                  </a:lnTo>
                  <a:lnTo>
                    <a:pt x="69" y="480"/>
                  </a:lnTo>
                  <a:lnTo>
                    <a:pt x="71" y="479"/>
                  </a:lnTo>
                  <a:lnTo>
                    <a:pt x="71" y="480"/>
                  </a:lnTo>
                  <a:lnTo>
                    <a:pt x="71" y="482"/>
                  </a:lnTo>
                  <a:lnTo>
                    <a:pt x="72" y="482"/>
                  </a:lnTo>
                  <a:lnTo>
                    <a:pt x="74" y="480"/>
                  </a:lnTo>
                  <a:lnTo>
                    <a:pt x="75" y="480"/>
                  </a:lnTo>
                  <a:lnTo>
                    <a:pt x="75" y="479"/>
                  </a:lnTo>
                  <a:lnTo>
                    <a:pt x="77" y="479"/>
                  </a:lnTo>
                  <a:lnTo>
                    <a:pt x="78" y="479"/>
                  </a:lnTo>
                  <a:lnTo>
                    <a:pt x="75" y="477"/>
                  </a:lnTo>
                  <a:lnTo>
                    <a:pt x="72" y="475"/>
                  </a:lnTo>
                  <a:lnTo>
                    <a:pt x="74" y="475"/>
                  </a:lnTo>
                  <a:lnTo>
                    <a:pt x="74" y="473"/>
                  </a:lnTo>
                  <a:lnTo>
                    <a:pt x="75" y="475"/>
                  </a:lnTo>
                  <a:lnTo>
                    <a:pt x="77" y="475"/>
                  </a:lnTo>
                  <a:lnTo>
                    <a:pt x="78" y="476"/>
                  </a:lnTo>
                  <a:lnTo>
                    <a:pt x="80" y="476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6"/>
                  </a:lnTo>
                  <a:lnTo>
                    <a:pt x="81" y="475"/>
                  </a:lnTo>
                  <a:lnTo>
                    <a:pt x="83" y="475"/>
                  </a:lnTo>
                  <a:lnTo>
                    <a:pt x="84" y="476"/>
                  </a:lnTo>
                  <a:lnTo>
                    <a:pt x="85" y="476"/>
                  </a:lnTo>
                  <a:lnTo>
                    <a:pt x="85" y="475"/>
                  </a:lnTo>
                  <a:lnTo>
                    <a:pt x="84" y="473"/>
                  </a:lnTo>
                  <a:lnTo>
                    <a:pt x="83" y="472"/>
                  </a:lnTo>
                  <a:lnTo>
                    <a:pt x="83" y="469"/>
                  </a:lnTo>
                  <a:lnTo>
                    <a:pt x="81" y="469"/>
                  </a:lnTo>
                  <a:lnTo>
                    <a:pt x="74" y="466"/>
                  </a:lnTo>
                  <a:lnTo>
                    <a:pt x="74" y="464"/>
                  </a:lnTo>
                  <a:lnTo>
                    <a:pt x="75" y="463"/>
                  </a:lnTo>
                  <a:lnTo>
                    <a:pt x="78" y="463"/>
                  </a:lnTo>
                  <a:lnTo>
                    <a:pt x="81" y="463"/>
                  </a:lnTo>
                  <a:lnTo>
                    <a:pt x="84" y="464"/>
                  </a:lnTo>
                  <a:lnTo>
                    <a:pt x="87" y="464"/>
                  </a:lnTo>
                  <a:lnTo>
                    <a:pt x="88" y="464"/>
                  </a:lnTo>
                  <a:lnTo>
                    <a:pt x="88" y="466"/>
                  </a:lnTo>
                  <a:lnTo>
                    <a:pt x="90" y="470"/>
                  </a:lnTo>
                  <a:lnTo>
                    <a:pt x="90" y="472"/>
                  </a:lnTo>
                  <a:lnTo>
                    <a:pt x="91" y="473"/>
                  </a:lnTo>
                  <a:lnTo>
                    <a:pt x="91" y="475"/>
                  </a:lnTo>
                  <a:lnTo>
                    <a:pt x="94" y="477"/>
                  </a:lnTo>
                  <a:lnTo>
                    <a:pt x="96" y="477"/>
                  </a:lnTo>
                  <a:lnTo>
                    <a:pt x="96" y="479"/>
                  </a:lnTo>
                  <a:lnTo>
                    <a:pt x="94" y="480"/>
                  </a:lnTo>
                  <a:lnTo>
                    <a:pt x="93" y="479"/>
                  </a:lnTo>
                  <a:lnTo>
                    <a:pt x="91" y="479"/>
                  </a:lnTo>
                  <a:lnTo>
                    <a:pt x="90" y="479"/>
                  </a:lnTo>
                  <a:lnTo>
                    <a:pt x="91" y="480"/>
                  </a:lnTo>
                  <a:lnTo>
                    <a:pt x="93" y="480"/>
                  </a:lnTo>
                  <a:lnTo>
                    <a:pt x="93" y="483"/>
                  </a:lnTo>
                  <a:lnTo>
                    <a:pt x="93" y="485"/>
                  </a:lnTo>
                  <a:lnTo>
                    <a:pt x="94" y="485"/>
                  </a:lnTo>
                  <a:lnTo>
                    <a:pt x="94" y="483"/>
                  </a:lnTo>
                  <a:lnTo>
                    <a:pt x="94" y="482"/>
                  </a:lnTo>
                  <a:lnTo>
                    <a:pt x="96" y="480"/>
                  </a:lnTo>
                  <a:lnTo>
                    <a:pt x="97" y="482"/>
                  </a:lnTo>
                  <a:lnTo>
                    <a:pt x="96" y="485"/>
                  </a:lnTo>
                  <a:lnTo>
                    <a:pt x="96" y="486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0" y="494"/>
                  </a:lnTo>
                  <a:lnTo>
                    <a:pt x="91" y="495"/>
                  </a:lnTo>
                  <a:lnTo>
                    <a:pt x="93" y="494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7" y="488"/>
                  </a:lnTo>
                  <a:lnTo>
                    <a:pt x="99" y="486"/>
                  </a:lnTo>
                  <a:lnTo>
                    <a:pt x="100" y="485"/>
                  </a:lnTo>
                  <a:lnTo>
                    <a:pt x="102" y="482"/>
                  </a:lnTo>
                  <a:lnTo>
                    <a:pt x="102" y="483"/>
                  </a:lnTo>
                  <a:lnTo>
                    <a:pt x="103" y="486"/>
                  </a:lnTo>
                  <a:lnTo>
                    <a:pt x="106" y="486"/>
                  </a:lnTo>
                  <a:lnTo>
                    <a:pt x="106" y="485"/>
                  </a:lnTo>
                  <a:lnTo>
                    <a:pt x="108" y="486"/>
                  </a:lnTo>
                  <a:lnTo>
                    <a:pt x="110" y="485"/>
                  </a:lnTo>
                  <a:lnTo>
                    <a:pt x="112" y="486"/>
                  </a:lnTo>
                  <a:lnTo>
                    <a:pt x="110" y="489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2" y="494"/>
                  </a:lnTo>
                  <a:lnTo>
                    <a:pt x="113" y="494"/>
                  </a:lnTo>
                  <a:lnTo>
                    <a:pt x="113" y="495"/>
                  </a:lnTo>
                  <a:lnTo>
                    <a:pt x="113" y="500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3" y="505"/>
                  </a:lnTo>
                  <a:lnTo>
                    <a:pt x="113" y="507"/>
                  </a:lnTo>
                  <a:lnTo>
                    <a:pt x="115" y="505"/>
                  </a:lnTo>
                  <a:lnTo>
                    <a:pt x="116" y="505"/>
                  </a:lnTo>
                  <a:lnTo>
                    <a:pt x="118" y="510"/>
                  </a:lnTo>
                  <a:lnTo>
                    <a:pt x="116" y="514"/>
                  </a:lnTo>
                  <a:lnTo>
                    <a:pt x="118" y="517"/>
                  </a:lnTo>
                  <a:lnTo>
                    <a:pt x="118" y="520"/>
                  </a:lnTo>
                  <a:lnTo>
                    <a:pt x="116" y="522"/>
                  </a:lnTo>
                  <a:lnTo>
                    <a:pt x="118" y="522"/>
                  </a:lnTo>
                  <a:lnTo>
                    <a:pt x="119" y="522"/>
                  </a:lnTo>
                  <a:lnTo>
                    <a:pt x="121" y="523"/>
                  </a:lnTo>
                  <a:lnTo>
                    <a:pt x="122" y="522"/>
                  </a:lnTo>
                  <a:lnTo>
                    <a:pt x="124" y="523"/>
                  </a:lnTo>
                  <a:lnTo>
                    <a:pt x="122" y="526"/>
                  </a:lnTo>
                  <a:lnTo>
                    <a:pt x="122" y="527"/>
                  </a:lnTo>
                  <a:lnTo>
                    <a:pt x="121" y="525"/>
                  </a:lnTo>
                  <a:lnTo>
                    <a:pt x="121" y="526"/>
                  </a:lnTo>
                  <a:lnTo>
                    <a:pt x="119" y="526"/>
                  </a:lnTo>
                  <a:lnTo>
                    <a:pt x="118" y="526"/>
                  </a:lnTo>
                  <a:lnTo>
                    <a:pt x="119" y="530"/>
                  </a:lnTo>
                  <a:lnTo>
                    <a:pt x="119" y="532"/>
                  </a:lnTo>
                  <a:lnTo>
                    <a:pt x="125" y="533"/>
                  </a:lnTo>
                  <a:lnTo>
                    <a:pt x="130" y="536"/>
                  </a:lnTo>
                  <a:lnTo>
                    <a:pt x="130" y="539"/>
                  </a:lnTo>
                  <a:lnTo>
                    <a:pt x="131" y="541"/>
                  </a:lnTo>
                  <a:lnTo>
                    <a:pt x="134" y="545"/>
                  </a:lnTo>
                  <a:lnTo>
                    <a:pt x="137" y="547"/>
                  </a:lnTo>
                  <a:lnTo>
                    <a:pt x="137" y="548"/>
                  </a:lnTo>
                  <a:lnTo>
                    <a:pt x="140" y="548"/>
                  </a:lnTo>
                  <a:lnTo>
                    <a:pt x="141" y="547"/>
                  </a:lnTo>
                  <a:lnTo>
                    <a:pt x="146" y="550"/>
                  </a:lnTo>
                  <a:lnTo>
                    <a:pt x="147" y="548"/>
                  </a:lnTo>
                  <a:lnTo>
                    <a:pt x="153" y="547"/>
                  </a:lnTo>
                  <a:lnTo>
                    <a:pt x="160" y="542"/>
                  </a:lnTo>
                  <a:lnTo>
                    <a:pt x="162" y="541"/>
                  </a:lnTo>
                  <a:lnTo>
                    <a:pt x="162" y="539"/>
                  </a:lnTo>
                  <a:lnTo>
                    <a:pt x="163" y="541"/>
                  </a:lnTo>
                  <a:lnTo>
                    <a:pt x="165" y="541"/>
                  </a:lnTo>
                  <a:lnTo>
                    <a:pt x="165" y="539"/>
                  </a:lnTo>
                  <a:lnTo>
                    <a:pt x="165" y="538"/>
                  </a:lnTo>
                  <a:lnTo>
                    <a:pt x="163" y="536"/>
                  </a:lnTo>
                  <a:lnTo>
                    <a:pt x="165" y="535"/>
                  </a:lnTo>
                  <a:lnTo>
                    <a:pt x="168" y="535"/>
                  </a:lnTo>
                  <a:lnTo>
                    <a:pt x="169" y="532"/>
                  </a:lnTo>
                  <a:lnTo>
                    <a:pt x="171" y="530"/>
                  </a:lnTo>
                  <a:lnTo>
                    <a:pt x="172" y="527"/>
                  </a:lnTo>
                  <a:lnTo>
                    <a:pt x="172" y="526"/>
                  </a:lnTo>
                  <a:lnTo>
                    <a:pt x="171" y="525"/>
                  </a:lnTo>
                  <a:lnTo>
                    <a:pt x="169" y="525"/>
                  </a:lnTo>
                  <a:lnTo>
                    <a:pt x="168" y="523"/>
                  </a:lnTo>
                  <a:lnTo>
                    <a:pt x="165" y="523"/>
                  </a:lnTo>
                  <a:lnTo>
                    <a:pt x="165" y="525"/>
                  </a:lnTo>
                  <a:lnTo>
                    <a:pt x="163" y="523"/>
                  </a:lnTo>
                  <a:lnTo>
                    <a:pt x="163" y="522"/>
                  </a:lnTo>
                  <a:lnTo>
                    <a:pt x="166" y="520"/>
                  </a:lnTo>
                  <a:lnTo>
                    <a:pt x="166" y="517"/>
                  </a:lnTo>
                  <a:lnTo>
                    <a:pt x="166" y="516"/>
                  </a:lnTo>
                  <a:lnTo>
                    <a:pt x="165" y="513"/>
                  </a:lnTo>
                  <a:lnTo>
                    <a:pt x="163" y="511"/>
                  </a:lnTo>
                  <a:lnTo>
                    <a:pt x="163" y="510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6" y="508"/>
                  </a:lnTo>
                  <a:lnTo>
                    <a:pt x="168" y="507"/>
                  </a:lnTo>
                  <a:lnTo>
                    <a:pt x="165" y="504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3" y="502"/>
                  </a:lnTo>
                  <a:lnTo>
                    <a:pt x="163" y="501"/>
                  </a:lnTo>
                  <a:lnTo>
                    <a:pt x="166" y="498"/>
                  </a:lnTo>
                  <a:lnTo>
                    <a:pt x="171" y="497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5" y="495"/>
                  </a:lnTo>
                  <a:lnTo>
                    <a:pt x="166" y="494"/>
                  </a:lnTo>
                  <a:lnTo>
                    <a:pt x="168" y="491"/>
                  </a:lnTo>
                  <a:lnTo>
                    <a:pt x="169" y="491"/>
                  </a:lnTo>
                  <a:lnTo>
                    <a:pt x="171" y="494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2" y="492"/>
                  </a:lnTo>
                  <a:lnTo>
                    <a:pt x="174" y="492"/>
                  </a:lnTo>
                  <a:lnTo>
                    <a:pt x="174" y="491"/>
                  </a:lnTo>
                  <a:lnTo>
                    <a:pt x="172" y="489"/>
                  </a:lnTo>
                  <a:lnTo>
                    <a:pt x="172" y="488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2" y="485"/>
                  </a:lnTo>
                  <a:lnTo>
                    <a:pt x="172" y="486"/>
                  </a:lnTo>
                  <a:lnTo>
                    <a:pt x="174" y="486"/>
                  </a:lnTo>
                  <a:lnTo>
                    <a:pt x="169" y="482"/>
                  </a:lnTo>
                  <a:lnTo>
                    <a:pt x="166" y="479"/>
                  </a:lnTo>
                  <a:lnTo>
                    <a:pt x="165" y="475"/>
                  </a:lnTo>
                  <a:lnTo>
                    <a:pt x="165" y="470"/>
                  </a:lnTo>
                  <a:lnTo>
                    <a:pt x="166" y="470"/>
                  </a:lnTo>
                  <a:lnTo>
                    <a:pt x="168" y="469"/>
                  </a:lnTo>
                  <a:lnTo>
                    <a:pt x="169" y="469"/>
                  </a:lnTo>
                  <a:lnTo>
                    <a:pt x="171" y="469"/>
                  </a:lnTo>
                  <a:lnTo>
                    <a:pt x="172" y="464"/>
                  </a:lnTo>
                  <a:lnTo>
                    <a:pt x="174" y="464"/>
                  </a:lnTo>
                  <a:lnTo>
                    <a:pt x="174" y="467"/>
                  </a:lnTo>
                  <a:lnTo>
                    <a:pt x="177" y="470"/>
                  </a:lnTo>
                  <a:lnTo>
                    <a:pt x="178" y="472"/>
                  </a:lnTo>
                  <a:lnTo>
                    <a:pt x="178" y="475"/>
                  </a:lnTo>
                  <a:lnTo>
                    <a:pt x="178" y="476"/>
                  </a:lnTo>
                  <a:lnTo>
                    <a:pt x="180" y="476"/>
                  </a:lnTo>
                  <a:lnTo>
                    <a:pt x="180" y="480"/>
                  </a:lnTo>
                  <a:lnTo>
                    <a:pt x="181" y="480"/>
                  </a:lnTo>
                  <a:lnTo>
                    <a:pt x="181" y="477"/>
                  </a:lnTo>
                  <a:lnTo>
                    <a:pt x="182" y="477"/>
                  </a:lnTo>
                  <a:lnTo>
                    <a:pt x="182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0" y="475"/>
                  </a:lnTo>
                  <a:lnTo>
                    <a:pt x="180" y="473"/>
                  </a:lnTo>
                  <a:lnTo>
                    <a:pt x="180" y="472"/>
                  </a:lnTo>
                  <a:lnTo>
                    <a:pt x="181" y="472"/>
                  </a:lnTo>
                  <a:lnTo>
                    <a:pt x="182" y="473"/>
                  </a:lnTo>
                  <a:lnTo>
                    <a:pt x="184" y="473"/>
                  </a:lnTo>
                  <a:lnTo>
                    <a:pt x="182" y="473"/>
                  </a:lnTo>
                  <a:lnTo>
                    <a:pt x="184" y="472"/>
                  </a:lnTo>
                  <a:lnTo>
                    <a:pt x="188" y="470"/>
                  </a:lnTo>
                  <a:lnTo>
                    <a:pt x="188" y="469"/>
                  </a:lnTo>
                  <a:lnTo>
                    <a:pt x="187" y="469"/>
                  </a:lnTo>
                  <a:lnTo>
                    <a:pt x="185" y="470"/>
                  </a:lnTo>
                  <a:lnTo>
                    <a:pt x="184" y="470"/>
                  </a:lnTo>
                  <a:lnTo>
                    <a:pt x="184" y="469"/>
                  </a:lnTo>
                  <a:lnTo>
                    <a:pt x="187" y="466"/>
                  </a:lnTo>
                  <a:lnTo>
                    <a:pt x="188" y="466"/>
                  </a:lnTo>
                  <a:lnTo>
                    <a:pt x="191" y="464"/>
                  </a:lnTo>
                  <a:lnTo>
                    <a:pt x="194" y="464"/>
                  </a:lnTo>
                  <a:lnTo>
                    <a:pt x="196" y="466"/>
                  </a:lnTo>
                  <a:lnTo>
                    <a:pt x="199" y="466"/>
                  </a:lnTo>
                  <a:lnTo>
                    <a:pt x="199" y="469"/>
                  </a:lnTo>
                  <a:lnTo>
                    <a:pt x="200" y="469"/>
                  </a:lnTo>
                  <a:lnTo>
                    <a:pt x="202" y="469"/>
                  </a:lnTo>
                  <a:lnTo>
                    <a:pt x="202" y="467"/>
                  </a:lnTo>
                  <a:lnTo>
                    <a:pt x="202" y="464"/>
                  </a:lnTo>
                  <a:lnTo>
                    <a:pt x="200" y="463"/>
                  </a:lnTo>
                  <a:lnTo>
                    <a:pt x="200" y="461"/>
                  </a:lnTo>
                  <a:lnTo>
                    <a:pt x="205" y="463"/>
                  </a:lnTo>
                  <a:lnTo>
                    <a:pt x="205" y="466"/>
                  </a:lnTo>
                  <a:lnTo>
                    <a:pt x="206" y="466"/>
                  </a:lnTo>
                  <a:lnTo>
                    <a:pt x="206" y="463"/>
                  </a:lnTo>
                  <a:lnTo>
                    <a:pt x="206" y="461"/>
                  </a:lnTo>
                  <a:lnTo>
                    <a:pt x="210" y="463"/>
                  </a:lnTo>
                  <a:lnTo>
                    <a:pt x="210" y="461"/>
                  </a:lnTo>
                  <a:lnTo>
                    <a:pt x="210" y="460"/>
                  </a:lnTo>
                  <a:lnTo>
                    <a:pt x="212" y="458"/>
                  </a:lnTo>
                  <a:lnTo>
                    <a:pt x="216" y="460"/>
                  </a:lnTo>
                  <a:lnTo>
                    <a:pt x="218" y="458"/>
                  </a:lnTo>
                  <a:lnTo>
                    <a:pt x="219" y="458"/>
                  </a:lnTo>
                  <a:lnTo>
                    <a:pt x="218" y="461"/>
                  </a:lnTo>
                  <a:lnTo>
                    <a:pt x="215" y="466"/>
                  </a:lnTo>
                  <a:lnTo>
                    <a:pt x="213" y="467"/>
                  </a:lnTo>
                  <a:lnTo>
                    <a:pt x="212" y="472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2"/>
                  </a:lnTo>
                  <a:lnTo>
                    <a:pt x="216" y="469"/>
                  </a:lnTo>
                  <a:lnTo>
                    <a:pt x="216" y="467"/>
                  </a:lnTo>
                  <a:lnTo>
                    <a:pt x="216" y="466"/>
                  </a:lnTo>
                  <a:lnTo>
                    <a:pt x="218" y="466"/>
                  </a:lnTo>
                  <a:lnTo>
                    <a:pt x="221" y="466"/>
                  </a:lnTo>
                  <a:lnTo>
                    <a:pt x="222" y="467"/>
                  </a:lnTo>
                  <a:lnTo>
                    <a:pt x="221" y="470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22" y="469"/>
                  </a:lnTo>
                  <a:lnTo>
                    <a:pt x="222" y="466"/>
                  </a:lnTo>
                  <a:lnTo>
                    <a:pt x="222" y="464"/>
                  </a:lnTo>
                  <a:lnTo>
                    <a:pt x="224" y="464"/>
                  </a:lnTo>
                  <a:lnTo>
                    <a:pt x="228" y="464"/>
                  </a:lnTo>
                  <a:lnTo>
                    <a:pt x="230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61"/>
                  </a:lnTo>
                  <a:lnTo>
                    <a:pt x="225" y="463"/>
                  </a:lnTo>
                  <a:lnTo>
                    <a:pt x="222" y="461"/>
                  </a:lnTo>
                  <a:lnTo>
                    <a:pt x="221" y="454"/>
                  </a:lnTo>
                  <a:lnTo>
                    <a:pt x="221" y="453"/>
                  </a:lnTo>
                  <a:lnTo>
                    <a:pt x="219" y="451"/>
                  </a:lnTo>
                  <a:lnTo>
                    <a:pt x="218" y="450"/>
                  </a:lnTo>
                  <a:lnTo>
                    <a:pt x="218" y="445"/>
                  </a:lnTo>
                  <a:lnTo>
                    <a:pt x="216" y="445"/>
                  </a:lnTo>
                  <a:lnTo>
                    <a:pt x="215" y="442"/>
                  </a:lnTo>
                  <a:lnTo>
                    <a:pt x="213" y="441"/>
                  </a:lnTo>
                  <a:lnTo>
                    <a:pt x="213" y="439"/>
                  </a:lnTo>
                  <a:lnTo>
                    <a:pt x="213" y="438"/>
                  </a:lnTo>
                  <a:lnTo>
                    <a:pt x="210" y="436"/>
                  </a:lnTo>
                  <a:lnTo>
                    <a:pt x="209" y="433"/>
                  </a:lnTo>
                  <a:lnTo>
                    <a:pt x="210" y="430"/>
                  </a:lnTo>
                  <a:lnTo>
                    <a:pt x="209" y="428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0"/>
                  </a:lnTo>
                  <a:lnTo>
                    <a:pt x="207" y="417"/>
                  </a:lnTo>
                  <a:lnTo>
                    <a:pt x="207" y="416"/>
                  </a:lnTo>
                  <a:lnTo>
                    <a:pt x="209" y="416"/>
                  </a:lnTo>
                  <a:lnTo>
                    <a:pt x="209" y="417"/>
                  </a:lnTo>
                  <a:lnTo>
                    <a:pt x="210" y="416"/>
                  </a:lnTo>
                  <a:lnTo>
                    <a:pt x="213" y="417"/>
                  </a:lnTo>
                  <a:lnTo>
                    <a:pt x="215" y="419"/>
                  </a:lnTo>
                  <a:lnTo>
                    <a:pt x="216" y="422"/>
                  </a:lnTo>
                  <a:lnTo>
                    <a:pt x="218" y="423"/>
                  </a:lnTo>
                  <a:lnTo>
                    <a:pt x="218" y="426"/>
                  </a:lnTo>
                  <a:lnTo>
                    <a:pt x="219" y="428"/>
                  </a:lnTo>
                  <a:lnTo>
                    <a:pt x="222" y="429"/>
                  </a:lnTo>
                  <a:lnTo>
                    <a:pt x="228" y="435"/>
                  </a:lnTo>
                  <a:lnTo>
                    <a:pt x="231" y="438"/>
                  </a:lnTo>
                  <a:lnTo>
                    <a:pt x="234" y="438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38" y="439"/>
                  </a:lnTo>
                  <a:lnTo>
                    <a:pt x="243" y="442"/>
                  </a:lnTo>
                  <a:lnTo>
                    <a:pt x="243" y="445"/>
                  </a:lnTo>
                  <a:lnTo>
                    <a:pt x="243" y="444"/>
                  </a:lnTo>
                  <a:lnTo>
                    <a:pt x="243" y="442"/>
                  </a:lnTo>
                  <a:lnTo>
                    <a:pt x="247" y="441"/>
                  </a:lnTo>
                  <a:lnTo>
                    <a:pt x="250" y="439"/>
                  </a:lnTo>
                  <a:lnTo>
                    <a:pt x="254" y="441"/>
                  </a:lnTo>
                  <a:lnTo>
                    <a:pt x="260" y="441"/>
                  </a:lnTo>
                  <a:lnTo>
                    <a:pt x="262" y="441"/>
                  </a:lnTo>
                  <a:lnTo>
                    <a:pt x="259" y="445"/>
                  </a:lnTo>
                  <a:lnTo>
                    <a:pt x="259" y="447"/>
                  </a:lnTo>
                  <a:lnTo>
                    <a:pt x="260" y="447"/>
                  </a:lnTo>
                  <a:lnTo>
                    <a:pt x="260" y="445"/>
                  </a:lnTo>
                  <a:lnTo>
                    <a:pt x="263" y="444"/>
                  </a:lnTo>
                  <a:lnTo>
                    <a:pt x="263" y="441"/>
                  </a:lnTo>
                  <a:lnTo>
                    <a:pt x="265" y="436"/>
                  </a:lnTo>
                  <a:lnTo>
                    <a:pt x="266" y="436"/>
                  </a:lnTo>
                  <a:lnTo>
                    <a:pt x="269" y="438"/>
                  </a:lnTo>
                  <a:lnTo>
                    <a:pt x="271" y="438"/>
                  </a:lnTo>
                  <a:lnTo>
                    <a:pt x="277" y="436"/>
                  </a:lnTo>
                  <a:lnTo>
                    <a:pt x="279" y="433"/>
                  </a:lnTo>
                  <a:lnTo>
                    <a:pt x="282" y="432"/>
                  </a:lnTo>
                  <a:lnTo>
                    <a:pt x="284" y="432"/>
                  </a:lnTo>
                  <a:lnTo>
                    <a:pt x="282" y="436"/>
                  </a:lnTo>
                  <a:lnTo>
                    <a:pt x="284" y="436"/>
                  </a:lnTo>
                  <a:lnTo>
                    <a:pt x="284" y="435"/>
                  </a:lnTo>
                  <a:lnTo>
                    <a:pt x="285" y="435"/>
                  </a:lnTo>
                  <a:lnTo>
                    <a:pt x="285" y="432"/>
                  </a:lnTo>
                  <a:lnTo>
                    <a:pt x="285" y="430"/>
                  </a:lnTo>
                  <a:lnTo>
                    <a:pt x="291" y="428"/>
                  </a:lnTo>
                  <a:lnTo>
                    <a:pt x="291" y="429"/>
                  </a:lnTo>
                  <a:lnTo>
                    <a:pt x="294" y="430"/>
                  </a:lnTo>
                  <a:lnTo>
                    <a:pt x="294" y="429"/>
                  </a:lnTo>
                  <a:lnTo>
                    <a:pt x="293" y="428"/>
                  </a:lnTo>
                  <a:lnTo>
                    <a:pt x="294" y="425"/>
                  </a:lnTo>
                  <a:lnTo>
                    <a:pt x="297" y="420"/>
                  </a:lnTo>
                  <a:lnTo>
                    <a:pt x="299" y="420"/>
                  </a:lnTo>
                  <a:lnTo>
                    <a:pt x="299" y="419"/>
                  </a:lnTo>
                  <a:lnTo>
                    <a:pt x="303" y="417"/>
                  </a:lnTo>
                  <a:lnTo>
                    <a:pt x="306" y="416"/>
                  </a:lnTo>
                  <a:lnTo>
                    <a:pt x="306" y="417"/>
                  </a:lnTo>
                  <a:lnTo>
                    <a:pt x="307" y="419"/>
                  </a:lnTo>
                  <a:lnTo>
                    <a:pt x="309" y="417"/>
                  </a:lnTo>
                  <a:lnTo>
                    <a:pt x="307" y="416"/>
                  </a:lnTo>
                  <a:lnTo>
                    <a:pt x="306" y="416"/>
                  </a:lnTo>
                  <a:lnTo>
                    <a:pt x="304" y="414"/>
                  </a:lnTo>
                  <a:lnTo>
                    <a:pt x="303" y="414"/>
                  </a:lnTo>
                  <a:lnTo>
                    <a:pt x="302" y="414"/>
                  </a:lnTo>
                  <a:lnTo>
                    <a:pt x="299" y="411"/>
                  </a:lnTo>
                  <a:lnTo>
                    <a:pt x="299" y="410"/>
                  </a:lnTo>
                  <a:lnTo>
                    <a:pt x="299" y="408"/>
                  </a:lnTo>
                  <a:lnTo>
                    <a:pt x="300" y="407"/>
                  </a:lnTo>
                  <a:lnTo>
                    <a:pt x="300" y="405"/>
                  </a:lnTo>
                  <a:lnTo>
                    <a:pt x="300" y="403"/>
                  </a:lnTo>
                  <a:lnTo>
                    <a:pt x="302" y="401"/>
                  </a:lnTo>
                  <a:lnTo>
                    <a:pt x="302" y="400"/>
                  </a:lnTo>
                  <a:lnTo>
                    <a:pt x="303" y="398"/>
                  </a:lnTo>
                  <a:lnTo>
                    <a:pt x="303" y="397"/>
                  </a:lnTo>
                  <a:lnTo>
                    <a:pt x="304" y="395"/>
                  </a:lnTo>
                  <a:lnTo>
                    <a:pt x="303" y="394"/>
                  </a:lnTo>
                  <a:lnTo>
                    <a:pt x="304" y="394"/>
                  </a:lnTo>
                  <a:lnTo>
                    <a:pt x="304" y="392"/>
                  </a:lnTo>
                  <a:lnTo>
                    <a:pt x="307" y="392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9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6" y="386"/>
                  </a:lnTo>
                  <a:lnTo>
                    <a:pt x="318" y="388"/>
                  </a:lnTo>
                  <a:lnTo>
                    <a:pt x="319" y="388"/>
                  </a:lnTo>
                  <a:lnTo>
                    <a:pt x="322" y="386"/>
                  </a:lnTo>
                  <a:lnTo>
                    <a:pt x="322" y="385"/>
                  </a:lnTo>
                  <a:lnTo>
                    <a:pt x="321" y="385"/>
                  </a:lnTo>
                  <a:lnTo>
                    <a:pt x="319" y="386"/>
                  </a:lnTo>
                  <a:lnTo>
                    <a:pt x="318" y="386"/>
                  </a:lnTo>
                  <a:lnTo>
                    <a:pt x="316" y="385"/>
                  </a:lnTo>
                  <a:lnTo>
                    <a:pt x="313" y="386"/>
                  </a:lnTo>
                  <a:lnTo>
                    <a:pt x="312" y="382"/>
                  </a:lnTo>
                  <a:lnTo>
                    <a:pt x="312" y="380"/>
                  </a:lnTo>
                  <a:lnTo>
                    <a:pt x="313" y="380"/>
                  </a:lnTo>
                  <a:lnTo>
                    <a:pt x="313" y="382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80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7" y="379"/>
                  </a:lnTo>
                  <a:lnTo>
                    <a:pt x="309" y="378"/>
                  </a:lnTo>
                  <a:lnTo>
                    <a:pt x="310" y="378"/>
                  </a:lnTo>
                  <a:lnTo>
                    <a:pt x="312" y="376"/>
                  </a:lnTo>
                  <a:lnTo>
                    <a:pt x="310" y="376"/>
                  </a:lnTo>
                  <a:lnTo>
                    <a:pt x="307" y="378"/>
                  </a:lnTo>
                  <a:lnTo>
                    <a:pt x="306" y="378"/>
                  </a:lnTo>
                  <a:lnTo>
                    <a:pt x="306" y="372"/>
                  </a:lnTo>
                  <a:lnTo>
                    <a:pt x="306" y="370"/>
                  </a:lnTo>
                  <a:lnTo>
                    <a:pt x="304" y="367"/>
                  </a:lnTo>
                  <a:lnTo>
                    <a:pt x="304" y="364"/>
                  </a:lnTo>
                  <a:lnTo>
                    <a:pt x="306" y="363"/>
                  </a:lnTo>
                  <a:lnTo>
                    <a:pt x="307" y="364"/>
                  </a:lnTo>
                  <a:lnTo>
                    <a:pt x="309" y="363"/>
                  </a:lnTo>
                  <a:lnTo>
                    <a:pt x="306" y="361"/>
                  </a:lnTo>
                  <a:lnTo>
                    <a:pt x="307" y="360"/>
                  </a:lnTo>
                  <a:lnTo>
                    <a:pt x="306" y="358"/>
                  </a:lnTo>
                  <a:lnTo>
                    <a:pt x="304" y="358"/>
                  </a:lnTo>
                  <a:lnTo>
                    <a:pt x="306" y="357"/>
                  </a:lnTo>
                  <a:lnTo>
                    <a:pt x="307" y="357"/>
                  </a:lnTo>
                  <a:lnTo>
                    <a:pt x="309" y="358"/>
                  </a:lnTo>
                  <a:lnTo>
                    <a:pt x="310" y="358"/>
                  </a:lnTo>
                  <a:lnTo>
                    <a:pt x="312" y="358"/>
                  </a:lnTo>
                  <a:lnTo>
                    <a:pt x="310" y="357"/>
                  </a:lnTo>
                  <a:lnTo>
                    <a:pt x="307" y="357"/>
                  </a:lnTo>
                  <a:lnTo>
                    <a:pt x="307" y="355"/>
                  </a:lnTo>
                  <a:lnTo>
                    <a:pt x="307" y="354"/>
                  </a:lnTo>
                  <a:lnTo>
                    <a:pt x="306" y="353"/>
                  </a:lnTo>
                  <a:lnTo>
                    <a:pt x="307" y="351"/>
                  </a:lnTo>
                  <a:lnTo>
                    <a:pt x="310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10" y="350"/>
                  </a:lnTo>
                  <a:lnTo>
                    <a:pt x="307" y="348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0" y="345"/>
                  </a:lnTo>
                  <a:lnTo>
                    <a:pt x="312" y="345"/>
                  </a:lnTo>
                  <a:lnTo>
                    <a:pt x="312" y="344"/>
                  </a:lnTo>
                  <a:lnTo>
                    <a:pt x="310" y="345"/>
                  </a:lnTo>
                  <a:lnTo>
                    <a:pt x="310" y="344"/>
                  </a:lnTo>
                  <a:lnTo>
                    <a:pt x="310" y="342"/>
                  </a:lnTo>
                  <a:lnTo>
                    <a:pt x="312" y="339"/>
                  </a:lnTo>
                  <a:lnTo>
                    <a:pt x="312" y="338"/>
                  </a:lnTo>
                  <a:lnTo>
                    <a:pt x="313" y="336"/>
                  </a:lnTo>
                  <a:lnTo>
                    <a:pt x="313" y="338"/>
                  </a:lnTo>
                  <a:lnTo>
                    <a:pt x="313" y="339"/>
                  </a:lnTo>
                  <a:lnTo>
                    <a:pt x="315" y="339"/>
                  </a:lnTo>
                  <a:lnTo>
                    <a:pt x="315" y="338"/>
                  </a:lnTo>
                  <a:lnTo>
                    <a:pt x="315" y="336"/>
                  </a:lnTo>
                  <a:lnTo>
                    <a:pt x="315" y="335"/>
                  </a:lnTo>
                  <a:lnTo>
                    <a:pt x="313" y="335"/>
                  </a:lnTo>
                  <a:lnTo>
                    <a:pt x="313" y="332"/>
                  </a:lnTo>
                  <a:lnTo>
                    <a:pt x="315" y="329"/>
                  </a:lnTo>
                  <a:lnTo>
                    <a:pt x="316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21" y="320"/>
                  </a:lnTo>
                  <a:lnTo>
                    <a:pt x="324" y="322"/>
                  </a:lnTo>
                  <a:lnTo>
                    <a:pt x="325" y="322"/>
                  </a:lnTo>
                  <a:lnTo>
                    <a:pt x="324" y="322"/>
                  </a:lnTo>
                  <a:lnTo>
                    <a:pt x="322" y="319"/>
                  </a:lnTo>
                  <a:lnTo>
                    <a:pt x="324" y="319"/>
                  </a:lnTo>
                  <a:lnTo>
                    <a:pt x="327" y="319"/>
                  </a:lnTo>
                  <a:lnTo>
                    <a:pt x="325" y="316"/>
                  </a:lnTo>
                  <a:lnTo>
                    <a:pt x="325" y="314"/>
                  </a:lnTo>
                  <a:lnTo>
                    <a:pt x="327" y="316"/>
                  </a:lnTo>
                  <a:lnTo>
                    <a:pt x="328" y="314"/>
                  </a:lnTo>
                  <a:lnTo>
                    <a:pt x="328" y="313"/>
                  </a:lnTo>
                  <a:lnTo>
                    <a:pt x="327" y="313"/>
                  </a:lnTo>
                  <a:lnTo>
                    <a:pt x="327" y="311"/>
                  </a:lnTo>
                  <a:lnTo>
                    <a:pt x="328" y="310"/>
                  </a:lnTo>
                  <a:lnTo>
                    <a:pt x="329" y="310"/>
                  </a:lnTo>
                  <a:lnTo>
                    <a:pt x="331" y="311"/>
                  </a:lnTo>
                  <a:lnTo>
                    <a:pt x="331" y="313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8" y="313"/>
                  </a:lnTo>
                  <a:lnTo>
                    <a:pt x="340" y="311"/>
                  </a:lnTo>
                  <a:lnTo>
                    <a:pt x="338" y="310"/>
                  </a:lnTo>
                  <a:lnTo>
                    <a:pt x="335" y="310"/>
                  </a:lnTo>
                  <a:lnTo>
                    <a:pt x="332" y="308"/>
                  </a:lnTo>
                  <a:lnTo>
                    <a:pt x="331" y="306"/>
                  </a:lnTo>
                  <a:lnTo>
                    <a:pt x="331" y="304"/>
                  </a:lnTo>
                  <a:lnTo>
                    <a:pt x="335" y="301"/>
                  </a:lnTo>
                  <a:lnTo>
                    <a:pt x="337" y="301"/>
                  </a:lnTo>
                  <a:lnTo>
                    <a:pt x="337" y="303"/>
                  </a:lnTo>
                  <a:lnTo>
                    <a:pt x="341" y="301"/>
                  </a:lnTo>
                  <a:lnTo>
                    <a:pt x="341" y="300"/>
                  </a:lnTo>
                  <a:lnTo>
                    <a:pt x="340" y="300"/>
                  </a:lnTo>
                  <a:lnTo>
                    <a:pt x="338" y="298"/>
                  </a:lnTo>
                  <a:lnTo>
                    <a:pt x="337" y="297"/>
                  </a:lnTo>
                  <a:lnTo>
                    <a:pt x="338" y="295"/>
                  </a:lnTo>
                  <a:lnTo>
                    <a:pt x="340" y="292"/>
                  </a:lnTo>
                  <a:lnTo>
                    <a:pt x="344" y="295"/>
                  </a:lnTo>
                  <a:lnTo>
                    <a:pt x="344" y="294"/>
                  </a:lnTo>
                  <a:lnTo>
                    <a:pt x="341" y="291"/>
                  </a:lnTo>
                  <a:lnTo>
                    <a:pt x="344" y="289"/>
                  </a:lnTo>
                  <a:lnTo>
                    <a:pt x="346" y="289"/>
                  </a:lnTo>
                  <a:lnTo>
                    <a:pt x="344" y="288"/>
                  </a:lnTo>
                  <a:lnTo>
                    <a:pt x="343" y="286"/>
                  </a:lnTo>
                  <a:lnTo>
                    <a:pt x="343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79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0" y="276"/>
                  </a:lnTo>
                  <a:lnTo>
                    <a:pt x="349" y="275"/>
                  </a:lnTo>
                  <a:lnTo>
                    <a:pt x="347" y="275"/>
                  </a:lnTo>
                  <a:lnTo>
                    <a:pt x="347" y="273"/>
                  </a:lnTo>
                  <a:lnTo>
                    <a:pt x="347" y="272"/>
                  </a:lnTo>
                  <a:lnTo>
                    <a:pt x="349" y="270"/>
                  </a:lnTo>
                  <a:lnTo>
                    <a:pt x="349" y="269"/>
                  </a:lnTo>
                  <a:lnTo>
                    <a:pt x="349" y="260"/>
                  </a:lnTo>
                  <a:lnTo>
                    <a:pt x="349" y="257"/>
                  </a:lnTo>
                  <a:lnTo>
                    <a:pt x="346" y="254"/>
                  </a:lnTo>
                  <a:lnTo>
                    <a:pt x="344" y="251"/>
                  </a:lnTo>
                  <a:lnTo>
                    <a:pt x="343" y="250"/>
                  </a:lnTo>
                  <a:lnTo>
                    <a:pt x="341" y="244"/>
                  </a:lnTo>
                  <a:lnTo>
                    <a:pt x="340" y="244"/>
                  </a:lnTo>
                  <a:lnTo>
                    <a:pt x="338" y="244"/>
                  </a:lnTo>
                  <a:lnTo>
                    <a:pt x="337" y="244"/>
                  </a:lnTo>
                  <a:lnTo>
                    <a:pt x="335" y="242"/>
                  </a:lnTo>
                  <a:lnTo>
                    <a:pt x="334" y="239"/>
                  </a:lnTo>
                  <a:lnTo>
                    <a:pt x="334" y="236"/>
                  </a:lnTo>
                  <a:lnTo>
                    <a:pt x="335" y="234"/>
                  </a:lnTo>
                  <a:lnTo>
                    <a:pt x="335" y="232"/>
                  </a:lnTo>
                  <a:lnTo>
                    <a:pt x="334" y="228"/>
                  </a:lnTo>
                  <a:lnTo>
                    <a:pt x="335" y="225"/>
                  </a:lnTo>
                  <a:lnTo>
                    <a:pt x="332" y="220"/>
                  </a:lnTo>
                  <a:lnTo>
                    <a:pt x="332" y="219"/>
                  </a:lnTo>
                  <a:lnTo>
                    <a:pt x="334" y="219"/>
                  </a:lnTo>
                  <a:lnTo>
                    <a:pt x="335" y="217"/>
                  </a:lnTo>
                  <a:lnTo>
                    <a:pt x="335" y="216"/>
                  </a:lnTo>
                  <a:lnTo>
                    <a:pt x="334" y="213"/>
                  </a:lnTo>
                  <a:lnTo>
                    <a:pt x="332" y="211"/>
                  </a:lnTo>
                  <a:lnTo>
                    <a:pt x="331" y="210"/>
                  </a:lnTo>
                  <a:lnTo>
                    <a:pt x="328" y="209"/>
                  </a:lnTo>
                  <a:lnTo>
                    <a:pt x="325" y="209"/>
                  </a:lnTo>
                  <a:lnTo>
                    <a:pt x="322" y="209"/>
                  </a:lnTo>
                  <a:lnTo>
                    <a:pt x="322" y="210"/>
                  </a:lnTo>
                  <a:lnTo>
                    <a:pt x="321" y="210"/>
                  </a:lnTo>
                  <a:lnTo>
                    <a:pt x="322" y="207"/>
                  </a:lnTo>
                  <a:lnTo>
                    <a:pt x="321" y="206"/>
                  </a:lnTo>
                  <a:lnTo>
                    <a:pt x="321" y="204"/>
                  </a:lnTo>
                  <a:lnTo>
                    <a:pt x="322" y="204"/>
                  </a:lnTo>
                  <a:lnTo>
                    <a:pt x="324" y="203"/>
                  </a:lnTo>
                  <a:lnTo>
                    <a:pt x="325" y="200"/>
                  </a:lnTo>
                  <a:lnTo>
                    <a:pt x="324" y="198"/>
                  </a:lnTo>
                  <a:lnTo>
                    <a:pt x="325" y="197"/>
                  </a:lnTo>
                  <a:lnTo>
                    <a:pt x="325" y="195"/>
                  </a:lnTo>
                  <a:lnTo>
                    <a:pt x="324" y="195"/>
                  </a:lnTo>
                  <a:lnTo>
                    <a:pt x="322" y="198"/>
                  </a:lnTo>
                  <a:lnTo>
                    <a:pt x="321" y="198"/>
                  </a:lnTo>
                  <a:lnTo>
                    <a:pt x="321" y="197"/>
                  </a:lnTo>
                  <a:lnTo>
                    <a:pt x="321" y="194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24" y="185"/>
                  </a:lnTo>
                  <a:lnTo>
                    <a:pt x="325" y="184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28" y="176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7" y="176"/>
                  </a:lnTo>
                  <a:lnTo>
                    <a:pt x="325" y="178"/>
                  </a:lnTo>
                  <a:lnTo>
                    <a:pt x="325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2" y="176"/>
                  </a:lnTo>
                  <a:lnTo>
                    <a:pt x="321" y="178"/>
                  </a:lnTo>
                  <a:lnTo>
                    <a:pt x="318" y="179"/>
                  </a:lnTo>
                  <a:lnTo>
                    <a:pt x="316" y="178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3" y="182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3" y="178"/>
                  </a:lnTo>
                  <a:lnTo>
                    <a:pt x="313" y="175"/>
                  </a:lnTo>
                  <a:lnTo>
                    <a:pt x="312" y="170"/>
                  </a:lnTo>
                  <a:lnTo>
                    <a:pt x="310" y="170"/>
                  </a:lnTo>
                  <a:lnTo>
                    <a:pt x="310" y="169"/>
                  </a:lnTo>
                  <a:lnTo>
                    <a:pt x="309" y="167"/>
                  </a:lnTo>
                  <a:lnTo>
                    <a:pt x="307" y="164"/>
                  </a:lnTo>
                  <a:lnTo>
                    <a:pt x="304" y="163"/>
                  </a:lnTo>
                  <a:lnTo>
                    <a:pt x="302" y="161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57"/>
                  </a:lnTo>
                  <a:lnTo>
                    <a:pt x="297" y="157"/>
                  </a:lnTo>
                  <a:lnTo>
                    <a:pt x="297" y="156"/>
                  </a:lnTo>
                  <a:lnTo>
                    <a:pt x="299" y="153"/>
                  </a:lnTo>
                  <a:lnTo>
                    <a:pt x="297" y="151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6" y="144"/>
                  </a:lnTo>
                  <a:lnTo>
                    <a:pt x="296" y="142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3" y="150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7" y="148"/>
                  </a:lnTo>
                  <a:lnTo>
                    <a:pt x="285" y="147"/>
                  </a:lnTo>
                  <a:lnTo>
                    <a:pt x="284" y="147"/>
                  </a:lnTo>
                  <a:lnTo>
                    <a:pt x="282" y="147"/>
                  </a:lnTo>
                  <a:lnTo>
                    <a:pt x="281" y="147"/>
                  </a:lnTo>
                  <a:lnTo>
                    <a:pt x="282" y="144"/>
                  </a:lnTo>
                  <a:lnTo>
                    <a:pt x="287" y="142"/>
                  </a:lnTo>
                  <a:lnTo>
                    <a:pt x="287" y="141"/>
                  </a:lnTo>
                  <a:lnTo>
                    <a:pt x="288" y="139"/>
                  </a:lnTo>
                  <a:lnTo>
                    <a:pt x="287" y="138"/>
                  </a:lnTo>
                  <a:lnTo>
                    <a:pt x="287" y="137"/>
                  </a:lnTo>
                  <a:lnTo>
                    <a:pt x="287" y="135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3" y="132"/>
                  </a:lnTo>
                  <a:lnTo>
                    <a:pt x="293" y="134"/>
                  </a:lnTo>
                  <a:lnTo>
                    <a:pt x="296" y="134"/>
                  </a:lnTo>
                  <a:lnTo>
                    <a:pt x="299" y="135"/>
                  </a:lnTo>
                  <a:lnTo>
                    <a:pt x="303" y="135"/>
                  </a:lnTo>
                  <a:lnTo>
                    <a:pt x="304" y="135"/>
                  </a:lnTo>
                  <a:lnTo>
                    <a:pt x="307" y="135"/>
                  </a:lnTo>
                  <a:lnTo>
                    <a:pt x="312" y="137"/>
                  </a:lnTo>
                  <a:lnTo>
                    <a:pt x="313" y="135"/>
                  </a:lnTo>
                  <a:lnTo>
                    <a:pt x="316" y="137"/>
                  </a:lnTo>
                  <a:lnTo>
                    <a:pt x="319" y="137"/>
                  </a:lnTo>
                  <a:lnTo>
                    <a:pt x="322" y="142"/>
                  </a:lnTo>
                  <a:lnTo>
                    <a:pt x="322" y="145"/>
                  </a:lnTo>
                  <a:lnTo>
                    <a:pt x="324" y="147"/>
                  </a:lnTo>
                  <a:lnTo>
                    <a:pt x="325" y="148"/>
                  </a:lnTo>
                  <a:lnTo>
                    <a:pt x="328" y="151"/>
                  </a:lnTo>
                  <a:lnTo>
                    <a:pt x="329" y="153"/>
                  </a:lnTo>
                  <a:lnTo>
                    <a:pt x="331" y="159"/>
                  </a:lnTo>
                  <a:lnTo>
                    <a:pt x="332" y="159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4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7" y="164"/>
                  </a:lnTo>
                  <a:lnTo>
                    <a:pt x="337" y="161"/>
                  </a:lnTo>
                  <a:lnTo>
                    <a:pt x="338" y="160"/>
                  </a:lnTo>
                  <a:lnTo>
                    <a:pt x="343" y="161"/>
                  </a:lnTo>
                  <a:lnTo>
                    <a:pt x="344" y="160"/>
                  </a:lnTo>
                  <a:lnTo>
                    <a:pt x="347" y="160"/>
                  </a:lnTo>
                  <a:lnTo>
                    <a:pt x="347" y="159"/>
                  </a:lnTo>
                  <a:lnTo>
                    <a:pt x="347" y="156"/>
                  </a:lnTo>
                  <a:lnTo>
                    <a:pt x="347" y="150"/>
                  </a:lnTo>
                  <a:lnTo>
                    <a:pt x="349" y="148"/>
                  </a:lnTo>
                  <a:lnTo>
                    <a:pt x="349" y="147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3" y="134"/>
                  </a:lnTo>
                  <a:lnTo>
                    <a:pt x="353" y="129"/>
                  </a:lnTo>
                  <a:lnTo>
                    <a:pt x="356" y="129"/>
                  </a:lnTo>
                  <a:lnTo>
                    <a:pt x="354" y="129"/>
                  </a:lnTo>
                  <a:lnTo>
                    <a:pt x="353" y="128"/>
                  </a:lnTo>
                  <a:lnTo>
                    <a:pt x="354" y="126"/>
                  </a:lnTo>
                  <a:lnTo>
                    <a:pt x="354" y="125"/>
                  </a:lnTo>
                  <a:lnTo>
                    <a:pt x="353" y="126"/>
                  </a:lnTo>
                  <a:lnTo>
                    <a:pt x="350" y="126"/>
                  </a:lnTo>
                  <a:lnTo>
                    <a:pt x="350" y="125"/>
                  </a:lnTo>
                  <a:lnTo>
                    <a:pt x="352" y="122"/>
                  </a:lnTo>
                  <a:lnTo>
                    <a:pt x="353" y="120"/>
                  </a:lnTo>
                  <a:lnTo>
                    <a:pt x="357" y="123"/>
                  </a:lnTo>
                  <a:lnTo>
                    <a:pt x="359" y="123"/>
                  </a:lnTo>
                  <a:lnTo>
                    <a:pt x="359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54" y="116"/>
                  </a:lnTo>
                  <a:lnTo>
                    <a:pt x="357" y="114"/>
                  </a:lnTo>
                  <a:lnTo>
                    <a:pt x="357" y="112"/>
                  </a:lnTo>
                  <a:lnTo>
                    <a:pt x="360" y="113"/>
                  </a:lnTo>
                  <a:lnTo>
                    <a:pt x="362" y="112"/>
                  </a:lnTo>
                  <a:lnTo>
                    <a:pt x="363" y="112"/>
                  </a:lnTo>
                  <a:lnTo>
                    <a:pt x="365" y="114"/>
                  </a:lnTo>
                  <a:lnTo>
                    <a:pt x="366" y="114"/>
                  </a:lnTo>
                  <a:lnTo>
                    <a:pt x="368" y="113"/>
                  </a:lnTo>
                  <a:lnTo>
                    <a:pt x="369" y="113"/>
                  </a:lnTo>
                  <a:lnTo>
                    <a:pt x="369" y="112"/>
                  </a:lnTo>
                  <a:lnTo>
                    <a:pt x="368" y="110"/>
                  </a:lnTo>
                  <a:lnTo>
                    <a:pt x="368" y="107"/>
                  </a:lnTo>
                  <a:lnTo>
                    <a:pt x="369" y="104"/>
                  </a:lnTo>
                  <a:lnTo>
                    <a:pt x="371" y="104"/>
                  </a:lnTo>
                  <a:lnTo>
                    <a:pt x="372" y="106"/>
                  </a:lnTo>
                  <a:lnTo>
                    <a:pt x="374" y="106"/>
                  </a:lnTo>
                  <a:lnTo>
                    <a:pt x="376" y="104"/>
                  </a:lnTo>
                  <a:lnTo>
                    <a:pt x="376" y="103"/>
                  </a:lnTo>
                  <a:lnTo>
                    <a:pt x="376" y="101"/>
                  </a:lnTo>
                  <a:lnTo>
                    <a:pt x="379" y="101"/>
                  </a:lnTo>
                  <a:lnTo>
                    <a:pt x="379" y="100"/>
                  </a:lnTo>
                  <a:lnTo>
                    <a:pt x="382" y="100"/>
                  </a:lnTo>
                  <a:lnTo>
                    <a:pt x="381" y="101"/>
                  </a:lnTo>
                  <a:lnTo>
                    <a:pt x="381" y="103"/>
                  </a:lnTo>
                  <a:lnTo>
                    <a:pt x="382" y="104"/>
                  </a:lnTo>
                  <a:lnTo>
                    <a:pt x="384" y="104"/>
                  </a:lnTo>
                  <a:lnTo>
                    <a:pt x="385" y="106"/>
                  </a:lnTo>
                  <a:lnTo>
                    <a:pt x="387" y="104"/>
                  </a:lnTo>
                  <a:lnTo>
                    <a:pt x="387" y="101"/>
                  </a:lnTo>
                  <a:lnTo>
                    <a:pt x="388" y="100"/>
                  </a:lnTo>
                  <a:lnTo>
                    <a:pt x="390" y="98"/>
                  </a:lnTo>
                  <a:lnTo>
                    <a:pt x="388" y="98"/>
                  </a:lnTo>
                  <a:lnTo>
                    <a:pt x="387" y="95"/>
                  </a:lnTo>
                  <a:lnTo>
                    <a:pt x="387" y="94"/>
                  </a:lnTo>
                  <a:lnTo>
                    <a:pt x="388" y="91"/>
                  </a:lnTo>
                  <a:lnTo>
                    <a:pt x="390" y="92"/>
                  </a:lnTo>
                  <a:lnTo>
                    <a:pt x="391" y="92"/>
                  </a:lnTo>
                  <a:lnTo>
                    <a:pt x="394" y="91"/>
                  </a:lnTo>
                  <a:lnTo>
                    <a:pt x="396" y="88"/>
                  </a:lnTo>
                  <a:lnTo>
                    <a:pt x="397" y="88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400" y="92"/>
                  </a:lnTo>
                  <a:lnTo>
                    <a:pt x="401" y="94"/>
                  </a:lnTo>
                  <a:lnTo>
                    <a:pt x="403" y="94"/>
                  </a:lnTo>
                  <a:lnTo>
                    <a:pt x="406" y="92"/>
                  </a:lnTo>
                  <a:lnTo>
                    <a:pt x="407" y="88"/>
                  </a:lnTo>
                  <a:lnTo>
                    <a:pt x="409" y="84"/>
                  </a:lnTo>
                  <a:lnTo>
                    <a:pt x="409" y="82"/>
                  </a:lnTo>
                  <a:lnTo>
                    <a:pt x="406" y="79"/>
                  </a:lnTo>
                  <a:lnTo>
                    <a:pt x="406" y="78"/>
                  </a:lnTo>
                  <a:lnTo>
                    <a:pt x="404" y="76"/>
                  </a:lnTo>
                  <a:lnTo>
                    <a:pt x="406" y="73"/>
                  </a:lnTo>
                  <a:lnTo>
                    <a:pt x="406" y="72"/>
                  </a:lnTo>
                  <a:lnTo>
                    <a:pt x="409" y="72"/>
                  </a:lnTo>
                  <a:lnTo>
                    <a:pt x="409" y="70"/>
                  </a:lnTo>
                  <a:lnTo>
                    <a:pt x="409" y="67"/>
                  </a:lnTo>
                  <a:lnTo>
                    <a:pt x="409" y="66"/>
                  </a:lnTo>
                  <a:lnTo>
                    <a:pt x="412" y="64"/>
                  </a:lnTo>
                  <a:lnTo>
                    <a:pt x="413" y="62"/>
                  </a:lnTo>
                  <a:lnTo>
                    <a:pt x="415" y="63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2"/>
                  </a:lnTo>
                  <a:lnTo>
                    <a:pt x="419" y="60"/>
                  </a:lnTo>
                  <a:lnTo>
                    <a:pt x="419" y="59"/>
                  </a:lnTo>
                  <a:lnTo>
                    <a:pt x="418" y="57"/>
                  </a:lnTo>
                  <a:lnTo>
                    <a:pt x="416" y="54"/>
                  </a:lnTo>
                  <a:lnTo>
                    <a:pt x="413" y="53"/>
                  </a:lnTo>
                  <a:lnTo>
                    <a:pt x="412" y="54"/>
                  </a:lnTo>
                  <a:lnTo>
                    <a:pt x="409" y="57"/>
                  </a:lnTo>
                  <a:lnTo>
                    <a:pt x="407" y="56"/>
                  </a:lnTo>
                  <a:lnTo>
                    <a:pt x="407" y="54"/>
                  </a:lnTo>
                  <a:lnTo>
                    <a:pt x="410" y="53"/>
                  </a:lnTo>
                  <a:lnTo>
                    <a:pt x="410" y="51"/>
                  </a:lnTo>
                  <a:lnTo>
                    <a:pt x="409" y="50"/>
                  </a:lnTo>
                  <a:lnTo>
                    <a:pt x="407" y="51"/>
                  </a:lnTo>
                  <a:lnTo>
                    <a:pt x="407" y="48"/>
                  </a:lnTo>
                  <a:lnTo>
                    <a:pt x="406" y="45"/>
                  </a:lnTo>
                  <a:lnTo>
                    <a:pt x="404" y="45"/>
                  </a:lnTo>
                  <a:lnTo>
                    <a:pt x="403" y="47"/>
                  </a:lnTo>
                  <a:lnTo>
                    <a:pt x="401" y="47"/>
                  </a:lnTo>
                  <a:lnTo>
                    <a:pt x="399" y="48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8" y="48"/>
                  </a:lnTo>
                  <a:lnTo>
                    <a:pt x="387" y="48"/>
                  </a:lnTo>
                  <a:lnTo>
                    <a:pt x="387" y="47"/>
                  </a:lnTo>
                  <a:lnTo>
                    <a:pt x="388" y="45"/>
                  </a:lnTo>
                  <a:lnTo>
                    <a:pt x="390" y="44"/>
                  </a:lnTo>
                  <a:lnTo>
                    <a:pt x="394" y="40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400" y="38"/>
                  </a:lnTo>
                  <a:lnTo>
                    <a:pt x="401" y="38"/>
                  </a:lnTo>
                  <a:lnTo>
                    <a:pt x="403" y="40"/>
                  </a:lnTo>
                  <a:lnTo>
                    <a:pt x="404" y="40"/>
                  </a:lnTo>
                  <a:lnTo>
                    <a:pt x="406" y="40"/>
                  </a:lnTo>
                  <a:lnTo>
                    <a:pt x="404" y="40"/>
                  </a:lnTo>
                  <a:lnTo>
                    <a:pt x="403" y="38"/>
                  </a:lnTo>
                  <a:lnTo>
                    <a:pt x="404" y="37"/>
                  </a:lnTo>
                  <a:lnTo>
                    <a:pt x="404" y="34"/>
                  </a:lnTo>
                  <a:lnTo>
                    <a:pt x="406" y="32"/>
                  </a:lnTo>
                  <a:lnTo>
                    <a:pt x="407" y="32"/>
                  </a:lnTo>
                  <a:lnTo>
                    <a:pt x="407" y="35"/>
                  </a:lnTo>
                  <a:lnTo>
                    <a:pt x="409" y="35"/>
                  </a:lnTo>
                  <a:lnTo>
                    <a:pt x="410" y="37"/>
                  </a:lnTo>
                  <a:lnTo>
                    <a:pt x="412" y="37"/>
                  </a:lnTo>
                  <a:lnTo>
                    <a:pt x="413" y="37"/>
                  </a:lnTo>
                  <a:lnTo>
                    <a:pt x="412" y="40"/>
                  </a:lnTo>
                  <a:lnTo>
                    <a:pt x="413" y="41"/>
                  </a:lnTo>
                  <a:lnTo>
                    <a:pt x="415" y="41"/>
                  </a:lnTo>
                  <a:lnTo>
                    <a:pt x="415" y="44"/>
                  </a:lnTo>
                  <a:lnTo>
                    <a:pt x="416" y="44"/>
                  </a:lnTo>
                  <a:lnTo>
                    <a:pt x="418" y="44"/>
                  </a:lnTo>
                  <a:lnTo>
                    <a:pt x="419" y="48"/>
                  </a:lnTo>
                  <a:lnTo>
                    <a:pt x="419" y="50"/>
                  </a:lnTo>
                  <a:lnTo>
                    <a:pt x="421" y="48"/>
                  </a:lnTo>
                  <a:lnTo>
                    <a:pt x="419" y="47"/>
                  </a:lnTo>
                  <a:lnTo>
                    <a:pt x="421" y="44"/>
                  </a:lnTo>
                  <a:lnTo>
                    <a:pt x="422" y="44"/>
                  </a:lnTo>
                  <a:lnTo>
                    <a:pt x="425" y="48"/>
                  </a:lnTo>
                  <a:lnTo>
                    <a:pt x="425" y="50"/>
                  </a:lnTo>
                  <a:lnTo>
                    <a:pt x="426" y="48"/>
                  </a:lnTo>
                  <a:lnTo>
                    <a:pt x="426" y="45"/>
                  </a:lnTo>
                  <a:lnTo>
                    <a:pt x="425" y="42"/>
                  </a:lnTo>
                  <a:lnTo>
                    <a:pt x="425" y="41"/>
                  </a:lnTo>
                  <a:lnTo>
                    <a:pt x="425" y="40"/>
                  </a:lnTo>
                  <a:lnTo>
                    <a:pt x="424" y="40"/>
                  </a:lnTo>
                  <a:lnTo>
                    <a:pt x="422" y="41"/>
                  </a:lnTo>
                  <a:lnTo>
                    <a:pt x="422" y="40"/>
                  </a:lnTo>
                  <a:lnTo>
                    <a:pt x="422" y="38"/>
                  </a:lnTo>
                  <a:lnTo>
                    <a:pt x="422" y="37"/>
                  </a:lnTo>
                  <a:lnTo>
                    <a:pt x="419" y="35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19" y="31"/>
                  </a:lnTo>
                  <a:lnTo>
                    <a:pt x="419" y="29"/>
                  </a:lnTo>
                  <a:lnTo>
                    <a:pt x="421" y="28"/>
                  </a:lnTo>
                  <a:lnTo>
                    <a:pt x="419" y="26"/>
                  </a:lnTo>
                  <a:lnTo>
                    <a:pt x="418" y="29"/>
                  </a:lnTo>
                  <a:lnTo>
                    <a:pt x="416" y="29"/>
                  </a:lnTo>
                  <a:lnTo>
                    <a:pt x="416" y="28"/>
                  </a:lnTo>
                  <a:lnTo>
                    <a:pt x="415" y="28"/>
                  </a:lnTo>
                  <a:lnTo>
                    <a:pt x="413" y="31"/>
                  </a:lnTo>
                  <a:lnTo>
                    <a:pt x="412" y="29"/>
                  </a:lnTo>
                  <a:lnTo>
                    <a:pt x="412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6" y="26"/>
                  </a:lnTo>
                  <a:lnTo>
                    <a:pt x="418" y="19"/>
                  </a:lnTo>
                  <a:lnTo>
                    <a:pt x="419" y="19"/>
                  </a:lnTo>
                  <a:lnTo>
                    <a:pt x="419" y="22"/>
                  </a:lnTo>
                  <a:lnTo>
                    <a:pt x="419" y="25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4" y="22"/>
                  </a:lnTo>
                  <a:lnTo>
                    <a:pt x="422" y="20"/>
                  </a:lnTo>
                  <a:lnTo>
                    <a:pt x="421" y="20"/>
                  </a:lnTo>
                  <a:lnTo>
                    <a:pt x="419" y="19"/>
                  </a:lnTo>
                  <a:lnTo>
                    <a:pt x="421" y="16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5" y="22"/>
                  </a:lnTo>
                  <a:lnTo>
                    <a:pt x="426" y="23"/>
                  </a:lnTo>
                  <a:lnTo>
                    <a:pt x="428" y="22"/>
                  </a:lnTo>
                  <a:lnTo>
                    <a:pt x="429" y="17"/>
                  </a:lnTo>
                  <a:lnTo>
                    <a:pt x="431" y="17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28" y="15"/>
                  </a:lnTo>
                  <a:lnTo>
                    <a:pt x="428" y="13"/>
                  </a:lnTo>
                  <a:lnTo>
                    <a:pt x="426" y="15"/>
                  </a:lnTo>
                  <a:lnTo>
                    <a:pt x="424" y="13"/>
                  </a:lnTo>
                  <a:lnTo>
                    <a:pt x="424" y="15"/>
                  </a:lnTo>
                  <a:lnTo>
                    <a:pt x="422" y="15"/>
                  </a:lnTo>
                  <a:lnTo>
                    <a:pt x="422" y="13"/>
                  </a:lnTo>
                  <a:lnTo>
                    <a:pt x="422" y="12"/>
                  </a:lnTo>
                  <a:lnTo>
                    <a:pt x="426" y="9"/>
                  </a:lnTo>
                  <a:lnTo>
                    <a:pt x="428" y="7"/>
                  </a:lnTo>
                  <a:lnTo>
                    <a:pt x="429" y="7"/>
                  </a:lnTo>
                  <a:lnTo>
                    <a:pt x="432" y="4"/>
                  </a:lnTo>
                  <a:lnTo>
                    <a:pt x="434" y="4"/>
                  </a:lnTo>
                  <a:lnTo>
                    <a:pt x="434" y="3"/>
                  </a:lnTo>
                  <a:lnTo>
                    <a:pt x="434" y="1"/>
                  </a:lnTo>
                  <a:lnTo>
                    <a:pt x="434" y="0"/>
                  </a:lnTo>
                  <a:lnTo>
                    <a:pt x="435" y="0"/>
                  </a:lnTo>
                  <a:lnTo>
                    <a:pt x="435" y="1"/>
                  </a:lnTo>
                  <a:lnTo>
                    <a:pt x="437" y="1"/>
                  </a:lnTo>
                  <a:lnTo>
                    <a:pt x="437" y="0"/>
                  </a:lnTo>
                  <a:lnTo>
                    <a:pt x="443" y="1"/>
                  </a:lnTo>
                  <a:lnTo>
                    <a:pt x="444" y="1"/>
                  </a:lnTo>
                  <a:lnTo>
                    <a:pt x="444" y="4"/>
                  </a:lnTo>
                  <a:lnTo>
                    <a:pt x="443" y="6"/>
                  </a:lnTo>
                  <a:lnTo>
                    <a:pt x="443" y="7"/>
                  </a:lnTo>
                  <a:lnTo>
                    <a:pt x="444" y="7"/>
                  </a:lnTo>
                  <a:lnTo>
                    <a:pt x="446" y="6"/>
                  </a:lnTo>
                  <a:lnTo>
                    <a:pt x="447" y="6"/>
                  </a:lnTo>
                  <a:lnTo>
                    <a:pt x="449" y="7"/>
                  </a:lnTo>
                  <a:lnTo>
                    <a:pt x="450" y="6"/>
                  </a:lnTo>
                  <a:lnTo>
                    <a:pt x="450" y="7"/>
                  </a:lnTo>
                  <a:lnTo>
                    <a:pt x="450" y="10"/>
                  </a:lnTo>
                  <a:lnTo>
                    <a:pt x="453" y="13"/>
                  </a:lnTo>
                  <a:lnTo>
                    <a:pt x="451" y="15"/>
                  </a:lnTo>
                  <a:lnTo>
                    <a:pt x="450" y="16"/>
                  </a:lnTo>
                  <a:lnTo>
                    <a:pt x="454" y="17"/>
                  </a:lnTo>
                  <a:lnTo>
                    <a:pt x="454" y="19"/>
                  </a:lnTo>
                  <a:lnTo>
                    <a:pt x="454" y="25"/>
                  </a:lnTo>
                  <a:lnTo>
                    <a:pt x="454" y="26"/>
                  </a:lnTo>
                  <a:lnTo>
                    <a:pt x="456" y="26"/>
                  </a:lnTo>
                  <a:lnTo>
                    <a:pt x="457" y="29"/>
                  </a:lnTo>
                  <a:lnTo>
                    <a:pt x="456" y="31"/>
                  </a:lnTo>
                  <a:lnTo>
                    <a:pt x="454" y="29"/>
                  </a:lnTo>
                  <a:lnTo>
                    <a:pt x="454" y="31"/>
                  </a:lnTo>
                  <a:lnTo>
                    <a:pt x="456" y="32"/>
                  </a:lnTo>
                  <a:lnTo>
                    <a:pt x="457" y="32"/>
                  </a:lnTo>
                  <a:lnTo>
                    <a:pt x="459" y="31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3" y="34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41"/>
                  </a:lnTo>
                  <a:lnTo>
                    <a:pt x="463" y="42"/>
                  </a:lnTo>
                  <a:lnTo>
                    <a:pt x="466" y="42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6" y="48"/>
                  </a:lnTo>
                  <a:lnTo>
                    <a:pt x="463" y="50"/>
                  </a:lnTo>
                  <a:lnTo>
                    <a:pt x="462" y="53"/>
                  </a:lnTo>
                  <a:lnTo>
                    <a:pt x="463" y="56"/>
                  </a:lnTo>
                  <a:lnTo>
                    <a:pt x="463" y="59"/>
                  </a:lnTo>
                  <a:lnTo>
                    <a:pt x="465" y="60"/>
                  </a:lnTo>
                  <a:lnTo>
                    <a:pt x="466" y="60"/>
                  </a:lnTo>
                  <a:lnTo>
                    <a:pt x="466" y="63"/>
                  </a:lnTo>
                  <a:lnTo>
                    <a:pt x="469" y="70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69" y="73"/>
                  </a:lnTo>
                  <a:lnTo>
                    <a:pt x="471" y="75"/>
                  </a:lnTo>
                  <a:lnTo>
                    <a:pt x="472" y="75"/>
                  </a:lnTo>
                  <a:lnTo>
                    <a:pt x="472" y="78"/>
                  </a:lnTo>
                  <a:lnTo>
                    <a:pt x="471" y="79"/>
                  </a:lnTo>
                  <a:lnTo>
                    <a:pt x="469" y="78"/>
                  </a:lnTo>
                  <a:lnTo>
                    <a:pt x="468" y="76"/>
                  </a:lnTo>
                  <a:lnTo>
                    <a:pt x="465" y="72"/>
                  </a:lnTo>
                  <a:lnTo>
                    <a:pt x="462" y="69"/>
                  </a:lnTo>
                  <a:lnTo>
                    <a:pt x="460" y="64"/>
                  </a:lnTo>
                  <a:lnTo>
                    <a:pt x="459" y="63"/>
                  </a:lnTo>
                  <a:lnTo>
                    <a:pt x="456" y="63"/>
                  </a:lnTo>
                  <a:lnTo>
                    <a:pt x="454" y="62"/>
                  </a:lnTo>
                  <a:lnTo>
                    <a:pt x="454" y="63"/>
                  </a:lnTo>
                  <a:lnTo>
                    <a:pt x="451" y="64"/>
                  </a:lnTo>
                  <a:lnTo>
                    <a:pt x="451" y="66"/>
                  </a:lnTo>
                  <a:lnTo>
                    <a:pt x="451" y="67"/>
                  </a:lnTo>
                  <a:lnTo>
                    <a:pt x="453" y="70"/>
                  </a:lnTo>
                  <a:lnTo>
                    <a:pt x="451" y="75"/>
                  </a:lnTo>
                  <a:lnTo>
                    <a:pt x="453" y="76"/>
                  </a:lnTo>
                  <a:lnTo>
                    <a:pt x="451" y="76"/>
                  </a:lnTo>
                  <a:lnTo>
                    <a:pt x="450" y="75"/>
                  </a:lnTo>
                  <a:lnTo>
                    <a:pt x="450" y="72"/>
                  </a:lnTo>
                  <a:lnTo>
                    <a:pt x="447" y="69"/>
                  </a:lnTo>
                  <a:lnTo>
                    <a:pt x="446" y="69"/>
                  </a:lnTo>
                  <a:lnTo>
                    <a:pt x="444" y="69"/>
                  </a:lnTo>
                  <a:lnTo>
                    <a:pt x="446" y="70"/>
                  </a:lnTo>
                  <a:lnTo>
                    <a:pt x="444" y="72"/>
                  </a:lnTo>
                  <a:lnTo>
                    <a:pt x="444" y="69"/>
                  </a:lnTo>
                  <a:lnTo>
                    <a:pt x="443" y="67"/>
                  </a:lnTo>
                  <a:lnTo>
                    <a:pt x="441" y="67"/>
                  </a:lnTo>
                  <a:lnTo>
                    <a:pt x="438" y="67"/>
                  </a:lnTo>
                  <a:lnTo>
                    <a:pt x="440" y="66"/>
                  </a:lnTo>
                  <a:lnTo>
                    <a:pt x="440" y="63"/>
                  </a:lnTo>
                  <a:lnTo>
                    <a:pt x="440" y="62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9"/>
                  </a:lnTo>
                  <a:lnTo>
                    <a:pt x="437" y="59"/>
                  </a:lnTo>
                  <a:lnTo>
                    <a:pt x="434" y="60"/>
                  </a:lnTo>
                  <a:lnTo>
                    <a:pt x="432" y="62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8" y="69"/>
                  </a:lnTo>
                  <a:lnTo>
                    <a:pt x="429" y="72"/>
                  </a:lnTo>
                  <a:lnTo>
                    <a:pt x="431" y="72"/>
                  </a:lnTo>
                  <a:lnTo>
                    <a:pt x="431" y="70"/>
                  </a:lnTo>
                  <a:lnTo>
                    <a:pt x="432" y="70"/>
                  </a:lnTo>
                  <a:lnTo>
                    <a:pt x="434" y="72"/>
                  </a:lnTo>
                  <a:lnTo>
                    <a:pt x="434" y="73"/>
                  </a:lnTo>
                  <a:lnTo>
                    <a:pt x="434" y="76"/>
                  </a:lnTo>
                  <a:lnTo>
                    <a:pt x="432" y="78"/>
                  </a:lnTo>
                  <a:lnTo>
                    <a:pt x="431" y="78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31" y="82"/>
                  </a:lnTo>
                  <a:lnTo>
                    <a:pt x="432" y="82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5" y="82"/>
                  </a:lnTo>
                  <a:lnTo>
                    <a:pt x="438" y="84"/>
                  </a:lnTo>
                  <a:lnTo>
                    <a:pt x="437" y="84"/>
                  </a:lnTo>
                  <a:lnTo>
                    <a:pt x="437" y="85"/>
                  </a:lnTo>
                  <a:lnTo>
                    <a:pt x="438" y="85"/>
                  </a:lnTo>
                  <a:lnTo>
                    <a:pt x="440" y="84"/>
                  </a:lnTo>
                  <a:lnTo>
                    <a:pt x="441" y="84"/>
                  </a:lnTo>
                  <a:lnTo>
                    <a:pt x="443" y="85"/>
                  </a:lnTo>
                  <a:lnTo>
                    <a:pt x="446" y="85"/>
                  </a:lnTo>
                  <a:lnTo>
                    <a:pt x="447" y="87"/>
                  </a:lnTo>
                  <a:lnTo>
                    <a:pt x="446" y="91"/>
                  </a:lnTo>
                  <a:lnTo>
                    <a:pt x="444" y="91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8" y="97"/>
                  </a:lnTo>
                  <a:lnTo>
                    <a:pt x="438" y="98"/>
                  </a:lnTo>
                  <a:lnTo>
                    <a:pt x="437" y="101"/>
                  </a:lnTo>
                  <a:lnTo>
                    <a:pt x="432" y="98"/>
                  </a:lnTo>
                  <a:lnTo>
                    <a:pt x="431" y="97"/>
                  </a:lnTo>
                  <a:lnTo>
                    <a:pt x="429" y="92"/>
                  </a:lnTo>
                  <a:lnTo>
                    <a:pt x="429" y="91"/>
                  </a:lnTo>
                  <a:lnTo>
                    <a:pt x="428" y="89"/>
                  </a:lnTo>
                  <a:lnTo>
                    <a:pt x="426" y="88"/>
                  </a:lnTo>
                  <a:lnTo>
                    <a:pt x="425" y="89"/>
                  </a:lnTo>
                  <a:lnTo>
                    <a:pt x="424" y="91"/>
                  </a:lnTo>
                  <a:lnTo>
                    <a:pt x="425" y="92"/>
                  </a:lnTo>
                  <a:lnTo>
                    <a:pt x="424" y="94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2" y="98"/>
                  </a:lnTo>
                  <a:lnTo>
                    <a:pt x="421" y="98"/>
                  </a:lnTo>
                  <a:lnTo>
                    <a:pt x="422" y="98"/>
                  </a:lnTo>
                  <a:lnTo>
                    <a:pt x="422" y="100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21" y="103"/>
                  </a:lnTo>
                  <a:lnTo>
                    <a:pt x="424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09"/>
                  </a:lnTo>
                  <a:lnTo>
                    <a:pt x="428" y="109"/>
                  </a:lnTo>
                  <a:lnTo>
                    <a:pt x="429" y="103"/>
                  </a:lnTo>
                  <a:lnTo>
                    <a:pt x="431" y="103"/>
                  </a:lnTo>
                  <a:lnTo>
                    <a:pt x="432" y="101"/>
                  </a:lnTo>
                  <a:lnTo>
                    <a:pt x="434" y="100"/>
                  </a:lnTo>
                  <a:lnTo>
                    <a:pt x="435" y="101"/>
                  </a:lnTo>
                  <a:lnTo>
                    <a:pt x="437" y="103"/>
                  </a:lnTo>
                  <a:lnTo>
                    <a:pt x="438" y="103"/>
                  </a:lnTo>
                  <a:lnTo>
                    <a:pt x="438" y="101"/>
                  </a:lnTo>
                  <a:lnTo>
                    <a:pt x="441" y="101"/>
                  </a:lnTo>
                  <a:lnTo>
                    <a:pt x="444" y="98"/>
                  </a:lnTo>
                  <a:lnTo>
                    <a:pt x="446" y="97"/>
                  </a:lnTo>
                  <a:lnTo>
                    <a:pt x="447" y="95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4" y="95"/>
                  </a:lnTo>
                  <a:lnTo>
                    <a:pt x="454" y="98"/>
                  </a:lnTo>
                  <a:lnTo>
                    <a:pt x="454" y="100"/>
                  </a:lnTo>
                  <a:lnTo>
                    <a:pt x="453" y="101"/>
                  </a:lnTo>
                  <a:lnTo>
                    <a:pt x="453" y="104"/>
                  </a:lnTo>
                  <a:lnTo>
                    <a:pt x="454" y="104"/>
                  </a:lnTo>
                  <a:lnTo>
                    <a:pt x="454" y="106"/>
                  </a:lnTo>
                  <a:lnTo>
                    <a:pt x="456" y="104"/>
                  </a:lnTo>
                  <a:lnTo>
                    <a:pt x="457" y="104"/>
                  </a:lnTo>
                  <a:lnTo>
                    <a:pt x="459" y="106"/>
                  </a:lnTo>
                  <a:lnTo>
                    <a:pt x="460" y="106"/>
                  </a:lnTo>
                  <a:lnTo>
                    <a:pt x="462" y="104"/>
                  </a:lnTo>
                  <a:lnTo>
                    <a:pt x="463" y="103"/>
                  </a:lnTo>
                  <a:lnTo>
                    <a:pt x="466" y="101"/>
                  </a:lnTo>
                  <a:lnTo>
                    <a:pt x="468" y="97"/>
                  </a:lnTo>
                  <a:lnTo>
                    <a:pt x="466" y="95"/>
                  </a:lnTo>
                  <a:lnTo>
                    <a:pt x="465" y="95"/>
                  </a:lnTo>
                  <a:lnTo>
                    <a:pt x="463" y="94"/>
                  </a:lnTo>
                  <a:lnTo>
                    <a:pt x="463" y="89"/>
                  </a:lnTo>
                  <a:lnTo>
                    <a:pt x="462" y="89"/>
                  </a:lnTo>
                  <a:lnTo>
                    <a:pt x="465" y="84"/>
                  </a:lnTo>
                  <a:lnTo>
                    <a:pt x="468" y="82"/>
                  </a:lnTo>
                  <a:lnTo>
                    <a:pt x="471" y="82"/>
                  </a:lnTo>
                  <a:lnTo>
                    <a:pt x="475" y="87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8" y="89"/>
                  </a:lnTo>
                  <a:lnTo>
                    <a:pt x="481" y="91"/>
                  </a:lnTo>
                  <a:lnTo>
                    <a:pt x="479" y="92"/>
                  </a:lnTo>
                  <a:lnTo>
                    <a:pt x="479" y="94"/>
                  </a:lnTo>
                  <a:lnTo>
                    <a:pt x="479" y="95"/>
                  </a:lnTo>
                  <a:lnTo>
                    <a:pt x="481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4" y="100"/>
                  </a:lnTo>
                  <a:lnTo>
                    <a:pt x="484" y="101"/>
                  </a:lnTo>
                  <a:lnTo>
                    <a:pt x="482" y="103"/>
                  </a:lnTo>
                  <a:lnTo>
                    <a:pt x="484" y="103"/>
                  </a:lnTo>
                  <a:lnTo>
                    <a:pt x="485" y="104"/>
                  </a:lnTo>
                  <a:lnTo>
                    <a:pt x="485" y="109"/>
                  </a:lnTo>
                  <a:lnTo>
                    <a:pt x="488" y="110"/>
                  </a:lnTo>
                  <a:lnTo>
                    <a:pt x="488" y="112"/>
                  </a:lnTo>
                  <a:lnTo>
                    <a:pt x="487" y="113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6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4" y="120"/>
                  </a:lnTo>
                  <a:lnTo>
                    <a:pt x="493" y="125"/>
                  </a:lnTo>
                  <a:lnTo>
                    <a:pt x="493" y="126"/>
                  </a:lnTo>
                  <a:lnTo>
                    <a:pt x="496" y="126"/>
                  </a:lnTo>
                  <a:lnTo>
                    <a:pt x="496" y="125"/>
                  </a:lnTo>
                  <a:lnTo>
                    <a:pt x="497" y="123"/>
                  </a:lnTo>
                  <a:lnTo>
                    <a:pt x="497" y="122"/>
                  </a:lnTo>
                  <a:lnTo>
                    <a:pt x="503" y="117"/>
                  </a:lnTo>
                  <a:lnTo>
                    <a:pt x="504" y="117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9" y="119"/>
                  </a:lnTo>
                  <a:lnTo>
                    <a:pt x="509" y="120"/>
                  </a:lnTo>
                  <a:lnTo>
                    <a:pt x="510" y="119"/>
                  </a:lnTo>
                  <a:lnTo>
                    <a:pt x="512" y="119"/>
                  </a:lnTo>
                  <a:lnTo>
                    <a:pt x="513" y="119"/>
                  </a:lnTo>
                  <a:lnTo>
                    <a:pt x="515" y="120"/>
                  </a:lnTo>
                  <a:lnTo>
                    <a:pt x="516" y="122"/>
                  </a:lnTo>
                  <a:lnTo>
                    <a:pt x="519" y="125"/>
                  </a:lnTo>
                  <a:lnTo>
                    <a:pt x="521" y="128"/>
                  </a:lnTo>
                  <a:lnTo>
                    <a:pt x="522" y="129"/>
                  </a:lnTo>
                  <a:lnTo>
                    <a:pt x="522" y="132"/>
                  </a:lnTo>
                  <a:lnTo>
                    <a:pt x="521" y="134"/>
                  </a:lnTo>
                  <a:lnTo>
                    <a:pt x="521" y="135"/>
                  </a:lnTo>
                  <a:lnTo>
                    <a:pt x="522" y="135"/>
                  </a:lnTo>
                  <a:lnTo>
                    <a:pt x="522" y="137"/>
                  </a:lnTo>
                  <a:lnTo>
                    <a:pt x="522" y="139"/>
                  </a:lnTo>
                  <a:lnTo>
                    <a:pt x="521" y="139"/>
                  </a:lnTo>
                  <a:lnTo>
                    <a:pt x="519" y="139"/>
                  </a:lnTo>
                  <a:lnTo>
                    <a:pt x="518" y="138"/>
                  </a:lnTo>
                  <a:lnTo>
                    <a:pt x="515" y="137"/>
                  </a:lnTo>
                  <a:lnTo>
                    <a:pt x="513" y="134"/>
                  </a:lnTo>
                  <a:lnTo>
                    <a:pt x="513" y="132"/>
                  </a:lnTo>
                  <a:lnTo>
                    <a:pt x="512" y="132"/>
                  </a:lnTo>
                  <a:lnTo>
                    <a:pt x="509" y="134"/>
                  </a:lnTo>
                  <a:lnTo>
                    <a:pt x="507" y="137"/>
                  </a:lnTo>
                  <a:lnTo>
                    <a:pt x="506" y="137"/>
                  </a:lnTo>
                  <a:lnTo>
                    <a:pt x="504" y="138"/>
                  </a:lnTo>
                  <a:lnTo>
                    <a:pt x="504" y="139"/>
                  </a:lnTo>
                  <a:lnTo>
                    <a:pt x="507" y="141"/>
                  </a:lnTo>
                  <a:lnTo>
                    <a:pt x="509" y="141"/>
                  </a:lnTo>
                  <a:lnTo>
                    <a:pt x="510" y="139"/>
                  </a:lnTo>
                  <a:lnTo>
                    <a:pt x="513" y="138"/>
                  </a:lnTo>
                  <a:lnTo>
                    <a:pt x="516" y="139"/>
                  </a:lnTo>
                  <a:lnTo>
                    <a:pt x="516" y="141"/>
                  </a:lnTo>
                  <a:lnTo>
                    <a:pt x="518" y="142"/>
                  </a:lnTo>
                  <a:lnTo>
                    <a:pt x="516" y="147"/>
                  </a:lnTo>
                  <a:lnTo>
                    <a:pt x="516" y="148"/>
                  </a:lnTo>
                  <a:lnTo>
                    <a:pt x="516" y="151"/>
                  </a:lnTo>
                  <a:lnTo>
                    <a:pt x="518" y="153"/>
                  </a:lnTo>
                  <a:lnTo>
                    <a:pt x="519" y="153"/>
                  </a:lnTo>
                  <a:lnTo>
                    <a:pt x="521" y="153"/>
                  </a:lnTo>
                  <a:lnTo>
                    <a:pt x="523" y="151"/>
                  </a:lnTo>
                  <a:lnTo>
                    <a:pt x="521" y="150"/>
                  </a:lnTo>
                  <a:lnTo>
                    <a:pt x="521" y="148"/>
                  </a:lnTo>
                  <a:lnTo>
                    <a:pt x="519" y="147"/>
                  </a:lnTo>
                  <a:lnTo>
                    <a:pt x="521" y="145"/>
                  </a:lnTo>
                  <a:lnTo>
                    <a:pt x="522" y="145"/>
                  </a:lnTo>
                  <a:lnTo>
                    <a:pt x="523" y="147"/>
                  </a:lnTo>
                  <a:lnTo>
                    <a:pt x="525" y="145"/>
                  </a:lnTo>
                  <a:lnTo>
                    <a:pt x="525" y="147"/>
                  </a:lnTo>
                  <a:lnTo>
                    <a:pt x="526" y="150"/>
                  </a:lnTo>
                  <a:lnTo>
                    <a:pt x="526" y="151"/>
                  </a:lnTo>
                  <a:lnTo>
                    <a:pt x="528" y="151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5" y="144"/>
                  </a:lnTo>
                  <a:lnTo>
                    <a:pt x="525" y="142"/>
                  </a:lnTo>
                  <a:lnTo>
                    <a:pt x="525" y="139"/>
                  </a:lnTo>
                  <a:lnTo>
                    <a:pt x="526" y="139"/>
                  </a:lnTo>
                  <a:lnTo>
                    <a:pt x="528" y="141"/>
                  </a:lnTo>
                  <a:lnTo>
                    <a:pt x="529" y="144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29" y="151"/>
                  </a:lnTo>
                  <a:lnTo>
                    <a:pt x="532" y="156"/>
                  </a:lnTo>
                  <a:lnTo>
                    <a:pt x="534" y="161"/>
                  </a:lnTo>
                  <a:lnTo>
                    <a:pt x="535" y="164"/>
                  </a:lnTo>
                  <a:lnTo>
                    <a:pt x="535" y="169"/>
                  </a:lnTo>
                  <a:lnTo>
                    <a:pt x="537" y="172"/>
                  </a:lnTo>
                  <a:lnTo>
                    <a:pt x="537" y="173"/>
                  </a:lnTo>
                  <a:lnTo>
                    <a:pt x="537" y="175"/>
                  </a:lnTo>
                  <a:lnTo>
                    <a:pt x="534" y="175"/>
                  </a:lnTo>
                  <a:lnTo>
                    <a:pt x="532" y="175"/>
                  </a:lnTo>
                  <a:lnTo>
                    <a:pt x="529" y="175"/>
                  </a:lnTo>
                  <a:lnTo>
                    <a:pt x="528" y="175"/>
                  </a:lnTo>
                  <a:lnTo>
                    <a:pt x="528" y="173"/>
                  </a:lnTo>
                  <a:lnTo>
                    <a:pt x="528" y="172"/>
                  </a:lnTo>
                  <a:lnTo>
                    <a:pt x="528" y="170"/>
                  </a:lnTo>
                  <a:lnTo>
                    <a:pt x="528" y="169"/>
                  </a:lnTo>
                  <a:lnTo>
                    <a:pt x="526" y="163"/>
                  </a:lnTo>
                  <a:lnTo>
                    <a:pt x="526" y="160"/>
                  </a:lnTo>
                  <a:lnTo>
                    <a:pt x="525" y="159"/>
                  </a:lnTo>
                  <a:lnTo>
                    <a:pt x="525" y="160"/>
                  </a:lnTo>
                  <a:lnTo>
                    <a:pt x="525" y="161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2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6" y="178"/>
                  </a:lnTo>
                  <a:lnTo>
                    <a:pt x="528" y="179"/>
                  </a:lnTo>
                  <a:lnTo>
                    <a:pt x="528" y="181"/>
                  </a:lnTo>
                  <a:lnTo>
                    <a:pt x="526" y="182"/>
                  </a:lnTo>
                  <a:lnTo>
                    <a:pt x="528" y="185"/>
                  </a:lnTo>
                  <a:lnTo>
                    <a:pt x="528" y="188"/>
                  </a:lnTo>
                  <a:lnTo>
                    <a:pt x="528" y="191"/>
                  </a:lnTo>
                  <a:lnTo>
                    <a:pt x="528" y="192"/>
                  </a:lnTo>
                  <a:lnTo>
                    <a:pt x="528" y="194"/>
                  </a:lnTo>
                  <a:lnTo>
                    <a:pt x="525" y="200"/>
                  </a:lnTo>
                  <a:lnTo>
                    <a:pt x="525" y="204"/>
                  </a:lnTo>
                  <a:lnTo>
                    <a:pt x="525" y="207"/>
                  </a:lnTo>
                  <a:lnTo>
                    <a:pt x="526" y="206"/>
                  </a:lnTo>
                  <a:lnTo>
                    <a:pt x="528" y="206"/>
                  </a:lnTo>
                  <a:lnTo>
                    <a:pt x="528" y="207"/>
                  </a:lnTo>
                  <a:lnTo>
                    <a:pt x="529" y="207"/>
                  </a:lnTo>
                  <a:lnTo>
                    <a:pt x="529" y="209"/>
                  </a:lnTo>
                  <a:lnTo>
                    <a:pt x="529" y="210"/>
                  </a:lnTo>
                  <a:lnTo>
                    <a:pt x="529" y="211"/>
                  </a:lnTo>
                  <a:lnTo>
                    <a:pt x="531" y="211"/>
                  </a:lnTo>
                  <a:lnTo>
                    <a:pt x="532" y="210"/>
                  </a:lnTo>
                  <a:lnTo>
                    <a:pt x="534" y="210"/>
                  </a:lnTo>
                  <a:lnTo>
                    <a:pt x="532" y="209"/>
                  </a:lnTo>
                  <a:lnTo>
                    <a:pt x="534" y="207"/>
                  </a:lnTo>
                  <a:lnTo>
                    <a:pt x="535" y="209"/>
                  </a:lnTo>
                  <a:lnTo>
                    <a:pt x="535" y="210"/>
                  </a:lnTo>
                  <a:lnTo>
                    <a:pt x="537" y="210"/>
                  </a:lnTo>
                  <a:lnTo>
                    <a:pt x="538" y="209"/>
                  </a:lnTo>
                  <a:lnTo>
                    <a:pt x="541" y="209"/>
                  </a:lnTo>
                  <a:lnTo>
                    <a:pt x="543" y="209"/>
                  </a:lnTo>
                  <a:lnTo>
                    <a:pt x="544" y="213"/>
                  </a:lnTo>
                  <a:lnTo>
                    <a:pt x="551" y="220"/>
                  </a:lnTo>
                  <a:lnTo>
                    <a:pt x="553" y="223"/>
                  </a:lnTo>
                  <a:lnTo>
                    <a:pt x="554" y="226"/>
                  </a:lnTo>
                  <a:lnTo>
                    <a:pt x="554" y="228"/>
                  </a:lnTo>
                  <a:lnTo>
                    <a:pt x="556" y="229"/>
                  </a:lnTo>
                  <a:lnTo>
                    <a:pt x="554" y="231"/>
                  </a:lnTo>
                  <a:lnTo>
                    <a:pt x="556" y="232"/>
                  </a:lnTo>
                  <a:lnTo>
                    <a:pt x="554" y="234"/>
                  </a:lnTo>
                  <a:lnTo>
                    <a:pt x="547" y="238"/>
                  </a:lnTo>
                  <a:lnTo>
                    <a:pt x="544" y="236"/>
                  </a:lnTo>
                  <a:lnTo>
                    <a:pt x="540" y="235"/>
                  </a:lnTo>
                  <a:lnTo>
                    <a:pt x="537" y="239"/>
                  </a:lnTo>
                  <a:lnTo>
                    <a:pt x="534" y="241"/>
                  </a:lnTo>
                  <a:lnTo>
                    <a:pt x="529" y="245"/>
                  </a:lnTo>
                  <a:lnTo>
                    <a:pt x="525" y="250"/>
                  </a:lnTo>
                  <a:lnTo>
                    <a:pt x="523" y="253"/>
                  </a:lnTo>
                  <a:lnTo>
                    <a:pt x="522" y="256"/>
                  </a:lnTo>
                  <a:lnTo>
                    <a:pt x="522" y="260"/>
                  </a:lnTo>
                  <a:lnTo>
                    <a:pt x="522" y="261"/>
                  </a:lnTo>
                  <a:lnTo>
                    <a:pt x="518" y="263"/>
                  </a:lnTo>
                  <a:lnTo>
                    <a:pt x="515" y="263"/>
                  </a:lnTo>
                  <a:lnTo>
                    <a:pt x="510" y="266"/>
                  </a:lnTo>
                  <a:lnTo>
                    <a:pt x="506" y="269"/>
                  </a:lnTo>
                  <a:lnTo>
                    <a:pt x="501" y="273"/>
                  </a:lnTo>
                  <a:lnTo>
                    <a:pt x="498" y="275"/>
                  </a:lnTo>
                  <a:lnTo>
                    <a:pt x="494" y="275"/>
                  </a:lnTo>
                  <a:lnTo>
                    <a:pt x="491" y="275"/>
                  </a:lnTo>
                  <a:lnTo>
                    <a:pt x="487" y="276"/>
                  </a:lnTo>
                  <a:lnTo>
                    <a:pt x="485" y="282"/>
                  </a:lnTo>
                  <a:lnTo>
                    <a:pt x="487" y="285"/>
                  </a:lnTo>
                  <a:lnTo>
                    <a:pt x="487" y="288"/>
                  </a:lnTo>
                  <a:lnTo>
                    <a:pt x="484" y="291"/>
                  </a:lnTo>
                  <a:lnTo>
                    <a:pt x="482" y="294"/>
                  </a:lnTo>
                  <a:lnTo>
                    <a:pt x="478" y="295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8" y="301"/>
                  </a:lnTo>
                  <a:lnTo>
                    <a:pt x="468" y="304"/>
                  </a:lnTo>
                  <a:lnTo>
                    <a:pt x="469" y="308"/>
                  </a:lnTo>
                  <a:lnTo>
                    <a:pt x="472" y="310"/>
                  </a:lnTo>
                  <a:lnTo>
                    <a:pt x="475" y="310"/>
                  </a:lnTo>
                  <a:lnTo>
                    <a:pt x="482" y="308"/>
                  </a:lnTo>
                  <a:lnTo>
                    <a:pt x="488" y="310"/>
                  </a:lnTo>
                  <a:lnTo>
                    <a:pt x="493" y="313"/>
                  </a:lnTo>
                  <a:lnTo>
                    <a:pt x="494" y="316"/>
                  </a:lnTo>
                  <a:lnTo>
                    <a:pt x="496" y="322"/>
                  </a:lnTo>
                  <a:lnTo>
                    <a:pt x="496" y="328"/>
                  </a:lnTo>
                  <a:lnTo>
                    <a:pt x="496" y="331"/>
                  </a:lnTo>
                  <a:lnTo>
                    <a:pt x="493" y="333"/>
                  </a:lnTo>
                  <a:lnTo>
                    <a:pt x="490" y="336"/>
                  </a:lnTo>
                  <a:lnTo>
                    <a:pt x="487" y="338"/>
                  </a:lnTo>
                  <a:lnTo>
                    <a:pt x="482" y="341"/>
                  </a:lnTo>
                  <a:lnTo>
                    <a:pt x="479" y="345"/>
                  </a:lnTo>
                  <a:lnTo>
                    <a:pt x="478" y="350"/>
                  </a:lnTo>
                  <a:lnTo>
                    <a:pt x="478" y="354"/>
                  </a:lnTo>
                  <a:lnTo>
                    <a:pt x="481" y="360"/>
                  </a:lnTo>
                  <a:lnTo>
                    <a:pt x="484" y="364"/>
                  </a:lnTo>
                  <a:lnTo>
                    <a:pt x="487" y="367"/>
                  </a:lnTo>
                  <a:lnTo>
                    <a:pt x="488" y="370"/>
                  </a:lnTo>
                  <a:lnTo>
                    <a:pt x="487" y="375"/>
                  </a:lnTo>
                  <a:lnTo>
                    <a:pt x="485" y="380"/>
                  </a:lnTo>
                  <a:lnTo>
                    <a:pt x="482" y="392"/>
                  </a:lnTo>
                  <a:lnTo>
                    <a:pt x="482" y="401"/>
                  </a:lnTo>
                  <a:lnTo>
                    <a:pt x="482" y="404"/>
                  </a:lnTo>
                  <a:lnTo>
                    <a:pt x="481" y="410"/>
                  </a:lnTo>
                  <a:lnTo>
                    <a:pt x="478" y="416"/>
                  </a:lnTo>
                  <a:lnTo>
                    <a:pt x="473" y="416"/>
                  </a:lnTo>
                  <a:lnTo>
                    <a:pt x="469" y="419"/>
                  </a:lnTo>
                  <a:lnTo>
                    <a:pt x="466" y="420"/>
                  </a:lnTo>
                  <a:lnTo>
                    <a:pt x="460" y="422"/>
                  </a:lnTo>
                  <a:lnTo>
                    <a:pt x="456" y="423"/>
                  </a:lnTo>
                  <a:lnTo>
                    <a:pt x="456" y="426"/>
                  </a:lnTo>
                  <a:lnTo>
                    <a:pt x="457" y="430"/>
                  </a:lnTo>
                  <a:lnTo>
                    <a:pt x="459" y="433"/>
                  </a:lnTo>
                  <a:lnTo>
                    <a:pt x="460" y="439"/>
                  </a:lnTo>
                  <a:lnTo>
                    <a:pt x="459" y="444"/>
                  </a:lnTo>
                  <a:lnTo>
                    <a:pt x="457" y="447"/>
                  </a:lnTo>
                  <a:lnTo>
                    <a:pt x="457" y="450"/>
                  </a:lnTo>
                  <a:lnTo>
                    <a:pt x="460" y="451"/>
                  </a:lnTo>
                  <a:lnTo>
                    <a:pt x="462" y="454"/>
                  </a:lnTo>
                  <a:lnTo>
                    <a:pt x="465" y="455"/>
                  </a:lnTo>
                  <a:lnTo>
                    <a:pt x="465" y="461"/>
                  </a:lnTo>
                  <a:lnTo>
                    <a:pt x="465" y="466"/>
                  </a:lnTo>
                  <a:lnTo>
                    <a:pt x="466" y="470"/>
                  </a:lnTo>
                  <a:lnTo>
                    <a:pt x="468" y="473"/>
                  </a:lnTo>
                  <a:lnTo>
                    <a:pt x="469" y="477"/>
                  </a:lnTo>
                  <a:lnTo>
                    <a:pt x="471" y="482"/>
                  </a:lnTo>
                  <a:lnTo>
                    <a:pt x="472" y="485"/>
                  </a:lnTo>
                  <a:lnTo>
                    <a:pt x="476" y="486"/>
                  </a:lnTo>
                  <a:lnTo>
                    <a:pt x="479" y="489"/>
                  </a:lnTo>
                  <a:lnTo>
                    <a:pt x="479" y="497"/>
                  </a:lnTo>
                  <a:lnTo>
                    <a:pt x="478" y="501"/>
                  </a:lnTo>
                  <a:lnTo>
                    <a:pt x="475" y="504"/>
                  </a:lnTo>
                  <a:lnTo>
                    <a:pt x="473" y="510"/>
                  </a:lnTo>
                  <a:lnTo>
                    <a:pt x="473" y="516"/>
                  </a:lnTo>
                  <a:lnTo>
                    <a:pt x="475" y="522"/>
                  </a:lnTo>
                  <a:lnTo>
                    <a:pt x="475" y="525"/>
                  </a:lnTo>
                  <a:lnTo>
                    <a:pt x="475" y="532"/>
                  </a:lnTo>
                  <a:lnTo>
                    <a:pt x="473" y="538"/>
                  </a:lnTo>
                  <a:lnTo>
                    <a:pt x="472" y="544"/>
                  </a:lnTo>
                  <a:lnTo>
                    <a:pt x="468" y="550"/>
                  </a:lnTo>
                  <a:lnTo>
                    <a:pt x="463" y="555"/>
                  </a:lnTo>
                  <a:lnTo>
                    <a:pt x="460" y="560"/>
                  </a:lnTo>
                  <a:lnTo>
                    <a:pt x="456" y="567"/>
                  </a:lnTo>
                  <a:lnTo>
                    <a:pt x="454" y="573"/>
                  </a:lnTo>
                  <a:lnTo>
                    <a:pt x="453" y="580"/>
                  </a:lnTo>
                  <a:lnTo>
                    <a:pt x="454" y="585"/>
                  </a:lnTo>
                  <a:lnTo>
                    <a:pt x="454" y="588"/>
                  </a:lnTo>
                  <a:lnTo>
                    <a:pt x="456" y="591"/>
                  </a:lnTo>
                  <a:lnTo>
                    <a:pt x="454" y="592"/>
                  </a:lnTo>
                  <a:lnTo>
                    <a:pt x="449" y="594"/>
                  </a:lnTo>
                  <a:lnTo>
                    <a:pt x="446" y="595"/>
                  </a:lnTo>
                  <a:lnTo>
                    <a:pt x="441" y="595"/>
                  </a:lnTo>
                  <a:lnTo>
                    <a:pt x="438" y="598"/>
                  </a:lnTo>
                  <a:lnTo>
                    <a:pt x="435" y="598"/>
                  </a:lnTo>
                  <a:lnTo>
                    <a:pt x="429" y="599"/>
                  </a:lnTo>
                  <a:lnTo>
                    <a:pt x="425" y="601"/>
                  </a:lnTo>
                  <a:lnTo>
                    <a:pt x="422" y="602"/>
                  </a:lnTo>
                  <a:lnTo>
                    <a:pt x="421" y="607"/>
                  </a:lnTo>
                  <a:lnTo>
                    <a:pt x="419" y="611"/>
                  </a:lnTo>
                  <a:lnTo>
                    <a:pt x="419" y="616"/>
                  </a:lnTo>
                  <a:lnTo>
                    <a:pt x="418" y="620"/>
                  </a:lnTo>
                  <a:lnTo>
                    <a:pt x="416" y="623"/>
                  </a:lnTo>
                  <a:lnTo>
                    <a:pt x="416" y="626"/>
                  </a:lnTo>
                  <a:lnTo>
                    <a:pt x="416" y="627"/>
                  </a:lnTo>
                  <a:lnTo>
                    <a:pt x="413" y="630"/>
                  </a:lnTo>
                  <a:lnTo>
                    <a:pt x="407" y="632"/>
                  </a:lnTo>
                  <a:lnTo>
                    <a:pt x="404" y="633"/>
                  </a:lnTo>
                  <a:lnTo>
                    <a:pt x="403" y="636"/>
                  </a:lnTo>
                  <a:lnTo>
                    <a:pt x="403" y="641"/>
                  </a:lnTo>
                  <a:lnTo>
                    <a:pt x="401" y="645"/>
                  </a:lnTo>
                  <a:lnTo>
                    <a:pt x="401" y="648"/>
                  </a:lnTo>
                  <a:lnTo>
                    <a:pt x="401" y="651"/>
                  </a:lnTo>
                  <a:lnTo>
                    <a:pt x="401" y="652"/>
                  </a:lnTo>
                  <a:lnTo>
                    <a:pt x="400" y="655"/>
                  </a:lnTo>
                  <a:lnTo>
                    <a:pt x="397" y="655"/>
                  </a:lnTo>
                  <a:lnTo>
                    <a:pt x="396" y="657"/>
                  </a:lnTo>
                  <a:lnTo>
                    <a:pt x="394" y="658"/>
                  </a:lnTo>
                  <a:lnTo>
                    <a:pt x="391" y="660"/>
                  </a:lnTo>
                  <a:lnTo>
                    <a:pt x="388" y="661"/>
                  </a:lnTo>
                  <a:lnTo>
                    <a:pt x="385" y="663"/>
                  </a:lnTo>
                  <a:lnTo>
                    <a:pt x="384" y="663"/>
                  </a:lnTo>
                  <a:lnTo>
                    <a:pt x="382" y="661"/>
                  </a:lnTo>
                  <a:lnTo>
                    <a:pt x="378" y="660"/>
                  </a:lnTo>
                  <a:lnTo>
                    <a:pt x="374" y="658"/>
                  </a:lnTo>
                  <a:lnTo>
                    <a:pt x="368" y="655"/>
                  </a:lnTo>
                  <a:lnTo>
                    <a:pt x="362" y="652"/>
                  </a:lnTo>
                  <a:lnTo>
                    <a:pt x="357" y="648"/>
                  </a:lnTo>
                  <a:lnTo>
                    <a:pt x="353" y="645"/>
                  </a:lnTo>
                  <a:lnTo>
                    <a:pt x="350" y="645"/>
                  </a:lnTo>
                  <a:lnTo>
                    <a:pt x="349" y="645"/>
                  </a:lnTo>
                  <a:lnTo>
                    <a:pt x="346" y="647"/>
                  </a:lnTo>
                  <a:lnTo>
                    <a:pt x="344" y="649"/>
                  </a:lnTo>
                  <a:lnTo>
                    <a:pt x="338" y="652"/>
                  </a:lnTo>
                  <a:lnTo>
                    <a:pt x="332" y="655"/>
                  </a:lnTo>
                  <a:lnTo>
                    <a:pt x="329" y="658"/>
                  </a:lnTo>
                  <a:lnTo>
                    <a:pt x="328" y="661"/>
                  </a:lnTo>
                  <a:lnTo>
                    <a:pt x="325" y="664"/>
                  </a:lnTo>
                  <a:lnTo>
                    <a:pt x="319" y="666"/>
                  </a:lnTo>
                  <a:lnTo>
                    <a:pt x="316" y="669"/>
                  </a:lnTo>
                  <a:lnTo>
                    <a:pt x="313" y="671"/>
                  </a:lnTo>
                  <a:lnTo>
                    <a:pt x="309" y="673"/>
                  </a:lnTo>
                  <a:lnTo>
                    <a:pt x="304" y="673"/>
                  </a:lnTo>
                  <a:lnTo>
                    <a:pt x="302" y="670"/>
                  </a:lnTo>
                  <a:lnTo>
                    <a:pt x="299" y="666"/>
                  </a:lnTo>
                  <a:lnTo>
                    <a:pt x="297" y="661"/>
                  </a:lnTo>
                  <a:lnTo>
                    <a:pt x="296" y="657"/>
                  </a:lnTo>
                  <a:lnTo>
                    <a:pt x="297" y="655"/>
                  </a:lnTo>
                  <a:lnTo>
                    <a:pt x="293" y="654"/>
                  </a:lnTo>
                  <a:lnTo>
                    <a:pt x="290" y="655"/>
                  </a:lnTo>
                  <a:lnTo>
                    <a:pt x="287" y="657"/>
                  </a:lnTo>
                  <a:lnTo>
                    <a:pt x="284" y="660"/>
                  </a:lnTo>
                  <a:lnTo>
                    <a:pt x="281" y="660"/>
                  </a:lnTo>
                  <a:lnTo>
                    <a:pt x="278" y="660"/>
                  </a:lnTo>
                  <a:lnTo>
                    <a:pt x="275" y="658"/>
                  </a:lnTo>
                  <a:lnTo>
                    <a:pt x="272" y="660"/>
                  </a:lnTo>
                  <a:lnTo>
                    <a:pt x="266" y="663"/>
                  </a:lnTo>
                  <a:lnTo>
                    <a:pt x="260" y="661"/>
                  </a:lnTo>
                  <a:lnTo>
                    <a:pt x="257" y="660"/>
                  </a:lnTo>
                  <a:lnTo>
                    <a:pt x="253" y="655"/>
                  </a:lnTo>
                  <a:lnTo>
                    <a:pt x="249" y="651"/>
                  </a:lnTo>
                  <a:lnTo>
                    <a:pt x="243" y="647"/>
                  </a:lnTo>
                  <a:lnTo>
                    <a:pt x="240" y="644"/>
                  </a:lnTo>
                  <a:lnTo>
                    <a:pt x="234" y="641"/>
                  </a:lnTo>
                  <a:lnTo>
                    <a:pt x="225" y="633"/>
                  </a:lnTo>
                  <a:lnTo>
                    <a:pt x="222" y="629"/>
                  </a:lnTo>
                  <a:lnTo>
                    <a:pt x="219" y="626"/>
                  </a:lnTo>
                  <a:lnTo>
                    <a:pt x="218" y="623"/>
                  </a:lnTo>
                  <a:lnTo>
                    <a:pt x="215" y="623"/>
                  </a:lnTo>
                  <a:lnTo>
                    <a:pt x="210" y="622"/>
                  </a:lnTo>
                  <a:lnTo>
                    <a:pt x="210" y="619"/>
                  </a:lnTo>
                  <a:lnTo>
                    <a:pt x="210" y="617"/>
                  </a:lnTo>
                  <a:lnTo>
                    <a:pt x="207" y="614"/>
                  </a:lnTo>
                  <a:lnTo>
                    <a:pt x="206" y="614"/>
                  </a:lnTo>
                  <a:lnTo>
                    <a:pt x="200" y="613"/>
                  </a:lnTo>
                  <a:lnTo>
                    <a:pt x="196" y="613"/>
                  </a:lnTo>
                  <a:lnTo>
                    <a:pt x="191" y="611"/>
                  </a:lnTo>
                  <a:lnTo>
                    <a:pt x="185" y="614"/>
                  </a:lnTo>
                  <a:lnTo>
                    <a:pt x="182" y="616"/>
                  </a:lnTo>
                  <a:close/>
                  <a:moveTo>
                    <a:pt x="160" y="433"/>
                  </a:moveTo>
                  <a:lnTo>
                    <a:pt x="159" y="428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5" y="429"/>
                  </a:lnTo>
                  <a:lnTo>
                    <a:pt x="153" y="428"/>
                  </a:lnTo>
                  <a:lnTo>
                    <a:pt x="152" y="426"/>
                  </a:lnTo>
                  <a:lnTo>
                    <a:pt x="152" y="428"/>
                  </a:lnTo>
                  <a:lnTo>
                    <a:pt x="150" y="429"/>
                  </a:lnTo>
                  <a:lnTo>
                    <a:pt x="149" y="426"/>
                  </a:lnTo>
                  <a:lnTo>
                    <a:pt x="147" y="426"/>
                  </a:lnTo>
                  <a:lnTo>
                    <a:pt x="147" y="430"/>
                  </a:lnTo>
                  <a:lnTo>
                    <a:pt x="146" y="432"/>
                  </a:lnTo>
                  <a:lnTo>
                    <a:pt x="140" y="428"/>
                  </a:lnTo>
                  <a:lnTo>
                    <a:pt x="137" y="426"/>
                  </a:lnTo>
                  <a:lnTo>
                    <a:pt x="137" y="425"/>
                  </a:lnTo>
                  <a:lnTo>
                    <a:pt x="135" y="423"/>
                  </a:lnTo>
                  <a:lnTo>
                    <a:pt x="134" y="422"/>
                  </a:lnTo>
                  <a:lnTo>
                    <a:pt x="133" y="425"/>
                  </a:lnTo>
                  <a:lnTo>
                    <a:pt x="133" y="426"/>
                  </a:lnTo>
                  <a:lnTo>
                    <a:pt x="133" y="428"/>
                  </a:lnTo>
                  <a:lnTo>
                    <a:pt x="131" y="426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7" y="420"/>
                  </a:lnTo>
                  <a:lnTo>
                    <a:pt x="127" y="419"/>
                  </a:lnTo>
                  <a:lnTo>
                    <a:pt x="125" y="419"/>
                  </a:lnTo>
                  <a:lnTo>
                    <a:pt x="125" y="416"/>
                  </a:lnTo>
                  <a:lnTo>
                    <a:pt x="125" y="414"/>
                  </a:lnTo>
                  <a:lnTo>
                    <a:pt x="125" y="413"/>
                  </a:lnTo>
                  <a:lnTo>
                    <a:pt x="124" y="414"/>
                  </a:lnTo>
                  <a:lnTo>
                    <a:pt x="124" y="413"/>
                  </a:lnTo>
                  <a:lnTo>
                    <a:pt x="122" y="411"/>
                  </a:lnTo>
                  <a:lnTo>
                    <a:pt x="124" y="408"/>
                  </a:lnTo>
                  <a:lnTo>
                    <a:pt x="122" y="404"/>
                  </a:lnTo>
                  <a:lnTo>
                    <a:pt x="124" y="401"/>
                  </a:lnTo>
                  <a:lnTo>
                    <a:pt x="122" y="398"/>
                  </a:lnTo>
                  <a:lnTo>
                    <a:pt x="124" y="397"/>
                  </a:lnTo>
                  <a:lnTo>
                    <a:pt x="125" y="397"/>
                  </a:lnTo>
                  <a:lnTo>
                    <a:pt x="127" y="392"/>
                  </a:lnTo>
                  <a:lnTo>
                    <a:pt x="128" y="391"/>
                  </a:lnTo>
                  <a:lnTo>
                    <a:pt x="128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4" y="389"/>
                  </a:lnTo>
                  <a:lnTo>
                    <a:pt x="121" y="388"/>
                  </a:lnTo>
                  <a:lnTo>
                    <a:pt x="122" y="386"/>
                  </a:lnTo>
                  <a:lnTo>
                    <a:pt x="122" y="385"/>
                  </a:lnTo>
                  <a:lnTo>
                    <a:pt x="121" y="385"/>
                  </a:lnTo>
                  <a:lnTo>
                    <a:pt x="119" y="385"/>
                  </a:lnTo>
                  <a:lnTo>
                    <a:pt x="121" y="383"/>
                  </a:lnTo>
                  <a:lnTo>
                    <a:pt x="122" y="382"/>
                  </a:lnTo>
                  <a:lnTo>
                    <a:pt x="124" y="382"/>
                  </a:lnTo>
                  <a:lnTo>
                    <a:pt x="125" y="380"/>
                  </a:lnTo>
                  <a:lnTo>
                    <a:pt x="128" y="382"/>
                  </a:lnTo>
                  <a:lnTo>
                    <a:pt x="128" y="383"/>
                  </a:lnTo>
                  <a:lnTo>
                    <a:pt x="131" y="385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4" y="389"/>
                  </a:lnTo>
                  <a:lnTo>
                    <a:pt x="135" y="389"/>
                  </a:lnTo>
                  <a:lnTo>
                    <a:pt x="137" y="386"/>
                  </a:lnTo>
                  <a:lnTo>
                    <a:pt x="138" y="388"/>
                  </a:lnTo>
                  <a:lnTo>
                    <a:pt x="138" y="389"/>
                  </a:lnTo>
                  <a:lnTo>
                    <a:pt x="141" y="389"/>
                  </a:lnTo>
                  <a:lnTo>
                    <a:pt x="146" y="388"/>
                  </a:lnTo>
                  <a:lnTo>
                    <a:pt x="146" y="385"/>
                  </a:lnTo>
                  <a:lnTo>
                    <a:pt x="144" y="380"/>
                  </a:lnTo>
                  <a:lnTo>
                    <a:pt x="143" y="379"/>
                  </a:lnTo>
                  <a:lnTo>
                    <a:pt x="143" y="376"/>
                  </a:lnTo>
                  <a:lnTo>
                    <a:pt x="141" y="375"/>
                  </a:lnTo>
                  <a:lnTo>
                    <a:pt x="141" y="373"/>
                  </a:lnTo>
                  <a:lnTo>
                    <a:pt x="143" y="372"/>
                  </a:lnTo>
                  <a:lnTo>
                    <a:pt x="146" y="369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52" y="369"/>
                  </a:lnTo>
                  <a:lnTo>
                    <a:pt x="153" y="370"/>
                  </a:lnTo>
                  <a:lnTo>
                    <a:pt x="155" y="370"/>
                  </a:lnTo>
                  <a:lnTo>
                    <a:pt x="156" y="369"/>
                  </a:lnTo>
                  <a:lnTo>
                    <a:pt x="157" y="369"/>
                  </a:lnTo>
                  <a:lnTo>
                    <a:pt x="159" y="372"/>
                  </a:lnTo>
                  <a:lnTo>
                    <a:pt x="157" y="372"/>
                  </a:lnTo>
                  <a:lnTo>
                    <a:pt x="159" y="373"/>
                  </a:lnTo>
                  <a:lnTo>
                    <a:pt x="160" y="375"/>
                  </a:lnTo>
                  <a:lnTo>
                    <a:pt x="160" y="376"/>
                  </a:lnTo>
                  <a:lnTo>
                    <a:pt x="160" y="378"/>
                  </a:lnTo>
                  <a:lnTo>
                    <a:pt x="159" y="378"/>
                  </a:lnTo>
                  <a:lnTo>
                    <a:pt x="157" y="379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6" y="382"/>
                  </a:lnTo>
                  <a:lnTo>
                    <a:pt x="156" y="385"/>
                  </a:lnTo>
                  <a:lnTo>
                    <a:pt x="157" y="386"/>
                  </a:lnTo>
                  <a:lnTo>
                    <a:pt x="160" y="386"/>
                  </a:lnTo>
                  <a:lnTo>
                    <a:pt x="159" y="388"/>
                  </a:lnTo>
                  <a:lnTo>
                    <a:pt x="162" y="388"/>
                  </a:lnTo>
                  <a:lnTo>
                    <a:pt x="160" y="389"/>
                  </a:lnTo>
                  <a:lnTo>
                    <a:pt x="162" y="389"/>
                  </a:lnTo>
                  <a:lnTo>
                    <a:pt x="163" y="388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9"/>
                  </a:lnTo>
                  <a:lnTo>
                    <a:pt x="166" y="391"/>
                  </a:lnTo>
                  <a:lnTo>
                    <a:pt x="166" y="392"/>
                  </a:lnTo>
                  <a:lnTo>
                    <a:pt x="166" y="394"/>
                  </a:lnTo>
                  <a:lnTo>
                    <a:pt x="165" y="397"/>
                  </a:lnTo>
                  <a:lnTo>
                    <a:pt x="165" y="400"/>
                  </a:lnTo>
                  <a:lnTo>
                    <a:pt x="169" y="400"/>
                  </a:lnTo>
                  <a:lnTo>
                    <a:pt x="171" y="403"/>
                  </a:lnTo>
                  <a:lnTo>
                    <a:pt x="172" y="404"/>
                  </a:lnTo>
                  <a:lnTo>
                    <a:pt x="172" y="405"/>
                  </a:lnTo>
                  <a:lnTo>
                    <a:pt x="171" y="407"/>
                  </a:lnTo>
                  <a:lnTo>
                    <a:pt x="172" y="410"/>
                  </a:lnTo>
                  <a:lnTo>
                    <a:pt x="171" y="411"/>
                  </a:lnTo>
                  <a:lnTo>
                    <a:pt x="169" y="413"/>
                  </a:lnTo>
                  <a:lnTo>
                    <a:pt x="169" y="410"/>
                  </a:lnTo>
                  <a:lnTo>
                    <a:pt x="166" y="410"/>
                  </a:lnTo>
                  <a:lnTo>
                    <a:pt x="165" y="411"/>
                  </a:lnTo>
                  <a:lnTo>
                    <a:pt x="163" y="410"/>
                  </a:lnTo>
                  <a:lnTo>
                    <a:pt x="162" y="411"/>
                  </a:lnTo>
                  <a:lnTo>
                    <a:pt x="163" y="413"/>
                  </a:lnTo>
                  <a:lnTo>
                    <a:pt x="162" y="413"/>
                  </a:lnTo>
                  <a:lnTo>
                    <a:pt x="162" y="414"/>
                  </a:lnTo>
                  <a:lnTo>
                    <a:pt x="165" y="417"/>
                  </a:lnTo>
                  <a:lnTo>
                    <a:pt x="166" y="417"/>
                  </a:lnTo>
                  <a:lnTo>
                    <a:pt x="168" y="419"/>
                  </a:lnTo>
                  <a:lnTo>
                    <a:pt x="169" y="420"/>
                  </a:lnTo>
                  <a:lnTo>
                    <a:pt x="169" y="422"/>
                  </a:lnTo>
                  <a:lnTo>
                    <a:pt x="171" y="422"/>
                  </a:lnTo>
                  <a:lnTo>
                    <a:pt x="171" y="420"/>
                  </a:lnTo>
                  <a:lnTo>
                    <a:pt x="172" y="420"/>
                  </a:lnTo>
                  <a:lnTo>
                    <a:pt x="172" y="422"/>
                  </a:lnTo>
                  <a:lnTo>
                    <a:pt x="172" y="423"/>
                  </a:lnTo>
                  <a:lnTo>
                    <a:pt x="172" y="426"/>
                  </a:lnTo>
                  <a:lnTo>
                    <a:pt x="174" y="428"/>
                  </a:lnTo>
                  <a:lnTo>
                    <a:pt x="175" y="429"/>
                  </a:lnTo>
                  <a:lnTo>
                    <a:pt x="174" y="429"/>
                  </a:lnTo>
                  <a:lnTo>
                    <a:pt x="172" y="429"/>
                  </a:lnTo>
                  <a:lnTo>
                    <a:pt x="172" y="428"/>
                  </a:lnTo>
                  <a:lnTo>
                    <a:pt x="171" y="428"/>
                  </a:lnTo>
                  <a:lnTo>
                    <a:pt x="166" y="432"/>
                  </a:lnTo>
                  <a:lnTo>
                    <a:pt x="163" y="433"/>
                  </a:lnTo>
                  <a:lnTo>
                    <a:pt x="160" y="433"/>
                  </a:lnTo>
                  <a:close/>
                  <a:moveTo>
                    <a:pt x="113" y="403"/>
                  </a:moveTo>
                  <a:lnTo>
                    <a:pt x="112" y="401"/>
                  </a:lnTo>
                  <a:lnTo>
                    <a:pt x="112" y="398"/>
                  </a:lnTo>
                  <a:lnTo>
                    <a:pt x="113" y="395"/>
                  </a:lnTo>
                  <a:lnTo>
                    <a:pt x="115" y="395"/>
                  </a:lnTo>
                  <a:lnTo>
                    <a:pt x="118" y="395"/>
                  </a:lnTo>
                  <a:lnTo>
                    <a:pt x="121" y="394"/>
                  </a:lnTo>
                  <a:lnTo>
                    <a:pt x="121" y="395"/>
                  </a:lnTo>
                  <a:lnTo>
                    <a:pt x="121" y="397"/>
                  </a:lnTo>
                  <a:lnTo>
                    <a:pt x="119" y="398"/>
                  </a:lnTo>
                  <a:lnTo>
                    <a:pt x="116" y="401"/>
                  </a:lnTo>
                  <a:lnTo>
                    <a:pt x="113" y="403"/>
                  </a:lnTo>
                  <a:close/>
                  <a:moveTo>
                    <a:pt x="172" y="455"/>
                  </a:moveTo>
                  <a:lnTo>
                    <a:pt x="171" y="454"/>
                  </a:lnTo>
                  <a:lnTo>
                    <a:pt x="168" y="451"/>
                  </a:lnTo>
                  <a:lnTo>
                    <a:pt x="165" y="448"/>
                  </a:lnTo>
                  <a:lnTo>
                    <a:pt x="165" y="447"/>
                  </a:lnTo>
                  <a:lnTo>
                    <a:pt x="165" y="445"/>
                  </a:lnTo>
                  <a:lnTo>
                    <a:pt x="166" y="441"/>
                  </a:lnTo>
                  <a:lnTo>
                    <a:pt x="168" y="439"/>
                  </a:lnTo>
                  <a:lnTo>
                    <a:pt x="171" y="438"/>
                  </a:lnTo>
                  <a:lnTo>
                    <a:pt x="172" y="438"/>
                  </a:lnTo>
                  <a:lnTo>
                    <a:pt x="175" y="441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1"/>
                  </a:lnTo>
                  <a:lnTo>
                    <a:pt x="175" y="453"/>
                  </a:lnTo>
                  <a:lnTo>
                    <a:pt x="17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59" name="Freeform 1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14 w 16"/>
                <a:gd name="T1" fmla="*/ 22 h 22"/>
                <a:gd name="T2" fmla="*/ 13 w 16"/>
                <a:gd name="T3" fmla="*/ 20 h 22"/>
                <a:gd name="T4" fmla="*/ 11 w 16"/>
                <a:gd name="T5" fmla="*/ 19 h 22"/>
                <a:gd name="T6" fmla="*/ 10 w 16"/>
                <a:gd name="T7" fmla="*/ 19 h 22"/>
                <a:gd name="T8" fmla="*/ 7 w 16"/>
                <a:gd name="T9" fmla="*/ 19 h 22"/>
                <a:gd name="T10" fmla="*/ 4 w 16"/>
                <a:gd name="T11" fmla="*/ 14 h 22"/>
                <a:gd name="T12" fmla="*/ 2 w 16"/>
                <a:gd name="T13" fmla="*/ 10 h 22"/>
                <a:gd name="T14" fmla="*/ 1 w 16"/>
                <a:gd name="T15" fmla="*/ 6 h 22"/>
                <a:gd name="T16" fmla="*/ 0 w 16"/>
                <a:gd name="T17" fmla="*/ 6 h 22"/>
                <a:gd name="T18" fmla="*/ 0 w 16"/>
                <a:gd name="T19" fmla="*/ 3 h 22"/>
                <a:gd name="T20" fmla="*/ 0 w 16"/>
                <a:gd name="T21" fmla="*/ 1 h 22"/>
                <a:gd name="T22" fmla="*/ 2 w 16"/>
                <a:gd name="T23" fmla="*/ 0 h 22"/>
                <a:gd name="T24" fmla="*/ 7 w 16"/>
                <a:gd name="T25" fmla="*/ 1 h 22"/>
                <a:gd name="T26" fmla="*/ 7 w 16"/>
                <a:gd name="T27" fmla="*/ 3 h 22"/>
                <a:gd name="T28" fmla="*/ 10 w 16"/>
                <a:gd name="T29" fmla="*/ 4 h 22"/>
                <a:gd name="T30" fmla="*/ 10 w 16"/>
                <a:gd name="T31" fmla="*/ 6 h 22"/>
                <a:gd name="T32" fmla="*/ 10 w 16"/>
                <a:gd name="T33" fmla="*/ 8 h 22"/>
                <a:gd name="T34" fmla="*/ 8 w 16"/>
                <a:gd name="T35" fmla="*/ 8 h 22"/>
                <a:gd name="T36" fmla="*/ 5 w 16"/>
                <a:gd name="T37" fmla="*/ 10 h 22"/>
                <a:gd name="T38" fmla="*/ 5 w 16"/>
                <a:gd name="T39" fmla="*/ 13 h 22"/>
                <a:gd name="T40" fmla="*/ 10 w 16"/>
                <a:gd name="T41" fmla="*/ 17 h 22"/>
                <a:gd name="T42" fmla="*/ 11 w 16"/>
                <a:gd name="T43" fmla="*/ 17 h 22"/>
                <a:gd name="T44" fmla="*/ 16 w 16"/>
                <a:gd name="T45" fmla="*/ 19 h 22"/>
                <a:gd name="T46" fmla="*/ 16 w 16"/>
                <a:gd name="T47" fmla="*/ 19 h 22"/>
                <a:gd name="T48" fmla="*/ 14 w 16"/>
                <a:gd name="T49" fmla="*/ 19 h 22"/>
                <a:gd name="T50" fmla="*/ 14 w 16"/>
                <a:gd name="T51" fmla="*/ 22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14" y="22"/>
                  </a:move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0" name="Freeform 11"/>
            <p:cNvSpPr>
              <a:spLocks/>
            </p:cNvSpPr>
            <p:nvPr/>
          </p:nvSpPr>
          <p:spPr bwMode="auto">
            <a:xfrm>
              <a:off x="2062" y="564"/>
              <a:ext cx="7" cy="3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1 w 7"/>
                <a:gd name="T5" fmla="*/ 1 h 3"/>
                <a:gd name="T6" fmla="*/ 4 w 7"/>
                <a:gd name="T7" fmla="*/ 0 h 3"/>
                <a:gd name="T8" fmla="*/ 6 w 7"/>
                <a:gd name="T9" fmla="*/ 0 h 3"/>
                <a:gd name="T10" fmla="*/ 7 w 7"/>
                <a:gd name="T11" fmla="*/ 1 h 3"/>
                <a:gd name="T12" fmla="*/ 6 w 7"/>
                <a:gd name="T13" fmla="*/ 1 h 3"/>
                <a:gd name="T14" fmla="*/ 4 w 7"/>
                <a:gd name="T15" fmla="*/ 1 h 3"/>
                <a:gd name="T16" fmla="*/ 3 w 7"/>
                <a:gd name="T17" fmla="*/ 1 h 3"/>
                <a:gd name="T18" fmla="*/ 1 w 7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3"/>
                <a:gd name="T32" fmla="*/ 7 w 7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3">
                  <a:moveTo>
                    <a:pt x="1" y="3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1" name="Freeform 12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2" name="Freeform 13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3" name="Freeform 14"/>
            <p:cNvSpPr>
              <a:spLocks/>
            </p:cNvSpPr>
            <p:nvPr/>
          </p:nvSpPr>
          <p:spPr bwMode="auto">
            <a:xfrm>
              <a:off x="2044" y="573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3 w 4"/>
                <a:gd name="T9" fmla="*/ 1 h 1"/>
                <a:gd name="T10" fmla="*/ 2 w 4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4" name="Freeform 15"/>
            <p:cNvSpPr>
              <a:spLocks/>
            </p:cNvSpPr>
            <p:nvPr/>
          </p:nvSpPr>
          <p:spPr bwMode="auto">
            <a:xfrm>
              <a:off x="1881" y="587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3 h 5"/>
                <a:gd name="T4" fmla="*/ 1 w 4"/>
                <a:gd name="T5" fmla="*/ 3 h 5"/>
                <a:gd name="T6" fmla="*/ 0 w 4"/>
                <a:gd name="T7" fmla="*/ 5 h 5"/>
                <a:gd name="T8" fmla="*/ 0 w 4"/>
                <a:gd name="T9" fmla="*/ 3 h 5"/>
                <a:gd name="T10" fmla="*/ 3 w 4"/>
                <a:gd name="T11" fmla="*/ 2 h 5"/>
                <a:gd name="T12" fmla="*/ 1 w 4"/>
                <a:gd name="T13" fmla="*/ 0 h 5"/>
                <a:gd name="T14" fmla="*/ 3 w 4"/>
                <a:gd name="T15" fmla="*/ 0 h 5"/>
                <a:gd name="T16" fmla="*/ 4 w 4"/>
                <a:gd name="T17" fmla="*/ 3 h 5"/>
                <a:gd name="T18" fmla="*/ 4 w 4"/>
                <a:gd name="T19" fmla="*/ 5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4" y="5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5" name="Freeform 16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3 h 3"/>
                <a:gd name="T4" fmla="*/ 2 w 5"/>
                <a:gd name="T5" fmla="*/ 3 h 3"/>
                <a:gd name="T6" fmla="*/ 0 w 5"/>
                <a:gd name="T7" fmla="*/ 1 h 3"/>
                <a:gd name="T8" fmla="*/ 2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5 w 5"/>
                <a:gd name="T15" fmla="*/ 3 h 3"/>
                <a:gd name="T16" fmla="*/ 3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3" y="3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6" name="Freeform 17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0 w 5"/>
                <a:gd name="T1" fmla="*/ 1 h 1"/>
                <a:gd name="T2" fmla="*/ 0 w 5"/>
                <a:gd name="T3" fmla="*/ 0 h 1"/>
                <a:gd name="T4" fmla="*/ 3 w 5"/>
                <a:gd name="T5" fmla="*/ 0 h 1"/>
                <a:gd name="T6" fmla="*/ 5 w 5"/>
                <a:gd name="T7" fmla="*/ 0 h 1"/>
                <a:gd name="T8" fmla="*/ 5 w 5"/>
                <a:gd name="T9" fmla="*/ 1 h 1"/>
                <a:gd name="T10" fmla="*/ 0 w 5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"/>
                <a:gd name="T20" fmla="*/ 5 w 5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">
                  <a:moveTo>
                    <a:pt x="0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7" name="Freeform 18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1 h 3"/>
                <a:gd name="T12" fmla="*/ 3 w 3"/>
                <a:gd name="T13" fmla="*/ 3 h 3"/>
                <a:gd name="T14" fmla="*/ 1 w 3"/>
                <a:gd name="T15" fmla="*/ 3 h 3"/>
                <a:gd name="T16" fmla="*/ 0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8" name="Freeform 19"/>
            <p:cNvSpPr>
              <a:spLocks/>
            </p:cNvSpPr>
            <p:nvPr/>
          </p:nvSpPr>
          <p:spPr bwMode="auto">
            <a:xfrm>
              <a:off x="2031" y="637"/>
              <a:ext cx="4" cy="3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0 h 3"/>
                <a:gd name="T4" fmla="*/ 1 w 4"/>
                <a:gd name="T5" fmla="*/ 0 h 3"/>
                <a:gd name="T6" fmla="*/ 4 w 4"/>
                <a:gd name="T7" fmla="*/ 0 h 3"/>
                <a:gd name="T8" fmla="*/ 4 w 4"/>
                <a:gd name="T9" fmla="*/ 2 h 3"/>
                <a:gd name="T10" fmla="*/ 1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9" name="Freeform 20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2 w 5"/>
                <a:gd name="T1" fmla="*/ 9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2 w 5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9"/>
                <a:gd name="T32" fmla="*/ 5 w 5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  <a:lnTo>
                    <a:pt x="2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0" name="Freeform 21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1" name="Freeform 22"/>
            <p:cNvSpPr>
              <a:spLocks/>
            </p:cNvSpPr>
            <p:nvPr/>
          </p:nvSpPr>
          <p:spPr bwMode="auto">
            <a:xfrm>
              <a:off x="1871" y="701"/>
              <a:ext cx="16" cy="25"/>
            </a:xfrm>
            <a:custGeom>
              <a:avLst/>
              <a:gdLst>
                <a:gd name="T0" fmla="*/ 16 w 16"/>
                <a:gd name="T1" fmla="*/ 25 h 25"/>
                <a:gd name="T2" fmla="*/ 13 w 16"/>
                <a:gd name="T3" fmla="*/ 25 h 25"/>
                <a:gd name="T4" fmla="*/ 8 w 16"/>
                <a:gd name="T5" fmla="*/ 23 h 25"/>
                <a:gd name="T6" fmla="*/ 3 w 16"/>
                <a:gd name="T7" fmla="*/ 20 h 25"/>
                <a:gd name="T8" fmla="*/ 3 w 16"/>
                <a:gd name="T9" fmla="*/ 17 h 25"/>
                <a:gd name="T10" fmla="*/ 1 w 16"/>
                <a:gd name="T11" fmla="*/ 14 h 25"/>
                <a:gd name="T12" fmla="*/ 0 w 16"/>
                <a:gd name="T13" fmla="*/ 11 h 25"/>
                <a:gd name="T14" fmla="*/ 0 w 16"/>
                <a:gd name="T15" fmla="*/ 10 h 25"/>
                <a:gd name="T16" fmla="*/ 1 w 16"/>
                <a:gd name="T17" fmla="*/ 7 h 25"/>
                <a:gd name="T18" fmla="*/ 1 w 16"/>
                <a:gd name="T19" fmla="*/ 5 h 25"/>
                <a:gd name="T20" fmla="*/ 3 w 16"/>
                <a:gd name="T21" fmla="*/ 0 h 25"/>
                <a:gd name="T22" fmla="*/ 4 w 16"/>
                <a:gd name="T23" fmla="*/ 0 h 25"/>
                <a:gd name="T24" fmla="*/ 4 w 16"/>
                <a:gd name="T25" fmla="*/ 3 h 25"/>
                <a:gd name="T26" fmla="*/ 7 w 16"/>
                <a:gd name="T27" fmla="*/ 5 h 25"/>
                <a:gd name="T28" fmla="*/ 7 w 16"/>
                <a:gd name="T29" fmla="*/ 7 h 25"/>
                <a:gd name="T30" fmla="*/ 7 w 16"/>
                <a:gd name="T31" fmla="*/ 8 h 25"/>
                <a:gd name="T32" fmla="*/ 8 w 16"/>
                <a:gd name="T33" fmla="*/ 11 h 25"/>
                <a:gd name="T34" fmla="*/ 11 w 16"/>
                <a:gd name="T35" fmla="*/ 16 h 25"/>
                <a:gd name="T36" fmla="*/ 16 w 16"/>
                <a:gd name="T37" fmla="*/ 25 h 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5"/>
                <a:gd name="T59" fmla="*/ 16 w 16"/>
                <a:gd name="T60" fmla="*/ 25 h 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5">
                  <a:moveTo>
                    <a:pt x="16" y="25"/>
                  </a:moveTo>
                  <a:lnTo>
                    <a:pt x="13" y="25"/>
                  </a:lnTo>
                  <a:lnTo>
                    <a:pt x="8" y="23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8" y="11"/>
                  </a:lnTo>
                  <a:lnTo>
                    <a:pt x="11" y="16"/>
                  </a:lnTo>
                  <a:lnTo>
                    <a:pt x="16" y="2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2" name="Freeform 23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13 w 26"/>
                <a:gd name="T1" fmla="*/ 34 h 34"/>
                <a:gd name="T2" fmla="*/ 13 w 26"/>
                <a:gd name="T3" fmla="*/ 32 h 34"/>
                <a:gd name="T4" fmla="*/ 12 w 26"/>
                <a:gd name="T5" fmla="*/ 31 h 34"/>
                <a:gd name="T6" fmla="*/ 9 w 26"/>
                <a:gd name="T7" fmla="*/ 26 h 34"/>
                <a:gd name="T8" fmla="*/ 7 w 26"/>
                <a:gd name="T9" fmla="*/ 24 h 34"/>
                <a:gd name="T10" fmla="*/ 6 w 26"/>
                <a:gd name="T11" fmla="*/ 22 h 34"/>
                <a:gd name="T12" fmla="*/ 4 w 26"/>
                <a:gd name="T13" fmla="*/ 21 h 34"/>
                <a:gd name="T14" fmla="*/ 1 w 26"/>
                <a:gd name="T15" fmla="*/ 19 h 34"/>
                <a:gd name="T16" fmla="*/ 0 w 26"/>
                <a:gd name="T17" fmla="*/ 18 h 34"/>
                <a:gd name="T18" fmla="*/ 6 w 26"/>
                <a:gd name="T19" fmla="*/ 18 h 34"/>
                <a:gd name="T20" fmla="*/ 7 w 26"/>
                <a:gd name="T21" fmla="*/ 18 h 34"/>
                <a:gd name="T22" fmla="*/ 10 w 26"/>
                <a:gd name="T23" fmla="*/ 21 h 34"/>
                <a:gd name="T24" fmla="*/ 10 w 26"/>
                <a:gd name="T25" fmla="*/ 22 h 34"/>
                <a:gd name="T26" fmla="*/ 12 w 26"/>
                <a:gd name="T27" fmla="*/ 25 h 34"/>
                <a:gd name="T28" fmla="*/ 12 w 26"/>
                <a:gd name="T29" fmla="*/ 24 h 34"/>
                <a:gd name="T30" fmla="*/ 12 w 26"/>
                <a:gd name="T31" fmla="*/ 22 h 34"/>
                <a:gd name="T32" fmla="*/ 15 w 26"/>
                <a:gd name="T33" fmla="*/ 18 h 34"/>
                <a:gd name="T34" fmla="*/ 19 w 26"/>
                <a:gd name="T35" fmla="*/ 15 h 34"/>
                <a:gd name="T36" fmla="*/ 21 w 26"/>
                <a:gd name="T37" fmla="*/ 7 h 34"/>
                <a:gd name="T38" fmla="*/ 21 w 26"/>
                <a:gd name="T39" fmla="*/ 6 h 34"/>
                <a:gd name="T40" fmla="*/ 21 w 26"/>
                <a:gd name="T41" fmla="*/ 1 h 34"/>
                <a:gd name="T42" fmla="*/ 21 w 26"/>
                <a:gd name="T43" fmla="*/ 0 h 34"/>
                <a:gd name="T44" fmla="*/ 22 w 26"/>
                <a:gd name="T45" fmla="*/ 0 h 34"/>
                <a:gd name="T46" fmla="*/ 23 w 26"/>
                <a:gd name="T47" fmla="*/ 0 h 34"/>
                <a:gd name="T48" fmla="*/ 25 w 26"/>
                <a:gd name="T49" fmla="*/ 3 h 34"/>
                <a:gd name="T50" fmla="*/ 26 w 26"/>
                <a:gd name="T51" fmla="*/ 4 h 34"/>
                <a:gd name="T52" fmla="*/ 25 w 26"/>
                <a:gd name="T53" fmla="*/ 4 h 34"/>
                <a:gd name="T54" fmla="*/ 25 w 26"/>
                <a:gd name="T55" fmla="*/ 7 h 34"/>
                <a:gd name="T56" fmla="*/ 25 w 26"/>
                <a:gd name="T57" fmla="*/ 10 h 34"/>
                <a:gd name="T58" fmla="*/ 23 w 26"/>
                <a:gd name="T59" fmla="*/ 10 h 34"/>
                <a:gd name="T60" fmla="*/ 23 w 26"/>
                <a:gd name="T61" fmla="*/ 9 h 34"/>
                <a:gd name="T62" fmla="*/ 22 w 26"/>
                <a:gd name="T63" fmla="*/ 10 h 34"/>
                <a:gd name="T64" fmla="*/ 21 w 26"/>
                <a:gd name="T65" fmla="*/ 13 h 34"/>
                <a:gd name="T66" fmla="*/ 19 w 26"/>
                <a:gd name="T67" fmla="*/ 16 h 34"/>
                <a:gd name="T68" fmla="*/ 21 w 26"/>
                <a:gd name="T69" fmla="*/ 18 h 34"/>
                <a:gd name="T70" fmla="*/ 19 w 26"/>
                <a:gd name="T71" fmla="*/ 18 h 34"/>
                <a:gd name="T72" fmla="*/ 21 w 26"/>
                <a:gd name="T73" fmla="*/ 22 h 34"/>
                <a:gd name="T74" fmla="*/ 21 w 26"/>
                <a:gd name="T75" fmla="*/ 24 h 34"/>
                <a:gd name="T76" fmla="*/ 19 w 26"/>
                <a:gd name="T77" fmla="*/ 24 h 34"/>
                <a:gd name="T78" fmla="*/ 19 w 26"/>
                <a:gd name="T79" fmla="*/ 25 h 34"/>
                <a:gd name="T80" fmla="*/ 18 w 26"/>
                <a:gd name="T81" fmla="*/ 26 h 34"/>
                <a:gd name="T82" fmla="*/ 16 w 26"/>
                <a:gd name="T83" fmla="*/ 28 h 34"/>
                <a:gd name="T84" fmla="*/ 18 w 26"/>
                <a:gd name="T85" fmla="*/ 28 h 34"/>
                <a:gd name="T86" fmla="*/ 18 w 26"/>
                <a:gd name="T87" fmla="*/ 29 h 34"/>
                <a:gd name="T88" fmla="*/ 16 w 26"/>
                <a:gd name="T89" fmla="*/ 29 h 34"/>
                <a:gd name="T90" fmla="*/ 15 w 26"/>
                <a:gd name="T91" fmla="*/ 32 h 34"/>
                <a:gd name="T92" fmla="*/ 13 w 26"/>
                <a:gd name="T93" fmla="*/ 34 h 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"/>
                <a:gd name="T142" fmla="*/ 0 h 34"/>
                <a:gd name="T143" fmla="*/ 26 w 26"/>
                <a:gd name="T144" fmla="*/ 34 h 3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" h="34">
                  <a:moveTo>
                    <a:pt x="13" y="34"/>
                  </a:move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3" name="Freeform 24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2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2 w 4"/>
                <a:gd name="T9" fmla="*/ 1 h 3"/>
                <a:gd name="T10" fmla="*/ 4 w 4"/>
                <a:gd name="T11" fmla="*/ 3 h 3"/>
                <a:gd name="T12" fmla="*/ 2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4" name="Freeform 25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3 h 5"/>
                <a:gd name="T4" fmla="*/ 2 w 3"/>
                <a:gd name="T5" fmla="*/ 0 h 5"/>
                <a:gd name="T6" fmla="*/ 3 w 3"/>
                <a:gd name="T7" fmla="*/ 0 h 5"/>
                <a:gd name="T8" fmla="*/ 3 w 3"/>
                <a:gd name="T9" fmla="*/ 2 h 5"/>
                <a:gd name="T10" fmla="*/ 2 w 3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5"/>
                <a:gd name="T20" fmla="*/ 3 w 3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5">
                  <a:moveTo>
                    <a:pt x="2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5" name="Freeform 26"/>
            <p:cNvSpPr>
              <a:spLocks/>
            </p:cNvSpPr>
            <p:nvPr/>
          </p:nvSpPr>
          <p:spPr bwMode="auto">
            <a:xfrm>
              <a:off x="2334" y="160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6 h 6"/>
                <a:gd name="T4" fmla="*/ 4 w 7"/>
                <a:gd name="T5" fmla="*/ 4 h 6"/>
                <a:gd name="T6" fmla="*/ 3 w 7"/>
                <a:gd name="T7" fmla="*/ 1 h 6"/>
                <a:gd name="T8" fmla="*/ 0 w 7"/>
                <a:gd name="T9" fmla="*/ 3 h 6"/>
                <a:gd name="T10" fmla="*/ 1 w 7"/>
                <a:gd name="T11" fmla="*/ 1 h 6"/>
                <a:gd name="T12" fmla="*/ 1 w 7"/>
                <a:gd name="T13" fmla="*/ 0 h 6"/>
                <a:gd name="T14" fmla="*/ 3 w 7"/>
                <a:gd name="T15" fmla="*/ 0 h 6"/>
                <a:gd name="T16" fmla="*/ 4 w 7"/>
                <a:gd name="T17" fmla="*/ 0 h 6"/>
                <a:gd name="T18" fmla="*/ 4 w 7"/>
                <a:gd name="T19" fmla="*/ 3 h 6"/>
                <a:gd name="T20" fmla="*/ 5 w 7"/>
                <a:gd name="T21" fmla="*/ 3 h 6"/>
                <a:gd name="T22" fmla="*/ 7 w 7"/>
                <a:gd name="T23" fmla="*/ 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6"/>
                <a:gd name="T38" fmla="*/ 7 w 7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6">
                  <a:moveTo>
                    <a:pt x="7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6" name="Freeform 27"/>
            <p:cNvSpPr>
              <a:spLocks/>
            </p:cNvSpPr>
            <p:nvPr/>
          </p:nvSpPr>
          <p:spPr bwMode="auto">
            <a:xfrm>
              <a:off x="2339" y="170"/>
              <a:ext cx="5" cy="4"/>
            </a:xfrm>
            <a:custGeom>
              <a:avLst/>
              <a:gdLst>
                <a:gd name="T0" fmla="*/ 5 w 5"/>
                <a:gd name="T1" fmla="*/ 4 h 4"/>
                <a:gd name="T2" fmla="*/ 3 w 5"/>
                <a:gd name="T3" fmla="*/ 3 h 4"/>
                <a:gd name="T4" fmla="*/ 0 w 5"/>
                <a:gd name="T5" fmla="*/ 1 h 4"/>
                <a:gd name="T6" fmla="*/ 5 w 5"/>
                <a:gd name="T7" fmla="*/ 0 h 4"/>
                <a:gd name="T8" fmla="*/ 5 w 5"/>
                <a:gd name="T9" fmla="*/ 1 h 4"/>
                <a:gd name="T10" fmla="*/ 5 w 5"/>
                <a:gd name="T11" fmla="*/ 3 h 4"/>
                <a:gd name="T12" fmla="*/ 5 w 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4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7" name="Freeform 28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6 h 7"/>
                <a:gd name="T4" fmla="*/ 1 w 3"/>
                <a:gd name="T5" fmla="*/ 5 h 7"/>
                <a:gd name="T6" fmla="*/ 1 w 3"/>
                <a:gd name="T7" fmla="*/ 2 h 7"/>
                <a:gd name="T8" fmla="*/ 3 w 3"/>
                <a:gd name="T9" fmla="*/ 0 h 7"/>
                <a:gd name="T10" fmla="*/ 3 w 3"/>
                <a:gd name="T11" fmla="*/ 2 h 7"/>
                <a:gd name="T12" fmla="*/ 3 w 3"/>
                <a:gd name="T13" fmla="*/ 5 h 7"/>
                <a:gd name="T14" fmla="*/ 1 w 3"/>
                <a:gd name="T15" fmla="*/ 7 h 7"/>
                <a:gd name="T16" fmla="*/ 0 w 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8" name="Freeform 29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3 h 4"/>
                <a:gd name="T12" fmla="*/ 2 w 3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9" name="Freeform 30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1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4 w 6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"/>
                <a:gd name="T26" fmla="*/ 6 w 6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">
                  <a:moveTo>
                    <a:pt x="4" y="6"/>
                  </a:moveTo>
                  <a:lnTo>
                    <a:pt x="3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0" name="Freeform 31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1 h 4"/>
                <a:gd name="T10" fmla="*/ 1 w 3"/>
                <a:gd name="T11" fmla="*/ 3 h 4"/>
                <a:gd name="T12" fmla="*/ 3 w 3"/>
                <a:gd name="T13" fmla="*/ 4 h 4"/>
                <a:gd name="T14" fmla="*/ 0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1" name="Freeform 3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2" name="Freeform 33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6 w 11"/>
                <a:gd name="T1" fmla="*/ 8 h 8"/>
                <a:gd name="T2" fmla="*/ 2 w 11"/>
                <a:gd name="T3" fmla="*/ 6 h 8"/>
                <a:gd name="T4" fmla="*/ 2 w 11"/>
                <a:gd name="T5" fmla="*/ 3 h 8"/>
                <a:gd name="T6" fmla="*/ 0 w 11"/>
                <a:gd name="T7" fmla="*/ 2 h 8"/>
                <a:gd name="T8" fmla="*/ 2 w 11"/>
                <a:gd name="T9" fmla="*/ 2 h 8"/>
                <a:gd name="T10" fmla="*/ 3 w 11"/>
                <a:gd name="T11" fmla="*/ 3 h 8"/>
                <a:gd name="T12" fmla="*/ 5 w 11"/>
                <a:gd name="T13" fmla="*/ 2 h 8"/>
                <a:gd name="T14" fmla="*/ 6 w 11"/>
                <a:gd name="T15" fmla="*/ 3 h 8"/>
                <a:gd name="T16" fmla="*/ 8 w 11"/>
                <a:gd name="T17" fmla="*/ 3 h 8"/>
                <a:gd name="T18" fmla="*/ 6 w 11"/>
                <a:gd name="T19" fmla="*/ 2 h 8"/>
                <a:gd name="T20" fmla="*/ 6 w 11"/>
                <a:gd name="T21" fmla="*/ 0 h 8"/>
                <a:gd name="T22" fmla="*/ 8 w 11"/>
                <a:gd name="T23" fmla="*/ 0 h 8"/>
                <a:gd name="T24" fmla="*/ 9 w 11"/>
                <a:gd name="T25" fmla="*/ 0 h 8"/>
                <a:gd name="T26" fmla="*/ 11 w 11"/>
                <a:gd name="T27" fmla="*/ 3 h 8"/>
                <a:gd name="T28" fmla="*/ 11 w 11"/>
                <a:gd name="T29" fmla="*/ 6 h 8"/>
                <a:gd name="T30" fmla="*/ 6 w 11"/>
                <a:gd name="T31" fmla="*/ 8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8"/>
                <a:gd name="T50" fmla="*/ 11 w 1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8">
                  <a:moveTo>
                    <a:pt x="6" y="8"/>
                  </a:move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3" name="Freeform 34"/>
            <p:cNvSpPr>
              <a:spLocks/>
            </p:cNvSpPr>
            <p:nvPr/>
          </p:nvSpPr>
          <p:spPr bwMode="auto">
            <a:xfrm>
              <a:off x="2397" y="302"/>
              <a:ext cx="10" cy="8"/>
            </a:xfrm>
            <a:custGeom>
              <a:avLst/>
              <a:gdLst>
                <a:gd name="T0" fmla="*/ 6 w 10"/>
                <a:gd name="T1" fmla="*/ 8 h 8"/>
                <a:gd name="T2" fmla="*/ 3 w 10"/>
                <a:gd name="T3" fmla="*/ 6 h 8"/>
                <a:gd name="T4" fmla="*/ 3 w 10"/>
                <a:gd name="T5" fmla="*/ 2 h 8"/>
                <a:gd name="T6" fmla="*/ 1 w 10"/>
                <a:gd name="T7" fmla="*/ 2 h 8"/>
                <a:gd name="T8" fmla="*/ 0 w 10"/>
                <a:gd name="T9" fmla="*/ 0 h 8"/>
                <a:gd name="T10" fmla="*/ 1 w 10"/>
                <a:gd name="T11" fmla="*/ 0 h 8"/>
                <a:gd name="T12" fmla="*/ 7 w 10"/>
                <a:gd name="T13" fmla="*/ 3 h 8"/>
                <a:gd name="T14" fmla="*/ 10 w 10"/>
                <a:gd name="T15" fmla="*/ 5 h 8"/>
                <a:gd name="T16" fmla="*/ 7 w 10"/>
                <a:gd name="T17" fmla="*/ 6 h 8"/>
                <a:gd name="T18" fmla="*/ 6 w 10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8"/>
                <a:gd name="T32" fmla="*/ 10 w 10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8">
                  <a:moveTo>
                    <a:pt x="6" y="8"/>
                  </a:moveTo>
                  <a:lnTo>
                    <a:pt x="3" y="6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4" name="Freeform 35"/>
            <p:cNvSpPr>
              <a:spLocks/>
            </p:cNvSpPr>
            <p:nvPr/>
          </p:nvSpPr>
          <p:spPr bwMode="auto">
            <a:xfrm>
              <a:off x="2419" y="318"/>
              <a:ext cx="7" cy="12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9 h 12"/>
                <a:gd name="T4" fmla="*/ 4 w 7"/>
                <a:gd name="T5" fmla="*/ 6 h 12"/>
                <a:gd name="T6" fmla="*/ 6 w 7"/>
                <a:gd name="T7" fmla="*/ 5 h 12"/>
                <a:gd name="T8" fmla="*/ 4 w 7"/>
                <a:gd name="T9" fmla="*/ 3 h 12"/>
                <a:gd name="T10" fmla="*/ 3 w 7"/>
                <a:gd name="T11" fmla="*/ 5 h 12"/>
                <a:gd name="T12" fmla="*/ 0 w 7"/>
                <a:gd name="T13" fmla="*/ 5 h 12"/>
                <a:gd name="T14" fmla="*/ 1 w 7"/>
                <a:gd name="T15" fmla="*/ 2 h 12"/>
                <a:gd name="T16" fmla="*/ 3 w 7"/>
                <a:gd name="T17" fmla="*/ 2 h 12"/>
                <a:gd name="T18" fmla="*/ 4 w 7"/>
                <a:gd name="T19" fmla="*/ 0 h 12"/>
                <a:gd name="T20" fmla="*/ 7 w 7"/>
                <a:gd name="T21" fmla="*/ 5 h 12"/>
                <a:gd name="T22" fmla="*/ 7 w 7"/>
                <a:gd name="T23" fmla="*/ 9 h 12"/>
                <a:gd name="T24" fmla="*/ 7 w 7"/>
                <a:gd name="T25" fmla="*/ 11 h 12"/>
                <a:gd name="T26" fmla="*/ 7 w 7"/>
                <a:gd name="T27" fmla="*/ 12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12"/>
                <a:gd name="T44" fmla="*/ 7 w 7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12">
                  <a:moveTo>
                    <a:pt x="7" y="12"/>
                  </a:move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5" name="Freeform 36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7 h 8"/>
                <a:gd name="T6" fmla="*/ 0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2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5 w 5"/>
                <a:gd name="T19" fmla="*/ 5 h 8"/>
                <a:gd name="T20" fmla="*/ 3 w 5"/>
                <a:gd name="T21" fmla="*/ 7 h 8"/>
                <a:gd name="T22" fmla="*/ 2 w 5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6" name="Freeform 37"/>
            <p:cNvSpPr>
              <a:spLocks/>
            </p:cNvSpPr>
            <p:nvPr/>
          </p:nvSpPr>
          <p:spPr bwMode="auto">
            <a:xfrm>
              <a:off x="1897" y="139"/>
              <a:ext cx="388" cy="591"/>
            </a:xfrm>
            <a:custGeom>
              <a:avLst/>
              <a:gdLst>
                <a:gd name="T0" fmla="*/ 103 w 388"/>
                <a:gd name="T1" fmla="*/ 566 h 591"/>
                <a:gd name="T2" fmla="*/ 87 w 388"/>
                <a:gd name="T3" fmla="*/ 545 h 591"/>
                <a:gd name="T4" fmla="*/ 49 w 388"/>
                <a:gd name="T5" fmla="*/ 587 h 591"/>
                <a:gd name="T6" fmla="*/ 34 w 388"/>
                <a:gd name="T7" fmla="*/ 569 h 591"/>
                <a:gd name="T8" fmla="*/ 44 w 388"/>
                <a:gd name="T9" fmla="*/ 556 h 591"/>
                <a:gd name="T10" fmla="*/ 27 w 388"/>
                <a:gd name="T11" fmla="*/ 548 h 591"/>
                <a:gd name="T12" fmla="*/ 4 w 388"/>
                <a:gd name="T13" fmla="*/ 516 h 591"/>
                <a:gd name="T14" fmla="*/ 16 w 388"/>
                <a:gd name="T15" fmla="*/ 485 h 591"/>
                <a:gd name="T16" fmla="*/ 7 w 388"/>
                <a:gd name="T17" fmla="*/ 459 h 591"/>
                <a:gd name="T18" fmla="*/ 29 w 388"/>
                <a:gd name="T19" fmla="*/ 456 h 591"/>
                <a:gd name="T20" fmla="*/ 27 w 388"/>
                <a:gd name="T21" fmla="*/ 443 h 591"/>
                <a:gd name="T22" fmla="*/ 34 w 388"/>
                <a:gd name="T23" fmla="*/ 437 h 591"/>
                <a:gd name="T24" fmla="*/ 37 w 388"/>
                <a:gd name="T25" fmla="*/ 451 h 591"/>
                <a:gd name="T26" fmla="*/ 46 w 388"/>
                <a:gd name="T27" fmla="*/ 443 h 591"/>
                <a:gd name="T28" fmla="*/ 44 w 388"/>
                <a:gd name="T29" fmla="*/ 431 h 591"/>
                <a:gd name="T30" fmla="*/ 59 w 388"/>
                <a:gd name="T31" fmla="*/ 447 h 591"/>
                <a:gd name="T32" fmla="*/ 60 w 388"/>
                <a:gd name="T33" fmla="*/ 459 h 591"/>
                <a:gd name="T34" fmla="*/ 82 w 388"/>
                <a:gd name="T35" fmla="*/ 462 h 591"/>
                <a:gd name="T36" fmla="*/ 90 w 388"/>
                <a:gd name="T37" fmla="*/ 491 h 591"/>
                <a:gd name="T38" fmla="*/ 106 w 388"/>
                <a:gd name="T39" fmla="*/ 516 h 591"/>
                <a:gd name="T40" fmla="*/ 140 w 388"/>
                <a:gd name="T41" fmla="*/ 498 h 591"/>
                <a:gd name="T42" fmla="*/ 134 w 388"/>
                <a:gd name="T43" fmla="*/ 476 h 591"/>
                <a:gd name="T44" fmla="*/ 140 w 388"/>
                <a:gd name="T45" fmla="*/ 460 h 591"/>
                <a:gd name="T46" fmla="*/ 137 w 388"/>
                <a:gd name="T47" fmla="*/ 437 h 591"/>
                <a:gd name="T48" fmla="*/ 153 w 388"/>
                <a:gd name="T49" fmla="*/ 445 h 591"/>
                <a:gd name="T50" fmla="*/ 160 w 388"/>
                <a:gd name="T51" fmla="*/ 432 h 591"/>
                <a:gd name="T52" fmla="*/ 179 w 388"/>
                <a:gd name="T53" fmla="*/ 429 h 591"/>
                <a:gd name="T54" fmla="*/ 190 w 388"/>
                <a:gd name="T55" fmla="*/ 434 h 591"/>
                <a:gd name="T56" fmla="*/ 190 w 388"/>
                <a:gd name="T57" fmla="*/ 421 h 591"/>
                <a:gd name="T58" fmla="*/ 176 w 388"/>
                <a:gd name="T59" fmla="*/ 388 h 591"/>
                <a:gd name="T60" fmla="*/ 204 w 388"/>
                <a:gd name="T61" fmla="*/ 406 h 591"/>
                <a:gd name="T62" fmla="*/ 232 w 388"/>
                <a:gd name="T63" fmla="*/ 409 h 591"/>
                <a:gd name="T64" fmla="*/ 263 w 388"/>
                <a:gd name="T65" fmla="*/ 398 h 591"/>
                <a:gd name="T66" fmla="*/ 268 w 388"/>
                <a:gd name="T67" fmla="*/ 379 h 591"/>
                <a:gd name="T68" fmla="*/ 278 w 388"/>
                <a:gd name="T69" fmla="*/ 357 h 591"/>
                <a:gd name="T70" fmla="*/ 281 w 388"/>
                <a:gd name="T71" fmla="*/ 348 h 591"/>
                <a:gd name="T72" fmla="*/ 275 w 388"/>
                <a:gd name="T73" fmla="*/ 346 h 591"/>
                <a:gd name="T74" fmla="*/ 279 w 388"/>
                <a:gd name="T75" fmla="*/ 325 h 591"/>
                <a:gd name="T76" fmla="*/ 279 w 388"/>
                <a:gd name="T77" fmla="*/ 312 h 591"/>
                <a:gd name="T78" fmla="*/ 290 w 388"/>
                <a:gd name="T79" fmla="*/ 288 h 591"/>
                <a:gd name="T80" fmla="*/ 300 w 388"/>
                <a:gd name="T81" fmla="*/ 281 h 591"/>
                <a:gd name="T82" fmla="*/ 307 w 388"/>
                <a:gd name="T83" fmla="*/ 266 h 591"/>
                <a:gd name="T84" fmla="*/ 318 w 388"/>
                <a:gd name="T85" fmla="*/ 246 h 591"/>
                <a:gd name="T86" fmla="*/ 304 w 388"/>
                <a:gd name="T87" fmla="*/ 210 h 591"/>
                <a:gd name="T88" fmla="*/ 294 w 388"/>
                <a:gd name="T89" fmla="*/ 177 h 591"/>
                <a:gd name="T90" fmla="*/ 290 w 388"/>
                <a:gd name="T91" fmla="*/ 162 h 591"/>
                <a:gd name="T92" fmla="*/ 291 w 388"/>
                <a:gd name="T93" fmla="*/ 144 h 591"/>
                <a:gd name="T94" fmla="*/ 273 w 388"/>
                <a:gd name="T95" fmla="*/ 131 h 591"/>
                <a:gd name="T96" fmla="*/ 262 w 388"/>
                <a:gd name="T97" fmla="*/ 121 h 591"/>
                <a:gd name="T98" fmla="*/ 262 w 388"/>
                <a:gd name="T99" fmla="*/ 100 h 591"/>
                <a:gd name="T100" fmla="*/ 300 w 388"/>
                <a:gd name="T101" fmla="*/ 127 h 591"/>
                <a:gd name="T102" fmla="*/ 318 w 388"/>
                <a:gd name="T103" fmla="*/ 115 h 591"/>
                <a:gd name="T104" fmla="*/ 326 w 388"/>
                <a:gd name="T105" fmla="*/ 91 h 591"/>
                <a:gd name="T106" fmla="*/ 337 w 388"/>
                <a:gd name="T107" fmla="*/ 75 h 591"/>
                <a:gd name="T108" fmla="*/ 356 w 388"/>
                <a:gd name="T109" fmla="*/ 72 h 591"/>
                <a:gd name="T110" fmla="*/ 372 w 388"/>
                <a:gd name="T111" fmla="*/ 62 h 591"/>
                <a:gd name="T112" fmla="*/ 384 w 388"/>
                <a:gd name="T113" fmla="*/ 32 h 591"/>
                <a:gd name="T114" fmla="*/ 376 w 388"/>
                <a:gd name="T115" fmla="*/ 16 h 591"/>
                <a:gd name="T116" fmla="*/ 369 w 388"/>
                <a:gd name="T117" fmla="*/ 6 h 591"/>
                <a:gd name="T118" fmla="*/ 382 w 388"/>
                <a:gd name="T119" fmla="*/ 9 h 5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8"/>
                <a:gd name="T181" fmla="*/ 0 h 591"/>
                <a:gd name="T182" fmla="*/ 388 w 388"/>
                <a:gd name="T183" fmla="*/ 591 h 5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8" h="591">
                  <a:moveTo>
                    <a:pt x="151" y="584"/>
                  </a:moveTo>
                  <a:lnTo>
                    <a:pt x="150" y="585"/>
                  </a:lnTo>
                  <a:lnTo>
                    <a:pt x="147" y="585"/>
                  </a:lnTo>
                  <a:lnTo>
                    <a:pt x="144" y="585"/>
                  </a:lnTo>
                  <a:lnTo>
                    <a:pt x="141" y="582"/>
                  </a:lnTo>
                  <a:lnTo>
                    <a:pt x="135" y="581"/>
                  </a:lnTo>
                  <a:lnTo>
                    <a:pt x="131" y="581"/>
                  </a:lnTo>
                  <a:lnTo>
                    <a:pt x="125" y="579"/>
                  </a:lnTo>
                  <a:lnTo>
                    <a:pt x="121" y="576"/>
                  </a:lnTo>
                  <a:lnTo>
                    <a:pt x="118" y="572"/>
                  </a:lnTo>
                  <a:lnTo>
                    <a:pt x="116" y="569"/>
                  </a:lnTo>
                  <a:lnTo>
                    <a:pt x="115" y="567"/>
                  </a:lnTo>
                  <a:lnTo>
                    <a:pt x="112" y="567"/>
                  </a:lnTo>
                  <a:lnTo>
                    <a:pt x="110" y="569"/>
                  </a:lnTo>
                  <a:lnTo>
                    <a:pt x="107" y="567"/>
                  </a:lnTo>
                  <a:lnTo>
                    <a:pt x="106" y="566"/>
                  </a:lnTo>
                  <a:lnTo>
                    <a:pt x="103" y="566"/>
                  </a:lnTo>
                  <a:lnTo>
                    <a:pt x="100" y="569"/>
                  </a:lnTo>
                  <a:lnTo>
                    <a:pt x="97" y="567"/>
                  </a:lnTo>
                  <a:lnTo>
                    <a:pt x="99" y="563"/>
                  </a:lnTo>
                  <a:lnTo>
                    <a:pt x="100" y="559"/>
                  </a:lnTo>
                  <a:lnTo>
                    <a:pt x="103" y="554"/>
                  </a:lnTo>
                  <a:lnTo>
                    <a:pt x="106" y="550"/>
                  </a:lnTo>
                  <a:lnTo>
                    <a:pt x="109" y="547"/>
                  </a:lnTo>
                  <a:lnTo>
                    <a:pt x="112" y="542"/>
                  </a:lnTo>
                  <a:lnTo>
                    <a:pt x="115" y="538"/>
                  </a:lnTo>
                  <a:lnTo>
                    <a:pt x="116" y="537"/>
                  </a:lnTo>
                  <a:lnTo>
                    <a:pt x="116" y="534"/>
                  </a:lnTo>
                  <a:lnTo>
                    <a:pt x="113" y="532"/>
                  </a:lnTo>
                  <a:lnTo>
                    <a:pt x="109" y="534"/>
                  </a:lnTo>
                  <a:lnTo>
                    <a:pt x="104" y="537"/>
                  </a:lnTo>
                  <a:lnTo>
                    <a:pt x="100" y="541"/>
                  </a:lnTo>
                  <a:lnTo>
                    <a:pt x="94" y="542"/>
                  </a:lnTo>
                  <a:lnTo>
                    <a:pt x="87" y="545"/>
                  </a:lnTo>
                  <a:lnTo>
                    <a:pt x="81" y="550"/>
                  </a:lnTo>
                  <a:lnTo>
                    <a:pt x="79" y="554"/>
                  </a:lnTo>
                  <a:lnTo>
                    <a:pt x="77" y="557"/>
                  </a:lnTo>
                  <a:lnTo>
                    <a:pt x="74" y="560"/>
                  </a:lnTo>
                  <a:lnTo>
                    <a:pt x="71" y="562"/>
                  </a:lnTo>
                  <a:lnTo>
                    <a:pt x="68" y="562"/>
                  </a:lnTo>
                  <a:lnTo>
                    <a:pt x="63" y="562"/>
                  </a:lnTo>
                  <a:lnTo>
                    <a:pt x="59" y="565"/>
                  </a:lnTo>
                  <a:lnTo>
                    <a:pt x="59" y="569"/>
                  </a:lnTo>
                  <a:lnTo>
                    <a:pt x="59" y="572"/>
                  </a:lnTo>
                  <a:lnTo>
                    <a:pt x="57" y="575"/>
                  </a:lnTo>
                  <a:lnTo>
                    <a:pt x="53" y="578"/>
                  </a:lnTo>
                  <a:lnTo>
                    <a:pt x="47" y="579"/>
                  </a:lnTo>
                  <a:lnTo>
                    <a:pt x="46" y="579"/>
                  </a:lnTo>
                  <a:lnTo>
                    <a:pt x="46" y="581"/>
                  </a:lnTo>
                  <a:lnTo>
                    <a:pt x="46" y="584"/>
                  </a:lnTo>
                  <a:lnTo>
                    <a:pt x="49" y="587"/>
                  </a:lnTo>
                  <a:lnTo>
                    <a:pt x="49" y="588"/>
                  </a:lnTo>
                  <a:lnTo>
                    <a:pt x="44" y="591"/>
                  </a:lnTo>
                  <a:lnTo>
                    <a:pt x="43" y="591"/>
                  </a:lnTo>
                  <a:lnTo>
                    <a:pt x="32" y="585"/>
                  </a:lnTo>
                  <a:lnTo>
                    <a:pt x="31" y="585"/>
                  </a:lnTo>
                  <a:lnTo>
                    <a:pt x="27" y="579"/>
                  </a:lnTo>
                  <a:lnTo>
                    <a:pt x="24" y="576"/>
                  </a:lnTo>
                  <a:lnTo>
                    <a:pt x="19" y="576"/>
                  </a:lnTo>
                  <a:lnTo>
                    <a:pt x="18" y="576"/>
                  </a:lnTo>
                  <a:lnTo>
                    <a:pt x="16" y="573"/>
                  </a:lnTo>
                  <a:lnTo>
                    <a:pt x="16" y="572"/>
                  </a:lnTo>
                  <a:lnTo>
                    <a:pt x="18" y="572"/>
                  </a:lnTo>
                  <a:lnTo>
                    <a:pt x="21" y="570"/>
                  </a:lnTo>
                  <a:lnTo>
                    <a:pt x="28" y="570"/>
                  </a:lnTo>
                  <a:lnTo>
                    <a:pt x="29" y="570"/>
                  </a:lnTo>
                  <a:lnTo>
                    <a:pt x="32" y="570"/>
                  </a:lnTo>
                  <a:lnTo>
                    <a:pt x="34" y="569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7" y="565"/>
                  </a:lnTo>
                  <a:lnTo>
                    <a:pt x="38" y="565"/>
                  </a:lnTo>
                  <a:lnTo>
                    <a:pt x="40" y="565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4" y="563"/>
                  </a:lnTo>
                  <a:lnTo>
                    <a:pt x="44" y="562"/>
                  </a:lnTo>
                  <a:lnTo>
                    <a:pt x="47" y="562"/>
                  </a:lnTo>
                  <a:lnTo>
                    <a:pt x="46" y="560"/>
                  </a:lnTo>
                  <a:lnTo>
                    <a:pt x="44" y="560"/>
                  </a:lnTo>
                  <a:lnTo>
                    <a:pt x="43" y="560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4" y="556"/>
                  </a:lnTo>
                  <a:lnTo>
                    <a:pt x="44" y="553"/>
                  </a:lnTo>
                  <a:lnTo>
                    <a:pt x="41" y="554"/>
                  </a:lnTo>
                  <a:lnTo>
                    <a:pt x="38" y="557"/>
                  </a:lnTo>
                  <a:lnTo>
                    <a:pt x="37" y="557"/>
                  </a:lnTo>
                  <a:lnTo>
                    <a:pt x="35" y="557"/>
                  </a:lnTo>
                  <a:lnTo>
                    <a:pt x="35" y="554"/>
                  </a:lnTo>
                  <a:lnTo>
                    <a:pt x="35" y="551"/>
                  </a:lnTo>
                  <a:lnTo>
                    <a:pt x="37" y="551"/>
                  </a:lnTo>
                  <a:lnTo>
                    <a:pt x="35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2" y="550"/>
                  </a:lnTo>
                  <a:lnTo>
                    <a:pt x="28" y="550"/>
                  </a:lnTo>
                  <a:lnTo>
                    <a:pt x="27" y="553"/>
                  </a:lnTo>
                  <a:lnTo>
                    <a:pt x="27" y="550"/>
                  </a:lnTo>
                  <a:lnTo>
                    <a:pt x="27" y="548"/>
                  </a:lnTo>
                  <a:lnTo>
                    <a:pt x="25" y="547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16" y="545"/>
                  </a:lnTo>
                  <a:lnTo>
                    <a:pt x="10" y="542"/>
                  </a:lnTo>
                  <a:lnTo>
                    <a:pt x="9" y="541"/>
                  </a:lnTo>
                  <a:lnTo>
                    <a:pt x="7" y="540"/>
                  </a:lnTo>
                  <a:lnTo>
                    <a:pt x="4" y="531"/>
                  </a:lnTo>
                  <a:lnTo>
                    <a:pt x="4" y="528"/>
                  </a:lnTo>
                  <a:lnTo>
                    <a:pt x="3" y="525"/>
                  </a:lnTo>
                  <a:lnTo>
                    <a:pt x="2" y="519"/>
                  </a:lnTo>
                  <a:lnTo>
                    <a:pt x="2" y="518"/>
                  </a:lnTo>
                  <a:lnTo>
                    <a:pt x="3" y="516"/>
                  </a:lnTo>
                  <a:lnTo>
                    <a:pt x="4" y="516"/>
                  </a:lnTo>
                  <a:lnTo>
                    <a:pt x="6" y="518"/>
                  </a:lnTo>
                  <a:lnTo>
                    <a:pt x="6" y="516"/>
                  </a:lnTo>
                  <a:lnTo>
                    <a:pt x="4" y="516"/>
                  </a:lnTo>
                  <a:lnTo>
                    <a:pt x="3" y="513"/>
                  </a:lnTo>
                  <a:lnTo>
                    <a:pt x="2" y="513"/>
                  </a:lnTo>
                  <a:lnTo>
                    <a:pt x="2" y="512"/>
                  </a:lnTo>
                  <a:lnTo>
                    <a:pt x="0" y="507"/>
                  </a:lnTo>
                  <a:lnTo>
                    <a:pt x="0" y="501"/>
                  </a:lnTo>
                  <a:lnTo>
                    <a:pt x="0" y="497"/>
                  </a:lnTo>
                  <a:lnTo>
                    <a:pt x="3" y="493"/>
                  </a:lnTo>
                  <a:lnTo>
                    <a:pt x="3" y="488"/>
                  </a:lnTo>
                  <a:lnTo>
                    <a:pt x="4" y="487"/>
                  </a:lnTo>
                  <a:lnTo>
                    <a:pt x="7" y="488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2" y="490"/>
                  </a:lnTo>
                  <a:lnTo>
                    <a:pt x="13" y="490"/>
                  </a:lnTo>
                  <a:lnTo>
                    <a:pt x="15" y="490"/>
                  </a:lnTo>
                  <a:lnTo>
                    <a:pt x="16" y="485"/>
                  </a:lnTo>
                  <a:lnTo>
                    <a:pt x="18" y="485"/>
                  </a:lnTo>
                  <a:lnTo>
                    <a:pt x="18" y="482"/>
                  </a:lnTo>
                  <a:lnTo>
                    <a:pt x="18" y="479"/>
                  </a:lnTo>
                  <a:lnTo>
                    <a:pt x="18" y="481"/>
                  </a:lnTo>
                  <a:lnTo>
                    <a:pt x="15" y="485"/>
                  </a:lnTo>
                  <a:lnTo>
                    <a:pt x="15" y="487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0" y="484"/>
                  </a:lnTo>
                  <a:lnTo>
                    <a:pt x="10" y="485"/>
                  </a:lnTo>
                  <a:lnTo>
                    <a:pt x="4" y="485"/>
                  </a:lnTo>
                  <a:lnTo>
                    <a:pt x="3" y="482"/>
                  </a:lnTo>
                  <a:lnTo>
                    <a:pt x="4" y="472"/>
                  </a:lnTo>
                  <a:lnTo>
                    <a:pt x="6" y="469"/>
                  </a:lnTo>
                  <a:lnTo>
                    <a:pt x="6" y="468"/>
                  </a:lnTo>
                  <a:lnTo>
                    <a:pt x="7" y="460"/>
                  </a:lnTo>
                  <a:lnTo>
                    <a:pt x="7" y="459"/>
                  </a:lnTo>
                  <a:lnTo>
                    <a:pt x="7" y="456"/>
                  </a:lnTo>
                  <a:lnTo>
                    <a:pt x="9" y="454"/>
                  </a:lnTo>
                  <a:lnTo>
                    <a:pt x="9" y="451"/>
                  </a:lnTo>
                  <a:lnTo>
                    <a:pt x="12" y="450"/>
                  </a:lnTo>
                  <a:lnTo>
                    <a:pt x="13" y="450"/>
                  </a:lnTo>
                  <a:lnTo>
                    <a:pt x="15" y="450"/>
                  </a:lnTo>
                  <a:lnTo>
                    <a:pt x="18" y="453"/>
                  </a:lnTo>
                  <a:lnTo>
                    <a:pt x="21" y="453"/>
                  </a:lnTo>
                  <a:lnTo>
                    <a:pt x="25" y="451"/>
                  </a:lnTo>
                  <a:lnTo>
                    <a:pt x="22" y="453"/>
                  </a:lnTo>
                  <a:lnTo>
                    <a:pt x="22" y="454"/>
                  </a:lnTo>
                  <a:lnTo>
                    <a:pt x="25" y="453"/>
                  </a:lnTo>
                  <a:lnTo>
                    <a:pt x="27" y="454"/>
                  </a:lnTo>
                  <a:lnTo>
                    <a:pt x="28" y="454"/>
                  </a:lnTo>
                  <a:lnTo>
                    <a:pt x="27" y="454"/>
                  </a:lnTo>
                  <a:lnTo>
                    <a:pt x="28" y="456"/>
                  </a:lnTo>
                  <a:lnTo>
                    <a:pt x="29" y="456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7" y="450"/>
                  </a:lnTo>
                  <a:lnTo>
                    <a:pt x="27" y="445"/>
                  </a:lnTo>
                  <a:lnTo>
                    <a:pt x="25" y="445"/>
                  </a:lnTo>
                  <a:lnTo>
                    <a:pt x="24" y="447"/>
                  </a:lnTo>
                  <a:lnTo>
                    <a:pt x="22" y="445"/>
                  </a:lnTo>
                  <a:lnTo>
                    <a:pt x="27" y="444"/>
                  </a:lnTo>
                  <a:lnTo>
                    <a:pt x="27" y="443"/>
                  </a:lnTo>
                  <a:lnTo>
                    <a:pt x="28" y="438"/>
                  </a:lnTo>
                  <a:lnTo>
                    <a:pt x="27" y="437"/>
                  </a:lnTo>
                  <a:lnTo>
                    <a:pt x="31" y="431"/>
                  </a:lnTo>
                  <a:lnTo>
                    <a:pt x="32" y="428"/>
                  </a:lnTo>
                  <a:lnTo>
                    <a:pt x="32" y="426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4" y="426"/>
                  </a:lnTo>
                  <a:lnTo>
                    <a:pt x="35" y="428"/>
                  </a:lnTo>
                  <a:lnTo>
                    <a:pt x="38" y="431"/>
                  </a:lnTo>
                  <a:lnTo>
                    <a:pt x="38" y="432"/>
                  </a:lnTo>
                  <a:lnTo>
                    <a:pt x="40" y="434"/>
                  </a:lnTo>
                  <a:lnTo>
                    <a:pt x="38" y="434"/>
                  </a:lnTo>
                  <a:lnTo>
                    <a:pt x="37" y="435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7"/>
                  </a:lnTo>
                  <a:lnTo>
                    <a:pt x="32" y="438"/>
                  </a:lnTo>
                  <a:lnTo>
                    <a:pt x="32" y="440"/>
                  </a:lnTo>
                  <a:lnTo>
                    <a:pt x="34" y="443"/>
                  </a:lnTo>
                  <a:lnTo>
                    <a:pt x="35" y="443"/>
                  </a:lnTo>
                  <a:lnTo>
                    <a:pt x="35" y="444"/>
                  </a:lnTo>
                  <a:lnTo>
                    <a:pt x="35" y="445"/>
                  </a:lnTo>
                  <a:lnTo>
                    <a:pt x="35" y="444"/>
                  </a:lnTo>
                  <a:lnTo>
                    <a:pt x="37" y="443"/>
                  </a:lnTo>
                  <a:lnTo>
                    <a:pt x="37" y="440"/>
                  </a:lnTo>
                  <a:lnTo>
                    <a:pt x="38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37" y="447"/>
                  </a:lnTo>
                  <a:lnTo>
                    <a:pt x="35" y="450"/>
                  </a:lnTo>
                  <a:lnTo>
                    <a:pt x="35" y="451"/>
                  </a:lnTo>
                  <a:lnTo>
                    <a:pt x="37" y="451"/>
                  </a:lnTo>
                  <a:lnTo>
                    <a:pt x="37" y="448"/>
                  </a:lnTo>
                  <a:lnTo>
                    <a:pt x="38" y="448"/>
                  </a:lnTo>
                  <a:lnTo>
                    <a:pt x="40" y="447"/>
                  </a:lnTo>
                  <a:lnTo>
                    <a:pt x="40" y="448"/>
                  </a:lnTo>
                  <a:lnTo>
                    <a:pt x="40" y="450"/>
                  </a:lnTo>
                  <a:lnTo>
                    <a:pt x="41" y="450"/>
                  </a:lnTo>
                  <a:lnTo>
                    <a:pt x="43" y="448"/>
                  </a:lnTo>
                  <a:lnTo>
                    <a:pt x="44" y="448"/>
                  </a:lnTo>
                  <a:lnTo>
                    <a:pt x="44" y="447"/>
                  </a:lnTo>
                  <a:lnTo>
                    <a:pt x="46" y="447"/>
                  </a:lnTo>
                  <a:lnTo>
                    <a:pt x="47" y="447"/>
                  </a:lnTo>
                  <a:lnTo>
                    <a:pt x="44" y="445"/>
                  </a:lnTo>
                  <a:lnTo>
                    <a:pt x="41" y="443"/>
                  </a:lnTo>
                  <a:lnTo>
                    <a:pt x="43" y="443"/>
                  </a:lnTo>
                  <a:lnTo>
                    <a:pt x="43" y="441"/>
                  </a:lnTo>
                  <a:lnTo>
                    <a:pt x="44" y="443"/>
                  </a:lnTo>
                  <a:lnTo>
                    <a:pt x="46" y="443"/>
                  </a:lnTo>
                  <a:lnTo>
                    <a:pt x="47" y="444"/>
                  </a:lnTo>
                  <a:lnTo>
                    <a:pt x="49" y="444"/>
                  </a:lnTo>
                  <a:lnTo>
                    <a:pt x="47" y="443"/>
                  </a:lnTo>
                  <a:lnTo>
                    <a:pt x="49" y="441"/>
                  </a:lnTo>
                  <a:lnTo>
                    <a:pt x="50" y="444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4" y="443"/>
                  </a:lnTo>
                  <a:lnTo>
                    <a:pt x="53" y="441"/>
                  </a:lnTo>
                  <a:lnTo>
                    <a:pt x="52" y="440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50" y="431"/>
                  </a:lnTo>
                  <a:lnTo>
                    <a:pt x="53" y="432"/>
                  </a:lnTo>
                  <a:lnTo>
                    <a:pt x="56" y="432"/>
                  </a:lnTo>
                  <a:lnTo>
                    <a:pt x="57" y="432"/>
                  </a:lnTo>
                  <a:lnTo>
                    <a:pt x="57" y="434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60" y="441"/>
                  </a:lnTo>
                  <a:lnTo>
                    <a:pt x="60" y="443"/>
                  </a:lnTo>
                  <a:lnTo>
                    <a:pt x="63" y="445"/>
                  </a:lnTo>
                  <a:lnTo>
                    <a:pt x="65" y="445"/>
                  </a:lnTo>
                  <a:lnTo>
                    <a:pt x="65" y="447"/>
                  </a:lnTo>
                  <a:lnTo>
                    <a:pt x="63" y="448"/>
                  </a:lnTo>
                  <a:lnTo>
                    <a:pt x="62" y="447"/>
                  </a:lnTo>
                  <a:lnTo>
                    <a:pt x="60" y="447"/>
                  </a:lnTo>
                  <a:lnTo>
                    <a:pt x="59" y="447"/>
                  </a:lnTo>
                  <a:lnTo>
                    <a:pt x="60" y="448"/>
                  </a:lnTo>
                  <a:lnTo>
                    <a:pt x="62" y="448"/>
                  </a:lnTo>
                  <a:lnTo>
                    <a:pt x="62" y="451"/>
                  </a:lnTo>
                  <a:lnTo>
                    <a:pt x="62" y="453"/>
                  </a:lnTo>
                  <a:lnTo>
                    <a:pt x="63" y="453"/>
                  </a:lnTo>
                  <a:lnTo>
                    <a:pt x="63" y="451"/>
                  </a:lnTo>
                  <a:lnTo>
                    <a:pt x="63" y="450"/>
                  </a:lnTo>
                  <a:lnTo>
                    <a:pt x="65" y="448"/>
                  </a:lnTo>
                  <a:lnTo>
                    <a:pt x="66" y="450"/>
                  </a:lnTo>
                  <a:lnTo>
                    <a:pt x="65" y="453"/>
                  </a:lnTo>
                  <a:lnTo>
                    <a:pt x="65" y="454"/>
                  </a:lnTo>
                  <a:lnTo>
                    <a:pt x="60" y="457"/>
                  </a:lnTo>
                  <a:lnTo>
                    <a:pt x="59" y="459"/>
                  </a:lnTo>
                  <a:lnTo>
                    <a:pt x="59" y="462"/>
                  </a:lnTo>
                  <a:lnTo>
                    <a:pt x="60" y="463"/>
                  </a:lnTo>
                  <a:lnTo>
                    <a:pt x="62" y="462"/>
                  </a:lnTo>
                  <a:lnTo>
                    <a:pt x="60" y="459"/>
                  </a:lnTo>
                  <a:lnTo>
                    <a:pt x="62" y="457"/>
                  </a:lnTo>
                  <a:lnTo>
                    <a:pt x="66" y="456"/>
                  </a:lnTo>
                  <a:lnTo>
                    <a:pt x="68" y="454"/>
                  </a:lnTo>
                  <a:lnTo>
                    <a:pt x="69" y="453"/>
                  </a:lnTo>
                  <a:lnTo>
                    <a:pt x="71" y="450"/>
                  </a:lnTo>
                  <a:lnTo>
                    <a:pt x="71" y="451"/>
                  </a:lnTo>
                  <a:lnTo>
                    <a:pt x="72" y="454"/>
                  </a:lnTo>
                  <a:lnTo>
                    <a:pt x="75" y="454"/>
                  </a:lnTo>
                  <a:lnTo>
                    <a:pt x="75" y="453"/>
                  </a:lnTo>
                  <a:lnTo>
                    <a:pt x="77" y="454"/>
                  </a:lnTo>
                  <a:lnTo>
                    <a:pt x="79" y="453"/>
                  </a:lnTo>
                  <a:lnTo>
                    <a:pt x="81" y="454"/>
                  </a:lnTo>
                  <a:lnTo>
                    <a:pt x="79" y="457"/>
                  </a:lnTo>
                  <a:lnTo>
                    <a:pt x="79" y="460"/>
                  </a:lnTo>
                  <a:lnTo>
                    <a:pt x="79" y="462"/>
                  </a:lnTo>
                  <a:lnTo>
                    <a:pt x="81" y="462"/>
                  </a:lnTo>
                  <a:lnTo>
                    <a:pt x="82" y="462"/>
                  </a:lnTo>
                  <a:lnTo>
                    <a:pt x="82" y="463"/>
                  </a:lnTo>
                  <a:lnTo>
                    <a:pt x="82" y="468"/>
                  </a:lnTo>
                  <a:lnTo>
                    <a:pt x="81" y="470"/>
                  </a:lnTo>
                  <a:lnTo>
                    <a:pt x="81" y="472"/>
                  </a:lnTo>
                  <a:lnTo>
                    <a:pt x="82" y="473"/>
                  </a:lnTo>
                  <a:lnTo>
                    <a:pt x="82" y="475"/>
                  </a:lnTo>
                  <a:lnTo>
                    <a:pt x="84" y="473"/>
                  </a:lnTo>
                  <a:lnTo>
                    <a:pt x="85" y="473"/>
                  </a:lnTo>
                  <a:lnTo>
                    <a:pt x="87" y="478"/>
                  </a:lnTo>
                  <a:lnTo>
                    <a:pt x="85" y="482"/>
                  </a:lnTo>
                  <a:lnTo>
                    <a:pt x="87" y="485"/>
                  </a:lnTo>
                  <a:lnTo>
                    <a:pt x="87" y="488"/>
                  </a:lnTo>
                  <a:lnTo>
                    <a:pt x="85" y="490"/>
                  </a:lnTo>
                  <a:lnTo>
                    <a:pt x="87" y="490"/>
                  </a:lnTo>
                  <a:lnTo>
                    <a:pt x="88" y="490"/>
                  </a:lnTo>
                  <a:lnTo>
                    <a:pt x="90" y="491"/>
                  </a:lnTo>
                  <a:lnTo>
                    <a:pt x="91" y="490"/>
                  </a:lnTo>
                  <a:lnTo>
                    <a:pt x="93" y="491"/>
                  </a:lnTo>
                  <a:lnTo>
                    <a:pt x="91" y="494"/>
                  </a:lnTo>
                  <a:lnTo>
                    <a:pt x="91" y="495"/>
                  </a:lnTo>
                  <a:lnTo>
                    <a:pt x="90" y="493"/>
                  </a:lnTo>
                  <a:lnTo>
                    <a:pt x="90" y="494"/>
                  </a:lnTo>
                  <a:lnTo>
                    <a:pt x="88" y="494"/>
                  </a:lnTo>
                  <a:lnTo>
                    <a:pt x="87" y="494"/>
                  </a:lnTo>
                  <a:lnTo>
                    <a:pt x="88" y="498"/>
                  </a:lnTo>
                  <a:lnTo>
                    <a:pt x="88" y="500"/>
                  </a:lnTo>
                  <a:lnTo>
                    <a:pt x="94" y="501"/>
                  </a:lnTo>
                  <a:lnTo>
                    <a:pt x="99" y="504"/>
                  </a:lnTo>
                  <a:lnTo>
                    <a:pt x="99" y="507"/>
                  </a:lnTo>
                  <a:lnTo>
                    <a:pt x="100" y="509"/>
                  </a:lnTo>
                  <a:lnTo>
                    <a:pt x="103" y="513"/>
                  </a:lnTo>
                  <a:lnTo>
                    <a:pt x="106" y="515"/>
                  </a:lnTo>
                  <a:lnTo>
                    <a:pt x="106" y="516"/>
                  </a:lnTo>
                  <a:lnTo>
                    <a:pt x="109" y="516"/>
                  </a:lnTo>
                  <a:lnTo>
                    <a:pt x="110" y="515"/>
                  </a:lnTo>
                  <a:lnTo>
                    <a:pt x="115" y="518"/>
                  </a:lnTo>
                  <a:lnTo>
                    <a:pt x="116" y="516"/>
                  </a:lnTo>
                  <a:lnTo>
                    <a:pt x="122" y="515"/>
                  </a:lnTo>
                  <a:lnTo>
                    <a:pt x="129" y="510"/>
                  </a:lnTo>
                  <a:lnTo>
                    <a:pt x="131" y="509"/>
                  </a:lnTo>
                  <a:lnTo>
                    <a:pt x="131" y="507"/>
                  </a:lnTo>
                  <a:lnTo>
                    <a:pt x="132" y="509"/>
                  </a:lnTo>
                  <a:lnTo>
                    <a:pt x="134" y="509"/>
                  </a:lnTo>
                  <a:lnTo>
                    <a:pt x="134" y="507"/>
                  </a:lnTo>
                  <a:lnTo>
                    <a:pt x="134" y="506"/>
                  </a:lnTo>
                  <a:lnTo>
                    <a:pt x="132" y="504"/>
                  </a:lnTo>
                  <a:lnTo>
                    <a:pt x="134" y="503"/>
                  </a:lnTo>
                  <a:lnTo>
                    <a:pt x="137" y="503"/>
                  </a:lnTo>
                  <a:lnTo>
                    <a:pt x="138" y="500"/>
                  </a:lnTo>
                  <a:lnTo>
                    <a:pt x="140" y="498"/>
                  </a:lnTo>
                  <a:lnTo>
                    <a:pt x="141" y="495"/>
                  </a:lnTo>
                  <a:lnTo>
                    <a:pt x="141" y="494"/>
                  </a:lnTo>
                  <a:lnTo>
                    <a:pt x="140" y="493"/>
                  </a:lnTo>
                  <a:lnTo>
                    <a:pt x="138" y="493"/>
                  </a:lnTo>
                  <a:lnTo>
                    <a:pt x="137" y="491"/>
                  </a:lnTo>
                  <a:lnTo>
                    <a:pt x="134" y="491"/>
                  </a:lnTo>
                  <a:lnTo>
                    <a:pt x="134" y="493"/>
                  </a:lnTo>
                  <a:lnTo>
                    <a:pt x="132" y="491"/>
                  </a:lnTo>
                  <a:lnTo>
                    <a:pt x="132" y="490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4" y="481"/>
                  </a:lnTo>
                  <a:lnTo>
                    <a:pt x="132" y="479"/>
                  </a:lnTo>
                  <a:lnTo>
                    <a:pt x="132" y="478"/>
                  </a:lnTo>
                  <a:lnTo>
                    <a:pt x="132" y="476"/>
                  </a:lnTo>
                  <a:lnTo>
                    <a:pt x="134" y="476"/>
                  </a:lnTo>
                  <a:lnTo>
                    <a:pt x="135" y="476"/>
                  </a:lnTo>
                  <a:lnTo>
                    <a:pt x="137" y="475"/>
                  </a:lnTo>
                  <a:lnTo>
                    <a:pt x="134" y="472"/>
                  </a:lnTo>
                  <a:lnTo>
                    <a:pt x="135" y="470"/>
                  </a:lnTo>
                  <a:lnTo>
                    <a:pt x="135" y="469"/>
                  </a:lnTo>
                  <a:lnTo>
                    <a:pt x="132" y="470"/>
                  </a:lnTo>
                  <a:lnTo>
                    <a:pt x="132" y="469"/>
                  </a:lnTo>
                  <a:lnTo>
                    <a:pt x="135" y="466"/>
                  </a:lnTo>
                  <a:lnTo>
                    <a:pt x="140" y="465"/>
                  </a:lnTo>
                  <a:lnTo>
                    <a:pt x="137" y="463"/>
                  </a:lnTo>
                  <a:lnTo>
                    <a:pt x="135" y="463"/>
                  </a:lnTo>
                  <a:lnTo>
                    <a:pt x="134" y="463"/>
                  </a:lnTo>
                  <a:lnTo>
                    <a:pt x="135" y="462"/>
                  </a:lnTo>
                  <a:lnTo>
                    <a:pt x="137" y="459"/>
                  </a:lnTo>
                  <a:lnTo>
                    <a:pt x="138" y="459"/>
                  </a:lnTo>
                  <a:lnTo>
                    <a:pt x="140" y="462"/>
                  </a:lnTo>
                  <a:lnTo>
                    <a:pt x="140" y="460"/>
                  </a:lnTo>
                  <a:lnTo>
                    <a:pt x="141" y="459"/>
                  </a:lnTo>
                  <a:lnTo>
                    <a:pt x="141" y="460"/>
                  </a:lnTo>
                  <a:lnTo>
                    <a:pt x="143" y="460"/>
                  </a:lnTo>
                  <a:lnTo>
                    <a:pt x="143" y="459"/>
                  </a:lnTo>
                  <a:lnTo>
                    <a:pt x="141" y="457"/>
                  </a:lnTo>
                  <a:lnTo>
                    <a:pt x="141" y="456"/>
                  </a:lnTo>
                  <a:lnTo>
                    <a:pt x="141" y="454"/>
                  </a:lnTo>
                  <a:lnTo>
                    <a:pt x="140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3" y="454"/>
                  </a:lnTo>
                  <a:lnTo>
                    <a:pt x="138" y="450"/>
                  </a:lnTo>
                  <a:lnTo>
                    <a:pt x="135" y="447"/>
                  </a:lnTo>
                  <a:lnTo>
                    <a:pt x="134" y="443"/>
                  </a:lnTo>
                  <a:lnTo>
                    <a:pt x="134" y="438"/>
                  </a:lnTo>
                  <a:lnTo>
                    <a:pt x="135" y="438"/>
                  </a:lnTo>
                  <a:lnTo>
                    <a:pt x="137" y="437"/>
                  </a:lnTo>
                  <a:lnTo>
                    <a:pt x="138" y="437"/>
                  </a:lnTo>
                  <a:lnTo>
                    <a:pt x="140" y="437"/>
                  </a:lnTo>
                  <a:lnTo>
                    <a:pt x="141" y="432"/>
                  </a:lnTo>
                  <a:lnTo>
                    <a:pt x="143" y="432"/>
                  </a:lnTo>
                  <a:lnTo>
                    <a:pt x="143" y="435"/>
                  </a:lnTo>
                  <a:lnTo>
                    <a:pt x="146" y="438"/>
                  </a:lnTo>
                  <a:lnTo>
                    <a:pt x="147" y="440"/>
                  </a:lnTo>
                  <a:lnTo>
                    <a:pt x="147" y="443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8"/>
                  </a:lnTo>
                  <a:lnTo>
                    <a:pt x="150" y="448"/>
                  </a:lnTo>
                  <a:lnTo>
                    <a:pt x="150" y="445"/>
                  </a:lnTo>
                  <a:lnTo>
                    <a:pt x="151" y="445"/>
                  </a:lnTo>
                  <a:lnTo>
                    <a:pt x="151" y="447"/>
                  </a:lnTo>
                  <a:lnTo>
                    <a:pt x="153" y="447"/>
                  </a:lnTo>
                  <a:lnTo>
                    <a:pt x="153" y="445"/>
                  </a:lnTo>
                  <a:lnTo>
                    <a:pt x="149" y="443"/>
                  </a:lnTo>
                  <a:lnTo>
                    <a:pt x="149" y="441"/>
                  </a:lnTo>
                  <a:lnTo>
                    <a:pt x="149" y="440"/>
                  </a:lnTo>
                  <a:lnTo>
                    <a:pt x="150" y="440"/>
                  </a:lnTo>
                  <a:lnTo>
                    <a:pt x="151" y="441"/>
                  </a:lnTo>
                  <a:lnTo>
                    <a:pt x="153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7" y="438"/>
                  </a:lnTo>
                  <a:lnTo>
                    <a:pt x="157" y="437"/>
                  </a:lnTo>
                  <a:lnTo>
                    <a:pt x="156" y="437"/>
                  </a:lnTo>
                  <a:lnTo>
                    <a:pt x="154" y="438"/>
                  </a:lnTo>
                  <a:lnTo>
                    <a:pt x="153" y="438"/>
                  </a:lnTo>
                  <a:lnTo>
                    <a:pt x="153" y="437"/>
                  </a:lnTo>
                  <a:lnTo>
                    <a:pt x="156" y="434"/>
                  </a:lnTo>
                  <a:lnTo>
                    <a:pt x="157" y="434"/>
                  </a:lnTo>
                  <a:lnTo>
                    <a:pt x="160" y="432"/>
                  </a:lnTo>
                  <a:lnTo>
                    <a:pt x="163" y="432"/>
                  </a:lnTo>
                  <a:lnTo>
                    <a:pt x="165" y="434"/>
                  </a:lnTo>
                  <a:lnTo>
                    <a:pt x="168" y="434"/>
                  </a:lnTo>
                  <a:lnTo>
                    <a:pt x="168" y="437"/>
                  </a:lnTo>
                  <a:lnTo>
                    <a:pt x="169" y="437"/>
                  </a:lnTo>
                  <a:lnTo>
                    <a:pt x="171" y="437"/>
                  </a:lnTo>
                  <a:lnTo>
                    <a:pt x="171" y="435"/>
                  </a:lnTo>
                  <a:lnTo>
                    <a:pt x="171" y="432"/>
                  </a:lnTo>
                  <a:lnTo>
                    <a:pt x="169" y="431"/>
                  </a:lnTo>
                  <a:lnTo>
                    <a:pt x="169" y="429"/>
                  </a:lnTo>
                  <a:lnTo>
                    <a:pt x="174" y="431"/>
                  </a:lnTo>
                  <a:lnTo>
                    <a:pt x="174" y="434"/>
                  </a:lnTo>
                  <a:lnTo>
                    <a:pt x="175" y="434"/>
                  </a:lnTo>
                  <a:lnTo>
                    <a:pt x="175" y="431"/>
                  </a:lnTo>
                  <a:lnTo>
                    <a:pt x="175" y="429"/>
                  </a:lnTo>
                  <a:lnTo>
                    <a:pt x="179" y="431"/>
                  </a:lnTo>
                  <a:lnTo>
                    <a:pt x="179" y="429"/>
                  </a:lnTo>
                  <a:lnTo>
                    <a:pt x="179" y="428"/>
                  </a:lnTo>
                  <a:lnTo>
                    <a:pt x="181" y="426"/>
                  </a:lnTo>
                  <a:lnTo>
                    <a:pt x="185" y="428"/>
                  </a:lnTo>
                  <a:lnTo>
                    <a:pt x="187" y="426"/>
                  </a:lnTo>
                  <a:lnTo>
                    <a:pt x="188" y="426"/>
                  </a:lnTo>
                  <a:lnTo>
                    <a:pt x="187" y="429"/>
                  </a:lnTo>
                  <a:lnTo>
                    <a:pt x="184" y="434"/>
                  </a:lnTo>
                  <a:lnTo>
                    <a:pt x="182" y="435"/>
                  </a:lnTo>
                  <a:lnTo>
                    <a:pt x="181" y="440"/>
                  </a:lnTo>
                  <a:lnTo>
                    <a:pt x="181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5" y="437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7" y="434"/>
                  </a:lnTo>
                  <a:lnTo>
                    <a:pt x="190" y="434"/>
                  </a:lnTo>
                  <a:lnTo>
                    <a:pt x="191" y="435"/>
                  </a:lnTo>
                  <a:lnTo>
                    <a:pt x="190" y="438"/>
                  </a:lnTo>
                  <a:lnTo>
                    <a:pt x="191" y="440"/>
                  </a:lnTo>
                  <a:lnTo>
                    <a:pt x="191" y="438"/>
                  </a:lnTo>
                  <a:lnTo>
                    <a:pt x="191" y="437"/>
                  </a:lnTo>
                  <a:lnTo>
                    <a:pt x="191" y="434"/>
                  </a:lnTo>
                  <a:lnTo>
                    <a:pt x="191" y="432"/>
                  </a:lnTo>
                  <a:lnTo>
                    <a:pt x="193" y="432"/>
                  </a:lnTo>
                  <a:lnTo>
                    <a:pt x="197" y="432"/>
                  </a:lnTo>
                  <a:lnTo>
                    <a:pt x="199" y="432"/>
                  </a:lnTo>
                  <a:lnTo>
                    <a:pt x="200" y="431"/>
                  </a:lnTo>
                  <a:lnTo>
                    <a:pt x="200" y="429"/>
                  </a:lnTo>
                  <a:lnTo>
                    <a:pt x="199" y="429"/>
                  </a:lnTo>
                  <a:lnTo>
                    <a:pt x="194" y="431"/>
                  </a:lnTo>
                  <a:lnTo>
                    <a:pt x="191" y="429"/>
                  </a:lnTo>
                  <a:lnTo>
                    <a:pt x="190" y="422"/>
                  </a:lnTo>
                  <a:lnTo>
                    <a:pt x="190" y="421"/>
                  </a:lnTo>
                  <a:lnTo>
                    <a:pt x="188" y="419"/>
                  </a:lnTo>
                  <a:lnTo>
                    <a:pt x="187" y="418"/>
                  </a:lnTo>
                  <a:lnTo>
                    <a:pt x="187" y="413"/>
                  </a:lnTo>
                  <a:lnTo>
                    <a:pt x="185" y="413"/>
                  </a:lnTo>
                  <a:lnTo>
                    <a:pt x="184" y="410"/>
                  </a:lnTo>
                  <a:lnTo>
                    <a:pt x="182" y="409"/>
                  </a:lnTo>
                  <a:lnTo>
                    <a:pt x="182" y="407"/>
                  </a:lnTo>
                  <a:lnTo>
                    <a:pt x="182" y="406"/>
                  </a:lnTo>
                  <a:lnTo>
                    <a:pt x="179" y="404"/>
                  </a:lnTo>
                  <a:lnTo>
                    <a:pt x="178" y="401"/>
                  </a:lnTo>
                  <a:lnTo>
                    <a:pt x="179" y="398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3"/>
                  </a:lnTo>
                  <a:lnTo>
                    <a:pt x="176" y="391"/>
                  </a:lnTo>
                  <a:lnTo>
                    <a:pt x="176" y="388"/>
                  </a:lnTo>
                  <a:lnTo>
                    <a:pt x="176" y="385"/>
                  </a:lnTo>
                  <a:lnTo>
                    <a:pt x="176" y="384"/>
                  </a:lnTo>
                  <a:lnTo>
                    <a:pt x="178" y="384"/>
                  </a:lnTo>
                  <a:lnTo>
                    <a:pt x="178" y="385"/>
                  </a:lnTo>
                  <a:lnTo>
                    <a:pt x="179" y="384"/>
                  </a:lnTo>
                  <a:lnTo>
                    <a:pt x="182" y="385"/>
                  </a:lnTo>
                  <a:lnTo>
                    <a:pt x="184" y="387"/>
                  </a:lnTo>
                  <a:lnTo>
                    <a:pt x="185" y="390"/>
                  </a:lnTo>
                  <a:lnTo>
                    <a:pt x="187" y="391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7"/>
                  </a:lnTo>
                  <a:lnTo>
                    <a:pt x="197" y="403"/>
                  </a:lnTo>
                  <a:lnTo>
                    <a:pt x="200" y="406"/>
                  </a:lnTo>
                  <a:lnTo>
                    <a:pt x="203" y="406"/>
                  </a:lnTo>
                  <a:lnTo>
                    <a:pt x="204" y="406"/>
                  </a:lnTo>
                  <a:lnTo>
                    <a:pt x="206" y="406"/>
                  </a:lnTo>
                  <a:lnTo>
                    <a:pt x="207" y="407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2"/>
                  </a:lnTo>
                  <a:lnTo>
                    <a:pt x="212" y="410"/>
                  </a:lnTo>
                  <a:lnTo>
                    <a:pt x="216" y="409"/>
                  </a:lnTo>
                  <a:lnTo>
                    <a:pt x="219" y="407"/>
                  </a:lnTo>
                  <a:lnTo>
                    <a:pt x="223" y="409"/>
                  </a:lnTo>
                  <a:lnTo>
                    <a:pt x="229" y="409"/>
                  </a:lnTo>
                  <a:lnTo>
                    <a:pt x="231" y="409"/>
                  </a:lnTo>
                  <a:lnTo>
                    <a:pt x="228" y="413"/>
                  </a:lnTo>
                  <a:lnTo>
                    <a:pt x="228" y="415"/>
                  </a:lnTo>
                  <a:lnTo>
                    <a:pt x="229" y="415"/>
                  </a:lnTo>
                  <a:lnTo>
                    <a:pt x="229" y="413"/>
                  </a:lnTo>
                  <a:lnTo>
                    <a:pt x="232" y="412"/>
                  </a:lnTo>
                  <a:lnTo>
                    <a:pt x="232" y="409"/>
                  </a:lnTo>
                  <a:lnTo>
                    <a:pt x="234" y="404"/>
                  </a:lnTo>
                  <a:lnTo>
                    <a:pt x="235" y="404"/>
                  </a:lnTo>
                  <a:lnTo>
                    <a:pt x="238" y="406"/>
                  </a:lnTo>
                  <a:lnTo>
                    <a:pt x="240" y="406"/>
                  </a:lnTo>
                  <a:lnTo>
                    <a:pt x="246" y="404"/>
                  </a:lnTo>
                  <a:lnTo>
                    <a:pt x="248" y="401"/>
                  </a:lnTo>
                  <a:lnTo>
                    <a:pt x="251" y="400"/>
                  </a:lnTo>
                  <a:lnTo>
                    <a:pt x="253" y="400"/>
                  </a:lnTo>
                  <a:lnTo>
                    <a:pt x="251" y="404"/>
                  </a:lnTo>
                  <a:lnTo>
                    <a:pt x="253" y="404"/>
                  </a:lnTo>
                  <a:lnTo>
                    <a:pt x="253" y="403"/>
                  </a:lnTo>
                  <a:lnTo>
                    <a:pt x="254" y="403"/>
                  </a:lnTo>
                  <a:lnTo>
                    <a:pt x="254" y="400"/>
                  </a:lnTo>
                  <a:lnTo>
                    <a:pt x="254" y="398"/>
                  </a:lnTo>
                  <a:lnTo>
                    <a:pt x="260" y="396"/>
                  </a:lnTo>
                  <a:lnTo>
                    <a:pt x="260" y="397"/>
                  </a:lnTo>
                  <a:lnTo>
                    <a:pt x="263" y="398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3" y="393"/>
                  </a:lnTo>
                  <a:lnTo>
                    <a:pt x="266" y="388"/>
                  </a:lnTo>
                  <a:lnTo>
                    <a:pt x="268" y="388"/>
                  </a:lnTo>
                  <a:lnTo>
                    <a:pt x="268" y="387"/>
                  </a:lnTo>
                  <a:lnTo>
                    <a:pt x="272" y="385"/>
                  </a:lnTo>
                  <a:lnTo>
                    <a:pt x="275" y="384"/>
                  </a:lnTo>
                  <a:lnTo>
                    <a:pt x="275" y="385"/>
                  </a:lnTo>
                  <a:lnTo>
                    <a:pt x="276" y="387"/>
                  </a:lnTo>
                  <a:lnTo>
                    <a:pt x="278" y="385"/>
                  </a:lnTo>
                  <a:lnTo>
                    <a:pt x="276" y="384"/>
                  </a:lnTo>
                  <a:lnTo>
                    <a:pt x="275" y="384"/>
                  </a:lnTo>
                  <a:lnTo>
                    <a:pt x="273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68" y="379"/>
                  </a:lnTo>
                  <a:lnTo>
                    <a:pt x="268" y="378"/>
                  </a:lnTo>
                  <a:lnTo>
                    <a:pt x="268" y="376"/>
                  </a:lnTo>
                  <a:lnTo>
                    <a:pt x="269" y="375"/>
                  </a:lnTo>
                  <a:lnTo>
                    <a:pt x="269" y="373"/>
                  </a:lnTo>
                  <a:lnTo>
                    <a:pt x="269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2" y="366"/>
                  </a:lnTo>
                  <a:lnTo>
                    <a:pt x="272" y="365"/>
                  </a:lnTo>
                  <a:lnTo>
                    <a:pt x="273" y="363"/>
                  </a:lnTo>
                  <a:lnTo>
                    <a:pt x="272" y="362"/>
                  </a:lnTo>
                  <a:lnTo>
                    <a:pt x="273" y="362"/>
                  </a:lnTo>
                  <a:lnTo>
                    <a:pt x="273" y="360"/>
                  </a:lnTo>
                  <a:lnTo>
                    <a:pt x="276" y="360"/>
                  </a:lnTo>
                  <a:lnTo>
                    <a:pt x="275" y="360"/>
                  </a:lnTo>
                  <a:lnTo>
                    <a:pt x="275" y="359"/>
                  </a:lnTo>
                  <a:lnTo>
                    <a:pt x="278" y="357"/>
                  </a:lnTo>
                  <a:lnTo>
                    <a:pt x="278" y="356"/>
                  </a:lnTo>
                  <a:lnTo>
                    <a:pt x="278" y="354"/>
                  </a:lnTo>
                  <a:lnTo>
                    <a:pt x="279" y="354"/>
                  </a:lnTo>
                  <a:lnTo>
                    <a:pt x="282" y="356"/>
                  </a:lnTo>
                  <a:lnTo>
                    <a:pt x="284" y="356"/>
                  </a:lnTo>
                  <a:lnTo>
                    <a:pt x="285" y="354"/>
                  </a:lnTo>
                  <a:lnTo>
                    <a:pt x="287" y="356"/>
                  </a:lnTo>
                  <a:lnTo>
                    <a:pt x="288" y="356"/>
                  </a:lnTo>
                  <a:lnTo>
                    <a:pt x="291" y="354"/>
                  </a:lnTo>
                  <a:lnTo>
                    <a:pt x="291" y="353"/>
                  </a:lnTo>
                  <a:lnTo>
                    <a:pt x="290" y="353"/>
                  </a:lnTo>
                  <a:lnTo>
                    <a:pt x="288" y="354"/>
                  </a:lnTo>
                  <a:lnTo>
                    <a:pt x="287" y="354"/>
                  </a:lnTo>
                  <a:lnTo>
                    <a:pt x="285" y="353"/>
                  </a:lnTo>
                  <a:lnTo>
                    <a:pt x="282" y="354"/>
                  </a:lnTo>
                  <a:lnTo>
                    <a:pt x="281" y="350"/>
                  </a:lnTo>
                  <a:lnTo>
                    <a:pt x="281" y="348"/>
                  </a:lnTo>
                  <a:lnTo>
                    <a:pt x="282" y="348"/>
                  </a:lnTo>
                  <a:lnTo>
                    <a:pt x="282" y="350"/>
                  </a:lnTo>
                  <a:lnTo>
                    <a:pt x="282" y="348"/>
                  </a:lnTo>
                  <a:lnTo>
                    <a:pt x="281" y="348"/>
                  </a:lnTo>
                  <a:lnTo>
                    <a:pt x="279" y="348"/>
                  </a:lnTo>
                  <a:lnTo>
                    <a:pt x="279" y="350"/>
                  </a:lnTo>
                  <a:lnTo>
                    <a:pt x="278" y="350"/>
                  </a:lnTo>
                  <a:lnTo>
                    <a:pt x="278" y="348"/>
                  </a:lnTo>
                  <a:lnTo>
                    <a:pt x="276" y="348"/>
                  </a:lnTo>
                  <a:lnTo>
                    <a:pt x="276" y="347"/>
                  </a:lnTo>
                  <a:lnTo>
                    <a:pt x="278" y="346"/>
                  </a:lnTo>
                  <a:lnTo>
                    <a:pt x="279" y="346"/>
                  </a:lnTo>
                  <a:lnTo>
                    <a:pt x="281" y="344"/>
                  </a:lnTo>
                  <a:lnTo>
                    <a:pt x="279" y="344"/>
                  </a:lnTo>
                  <a:lnTo>
                    <a:pt x="276" y="346"/>
                  </a:lnTo>
                  <a:lnTo>
                    <a:pt x="275" y="346"/>
                  </a:lnTo>
                  <a:lnTo>
                    <a:pt x="275" y="340"/>
                  </a:lnTo>
                  <a:lnTo>
                    <a:pt x="275" y="338"/>
                  </a:lnTo>
                  <a:lnTo>
                    <a:pt x="273" y="335"/>
                  </a:lnTo>
                  <a:lnTo>
                    <a:pt x="273" y="332"/>
                  </a:lnTo>
                  <a:lnTo>
                    <a:pt x="275" y="331"/>
                  </a:lnTo>
                  <a:lnTo>
                    <a:pt x="276" y="332"/>
                  </a:lnTo>
                  <a:lnTo>
                    <a:pt x="278" y="331"/>
                  </a:lnTo>
                  <a:lnTo>
                    <a:pt x="275" y="329"/>
                  </a:lnTo>
                  <a:lnTo>
                    <a:pt x="276" y="328"/>
                  </a:lnTo>
                  <a:lnTo>
                    <a:pt x="275" y="326"/>
                  </a:lnTo>
                  <a:lnTo>
                    <a:pt x="273" y="326"/>
                  </a:lnTo>
                  <a:lnTo>
                    <a:pt x="275" y="325"/>
                  </a:lnTo>
                  <a:lnTo>
                    <a:pt x="276" y="325"/>
                  </a:lnTo>
                  <a:lnTo>
                    <a:pt x="278" y="326"/>
                  </a:lnTo>
                  <a:lnTo>
                    <a:pt x="279" y="326"/>
                  </a:lnTo>
                  <a:lnTo>
                    <a:pt x="281" y="326"/>
                  </a:lnTo>
                  <a:lnTo>
                    <a:pt x="279" y="325"/>
                  </a:lnTo>
                  <a:lnTo>
                    <a:pt x="276" y="325"/>
                  </a:lnTo>
                  <a:lnTo>
                    <a:pt x="276" y="323"/>
                  </a:lnTo>
                  <a:lnTo>
                    <a:pt x="276" y="322"/>
                  </a:lnTo>
                  <a:lnTo>
                    <a:pt x="275" y="321"/>
                  </a:lnTo>
                  <a:lnTo>
                    <a:pt x="276" y="319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1" y="319"/>
                  </a:lnTo>
                  <a:lnTo>
                    <a:pt x="279" y="318"/>
                  </a:lnTo>
                  <a:lnTo>
                    <a:pt x="276" y="316"/>
                  </a:lnTo>
                  <a:lnTo>
                    <a:pt x="276" y="313"/>
                  </a:lnTo>
                  <a:lnTo>
                    <a:pt x="278" y="313"/>
                  </a:lnTo>
                  <a:lnTo>
                    <a:pt x="279" y="313"/>
                  </a:lnTo>
                  <a:lnTo>
                    <a:pt x="281" y="313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9" y="312"/>
                  </a:lnTo>
                  <a:lnTo>
                    <a:pt x="279" y="310"/>
                  </a:lnTo>
                  <a:lnTo>
                    <a:pt x="281" y="307"/>
                  </a:lnTo>
                  <a:lnTo>
                    <a:pt x="281" y="306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4" y="307"/>
                  </a:lnTo>
                  <a:lnTo>
                    <a:pt x="284" y="306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2" y="303"/>
                  </a:lnTo>
                  <a:lnTo>
                    <a:pt x="282" y="300"/>
                  </a:lnTo>
                  <a:lnTo>
                    <a:pt x="284" y="297"/>
                  </a:lnTo>
                  <a:lnTo>
                    <a:pt x="285" y="296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3" y="290"/>
                  </a:lnTo>
                  <a:lnTo>
                    <a:pt x="294" y="290"/>
                  </a:lnTo>
                  <a:lnTo>
                    <a:pt x="293" y="290"/>
                  </a:lnTo>
                  <a:lnTo>
                    <a:pt x="291" y="287"/>
                  </a:lnTo>
                  <a:lnTo>
                    <a:pt x="293" y="287"/>
                  </a:lnTo>
                  <a:lnTo>
                    <a:pt x="296" y="287"/>
                  </a:lnTo>
                  <a:lnTo>
                    <a:pt x="294" y="284"/>
                  </a:lnTo>
                  <a:lnTo>
                    <a:pt x="294" y="282"/>
                  </a:lnTo>
                  <a:lnTo>
                    <a:pt x="296" y="284"/>
                  </a:lnTo>
                  <a:lnTo>
                    <a:pt x="297" y="282"/>
                  </a:lnTo>
                  <a:lnTo>
                    <a:pt x="297" y="281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7" y="278"/>
                  </a:lnTo>
                  <a:lnTo>
                    <a:pt x="298" y="278"/>
                  </a:lnTo>
                  <a:lnTo>
                    <a:pt x="300" y="279"/>
                  </a:lnTo>
                  <a:lnTo>
                    <a:pt x="300" y="281"/>
                  </a:lnTo>
                  <a:lnTo>
                    <a:pt x="301" y="281"/>
                  </a:lnTo>
                  <a:lnTo>
                    <a:pt x="301" y="279"/>
                  </a:lnTo>
                  <a:lnTo>
                    <a:pt x="301" y="278"/>
                  </a:lnTo>
                  <a:lnTo>
                    <a:pt x="307" y="281"/>
                  </a:lnTo>
                  <a:lnTo>
                    <a:pt x="309" y="279"/>
                  </a:lnTo>
                  <a:lnTo>
                    <a:pt x="307" y="278"/>
                  </a:lnTo>
                  <a:lnTo>
                    <a:pt x="304" y="278"/>
                  </a:lnTo>
                  <a:lnTo>
                    <a:pt x="301" y="276"/>
                  </a:lnTo>
                  <a:lnTo>
                    <a:pt x="300" y="274"/>
                  </a:lnTo>
                  <a:lnTo>
                    <a:pt x="300" y="272"/>
                  </a:lnTo>
                  <a:lnTo>
                    <a:pt x="304" y="269"/>
                  </a:lnTo>
                  <a:lnTo>
                    <a:pt x="306" y="269"/>
                  </a:lnTo>
                  <a:lnTo>
                    <a:pt x="306" y="271"/>
                  </a:lnTo>
                  <a:lnTo>
                    <a:pt x="310" y="269"/>
                  </a:lnTo>
                  <a:lnTo>
                    <a:pt x="310" y="268"/>
                  </a:lnTo>
                  <a:lnTo>
                    <a:pt x="309" y="268"/>
                  </a:lnTo>
                  <a:lnTo>
                    <a:pt x="307" y="266"/>
                  </a:lnTo>
                  <a:lnTo>
                    <a:pt x="306" y="265"/>
                  </a:lnTo>
                  <a:lnTo>
                    <a:pt x="307" y="263"/>
                  </a:lnTo>
                  <a:lnTo>
                    <a:pt x="309" y="260"/>
                  </a:lnTo>
                  <a:lnTo>
                    <a:pt x="313" y="263"/>
                  </a:lnTo>
                  <a:lnTo>
                    <a:pt x="313" y="262"/>
                  </a:lnTo>
                  <a:lnTo>
                    <a:pt x="310" y="259"/>
                  </a:lnTo>
                  <a:lnTo>
                    <a:pt x="313" y="257"/>
                  </a:lnTo>
                  <a:lnTo>
                    <a:pt x="315" y="257"/>
                  </a:lnTo>
                  <a:lnTo>
                    <a:pt x="313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3" y="251"/>
                  </a:lnTo>
                  <a:lnTo>
                    <a:pt x="313" y="250"/>
                  </a:lnTo>
                  <a:lnTo>
                    <a:pt x="315" y="247"/>
                  </a:lnTo>
                  <a:lnTo>
                    <a:pt x="315" y="246"/>
                  </a:lnTo>
                  <a:lnTo>
                    <a:pt x="316" y="244"/>
                  </a:lnTo>
                  <a:lnTo>
                    <a:pt x="318" y="246"/>
                  </a:lnTo>
                  <a:lnTo>
                    <a:pt x="319" y="244"/>
                  </a:lnTo>
                  <a:lnTo>
                    <a:pt x="318" y="243"/>
                  </a:lnTo>
                  <a:lnTo>
                    <a:pt x="316" y="243"/>
                  </a:lnTo>
                  <a:lnTo>
                    <a:pt x="316" y="241"/>
                  </a:lnTo>
                  <a:lnTo>
                    <a:pt x="316" y="240"/>
                  </a:lnTo>
                  <a:lnTo>
                    <a:pt x="318" y="238"/>
                  </a:lnTo>
                  <a:lnTo>
                    <a:pt x="318" y="237"/>
                  </a:lnTo>
                  <a:lnTo>
                    <a:pt x="318" y="228"/>
                  </a:lnTo>
                  <a:lnTo>
                    <a:pt x="318" y="225"/>
                  </a:lnTo>
                  <a:lnTo>
                    <a:pt x="315" y="222"/>
                  </a:lnTo>
                  <a:lnTo>
                    <a:pt x="313" y="219"/>
                  </a:lnTo>
                  <a:lnTo>
                    <a:pt x="312" y="218"/>
                  </a:lnTo>
                  <a:lnTo>
                    <a:pt x="310" y="212"/>
                  </a:lnTo>
                  <a:lnTo>
                    <a:pt x="309" y="212"/>
                  </a:lnTo>
                  <a:lnTo>
                    <a:pt x="307" y="212"/>
                  </a:lnTo>
                  <a:lnTo>
                    <a:pt x="306" y="212"/>
                  </a:lnTo>
                  <a:lnTo>
                    <a:pt x="304" y="210"/>
                  </a:lnTo>
                  <a:lnTo>
                    <a:pt x="303" y="207"/>
                  </a:lnTo>
                  <a:lnTo>
                    <a:pt x="303" y="204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3" y="196"/>
                  </a:lnTo>
                  <a:lnTo>
                    <a:pt x="304" y="193"/>
                  </a:lnTo>
                  <a:lnTo>
                    <a:pt x="301" y="188"/>
                  </a:lnTo>
                  <a:lnTo>
                    <a:pt x="301" y="187"/>
                  </a:lnTo>
                  <a:lnTo>
                    <a:pt x="303" y="187"/>
                  </a:lnTo>
                  <a:lnTo>
                    <a:pt x="304" y="185"/>
                  </a:lnTo>
                  <a:lnTo>
                    <a:pt x="304" y="184"/>
                  </a:lnTo>
                  <a:lnTo>
                    <a:pt x="303" y="181"/>
                  </a:lnTo>
                  <a:lnTo>
                    <a:pt x="301" y="179"/>
                  </a:lnTo>
                  <a:lnTo>
                    <a:pt x="300" y="178"/>
                  </a:lnTo>
                  <a:lnTo>
                    <a:pt x="297" y="177"/>
                  </a:lnTo>
                  <a:lnTo>
                    <a:pt x="294" y="177"/>
                  </a:lnTo>
                  <a:lnTo>
                    <a:pt x="291" y="177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91" y="175"/>
                  </a:lnTo>
                  <a:lnTo>
                    <a:pt x="290" y="174"/>
                  </a:lnTo>
                  <a:lnTo>
                    <a:pt x="290" y="172"/>
                  </a:lnTo>
                  <a:lnTo>
                    <a:pt x="291" y="172"/>
                  </a:lnTo>
                  <a:lnTo>
                    <a:pt x="293" y="171"/>
                  </a:lnTo>
                  <a:lnTo>
                    <a:pt x="294" y="168"/>
                  </a:lnTo>
                  <a:lnTo>
                    <a:pt x="293" y="166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3" y="163"/>
                  </a:lnTo>
                  <a:lnTo>
                    <a:pt x="291" y="166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0" y="162"/>
                  </a:lnTo>
                  <a:lnTo>
                    <a:pt x="293" y="156"/>
                  </a:lnTo>
                  <a:lnTo>
                    <a:pt x="293" y="154"/>
                  </a:lnTo>
                  <a:lnTo>
                    <a:pt x="293" y="153"/>
                  </a:lnTo>
                  <a:lnTo>
                    <a:pt x="294" y="152"/>
                  </a:lnTo>
                  <a:lnTo>
                    <a:pt x="298" y="147"/>
                  </a:lnTo>
                  <a:lnTo>
                    <a:pt x="298" y="144"/>
                  </a:lnTo>
                  <a:lnTo>
                    <a:pt x="297" y="144"/>
                  </a:lnTo>
                  <a:lnTo>
                    <a:pt x="297" y="143"/>
                  </a:lnTo>
                  <a:lnTo>
                    <a:pt x="298" y="143"/>
                  </a:lnTo>
                  <a:lnTo>
                    <a:pt x="297" y="143"/>
                  </a:lnTo>
                  <a:lnTo>
                    <a:pt x="296" y="143"/>
                  </a:lnTo>
                  <a:lnTo>
                    <a:pt x="296" y="144"/>
                  </a:lnTo>
                  <a:lnTo>
                    <a:pt x="294" y="146"/>
                  </a:lnTo>
                  <a:lnTo>
                    <a:pt x="294" y="143"/>
                  </a:lnTo>
                  <a:lnTo>
                    <a:pt x="293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0" y="146"/>
                  </a:lnTo>
                  <a:lnTo>
                    <a:pt x="287" y="147"/>
                  </a:lnTo>
                  <a:lnTo>
                    <a:pt x="285" y="146"/>
                  </a:lnTo>
                  <a:lnTo>
                    <a:pt x="284" y="147"/>
                  </a:lnTo>
                  <a:lnTo>
                    <a:pt x="284" y="150"/>
                  </a:lnTo>
                  <a:lnTo>
                    <a:pt x="282" y="150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82" y="146"/>
                  </a:lnTo>
                  <a:lnTo>
                    <a:pt x="282" y="143"/>
                  </a:lnTo>
                  <a:lnTo>
                    <a:pt x="281" y="138"/>
                  </a:lnTo>
                  <a:lnTo>
                    <a:pt x="279" y="138"/>
                  </a:lnTo>
                  <a:lnTo>
                    <a:pt x="279" y="137"/>
                  </a:lnTo>
                  <a:lnTo>
                    <a:pt x="278" y="135"/>
                  </a:lnTo>
                  <a:lnTo>
                    <a:pt x="276" y="132"/>
                  </a:lnTo>
                  <a:lnTo>
                    <a:pt x="273" y="131"/>
                  </a:lnTo>
                  <a:lnTo>
                    <a:pt x="271" y="129"/>
                  </a:lnTo>
                  <a:lnTo>
                    <a:pt x="269" y="129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6" y="125"/>
                  </a:lnTo>
                  <a:lnTo>
                    <a:pt x="266" y="124"/>
                  </a:lnTo>
                  <a:lnTo>
                    <a:pt x="268" y="121"/>
                  </a:lnTo>
                  <a:lnTo>
                    <a:pt x="266" y="119"/>
                  </a:lnTo>
                  <a:lnTo>
                    <a:pt x="266" y="115"/>
                  </a:lnTo>
                  <a:lnTo>
                    <a:pt x="266" y="113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3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3" y="121"/>
                  </a:lnTo>
                  <a:lnTo>
                    <a:pt x="262" y="121"/>
                  </a:lnTo>
                  <a:lnTo>
                    <a:pt x="259" y="116"/>
                  </a:lnTo>
                  <a:lnTo>
                    <a:pt x="257" y="116"/>
                  </a:lnTo>
                  <a:lnTo>
                    <a:pt x="256" y="116"/>
                  </a:lnTo>
                  <a:lnTo>
                    <a:pt x="254" y="115"/>
                  </a:lnTo>
                  <a:lnTo>
                    <a:pt x="253" y="115"/>
                  </a:lnTo>
                  <a:lnTo>
                    <a:pt x="251" y="115"/>
                  </a:lnTo>
                  <a:lnTo>
                    <a:pt x="250" y="115"/>
                  </a:lnTo>
                  <a:lnTo>
                    <a:pt x="251" y="112"/>
                  </a:lnTo>
                  <a:lnTo>
                    <a:pt x="256" y="110"/>
                  </a:lnTo>
                  <a:lnTo>
                    <a:pt x="256" y="109"/>
                  </a:lnTo>
                  <a:lnTo>
                    <a:pt x="257" y="107"/>
                  </a:lnTo>
                  <a:lnTo>
                    <a:pt x="256" y="106"/>
                  </a:lnTo>
                  <a:lnTo>
                    <a:pt x="256" y="105"/>
                  </a:lnTo>
                  <a:lnTo>
                    <a:pt x="256" y="103"/>
                  </a:lnTo>
                  <a:lnTo>
                    <a:pt x="257" y="102"/>
                  </a:lnTo>
                  <a:lnTo>
                    <a:pt x="259" y="102"/>
                  </a:lnTo>
                  <a:lnTo>
                    <a:pt x="262" y="100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8" y="103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6" y="103"/>
                  </a:lnTo>
                  <a:lnTo>
                    <a:pt x="281" y="105"/>
                  </a:lnTo>
                  <a:lnTo>
                    <a:pt x="282" y="103"/>
                  </a:lnTo>
                  <a:lnTo>
                    <a:pt x="285" y="105"/>
                  </a:lnTo>
                  <a:lnTo>
                    <a:pt x="288" y="105"/>
                  </a:lnTo>
                  <a:lnTo>
                    <a:pt x="291" y="110"/>
                  </a:lnTo>
                  <a:lnTo>
                    <a:pt x="291" y="113"/>
                  </a:lnTo>
                  <a:lnTo>
                    <a:pt x="293" y="115"/>
                  </a:lnTo>
                  <a:lnTo>
                    <a:pt x="294" y="116"/>
                  </a:lnTo>
                  <a:lnTo>
                    <a:pt x="297" y="119"/>
                  </a:lnTo>
                  <a:lnTo>
                    <a:pt x="298" y="121"/>
                  </a:lnTo>
                  <a:lnTo>
                    <a:pt x="300" y="127"/>
                  </a:lnTo>
                  <a:lnTo>
                    <a:pt x="301" y="127"/>
                  </a:lnTo>
                  <a:lnTo>
                    <a:pt x="303" y="129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4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06" y="129"/>
                  </a:lnTo>
                  <a:lnTo>
                    <a:pt x="307" y="128"/>
                  </a:lnTo>
                  <a:lnTo>
                    <a:pt x="312" y="129"/>
                  </a:lnTo>
                  <a:lnTo>
                    <a:pt x="313" y="128"/>
                  </a:lnTo>
                  <a:lnTo>
                    <a:pt x="316" y="128"/>
                  </a:lnTo>
                  <a:lnTo>
                    <a:pt x="316" y="127"/>
                  </a:lnTo>
                  <a:lnTo>
                    <a:pt x="316" y="124"/>
                  </a:lnTo>
                  <a:lnTo>
                    <a:pt x="316" y="118"/>
                  </a:lnTo>
                  <a:lnTo>
                    <a:pt x="318" y="116"/>
                  </a:lnTo>
                  <a:lnTo>
                    <a:pt x="318" y="115"/>
                  </a:lnTo>
                  <a:lnTo>
                    <a:pt x="318" y="109"/>
                  </a:lnTo>
                  <a:lnTo>
                    <a:pt x="318" y="107"/>
                  </a:lnTo>
                  <a:lnTo>
                    <a:pt x="319" y="103"/>
                  </a:lnTo>
                  <a:lnTo>
                    <a:pt x="319" y="102"/>
                  </a:lnTo>
                  <a:lnTo>
                    <a:pt x="322" y="102"/>
                  </a:lnTo>
                  <a:lnTo>
                    <a:pt x="322" y="97"/>
                  </a:lnTo>
                  <a:lnTo>
                    <a:pt x="325" y="97"/>
                  </a:lnTo>
                  <a:lnTo>
                    <a:pt x="323" y="97"/>
                  </a:lnTo>
                  <a:lnTo>
                    <a:pt x="322" y="96"/>
                  </a:lnTo>
                  <a:lnTo>
                    <a:pt x="323" y="94"/>
                  </a:lnTo>
                  <a:lnTo>
                    <a:pt x="323" y="93"/>
                  </a:lnTo>
                  <a:lnTo>
                    <a:pt x="322" y="94"/>
                  </a:lnTo>
                  <a:lnTo>
                    <a:pt x="319" y="94"/>
                  </a:lnTo>
                  <a:lnTo>
                    <a:pt x="319" y="93"/>
                  </a:lnTo>
                  <a:lnTo>
                    <a:pt x="321" y="90"/>
                  </a:lnTo>
                  <a:lnTo>
                    <a:pt x="322" y="88"/>
                  </a:lnTo>
                  <a:lnTo>
                    <a:pt x="326" y="91"/>
                  </a:lnTo>
                  <a:lnTo>
                    <a:pt x="328" y="91"/>
                  </a:lnTo>
                  <a:lnTo>
                    <a:pt x="328" y="90"/>
                  </a:lnTo>
                  <a:lnTo>
                    <a:pt x="322" y="87"/>
                  </a:lnTo>
                  <a:lnTo>
                    <a:pt x="322" y="85"/>
                  </a:lnTo>
                  <a:lnTo>
                    <a:pt x="323" y="84"/>
                  </a:lnTo>
                  <a:lnTo>
                    <a:pt x="326" y="82"/>
                  </a:lnTo>
                  <a:lnTo>
                    <a:pt x="326" y="80"/>
                  </a:lnTo>
                  <a:lnTo>
                    <a:pt x="329" y="81"/>
                  </a:lnTo>
                  <a:lnTo>
                    <a:pt x="331" y="80"/>
                  </a:lnTo>
                  <a:lnTo>
                    <a:pt x="332" y="80"/>
                  </a:lnTo>
                  <a:lnTo>
                    <a:pt x="334" y="82"/>
                  </a:lnTo>
                  <a:lnTo>
                    <a:pt x="335" y="82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0"/>
                  </a:lnTo>
                  <a:lnTo>
                    <a:pt x="337" y="78"/>
                  </a:lnTo>
                  <a:lnTo>
                    <a:pt x="337" y="75"/>
                  </a:lnTo>
                  <a:lnTo>
                    <a:pt x="338" y="72"/>
                  </a:lnTo>
                  <a:lnTo>
                    <a:pt x="340" y="72"/>
                  </a:lnTo>
                  <a:lnTo>
                    <a:pt x="341" y="74"/>
                  </a:lnTo>
                  <a:lnTo>
                    <a:pt x="343" y="74"/>
                  </a:lnTo>
                  <a:lnTo>
                    <a:pt x="345" y="72"/>
                  </a:lnTo>
                  <a:lnTo>
                    <a:pt x="345" y="71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4" y="74"/>
                  </a:lnTo>
                  <a:lnTo>
                    <a:pt x="356" y="72"/>
                  </a:lnTo>
                  <a:lnTo>
                    <a:pt x="356" y="69"/>
                  </a:lnTo>
                  <a:lnTo>
                    <a:pt x="357" y="68"/>
                  </a:lnTo>
                  <a:lnTo>
                    <a:pt x="359" y="66"/>
                  </a:lnTo>
                  <a:lnTo>
                    <a:pt x="357" y="66"/>
                  </a:lnTo>
                  <a:lnTo>
                    <a:pt x="356" y="63"/>
                  </a:lnTo>
                  <a:lnTo>
                    <a:pt x="356" y="62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0"/>
                  </a:lnTo>
                  <a:lnTo>
                    <a:pt x="363" y="59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9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0" y="62"/>
                  </a:lnTo>
                  <a:lnTo>
                    <a:pt x="372" y="62"/>
                  </a:lnTo>
                  <a:lnTo>
                    <a:pt x="375" y="60"/>
                  </a:lnTo>
                  <a:lnTo>
                    <a:pt x="376" y="56"/>
                  </a:lnTo>
                  <a:lnTo>
                    <a:pt x="378" y="52"/>
                  </a:lnTo>
                  <a:lnTo>
                    <a:pt x="378" y="50"/>
                  </a:lnTo>
                  <a:lnTo>
                    <a:pt x="375" y="47"/>
                  </a:lnTo>
                  <a:lnTo>
                    <a:pt x="375" y="46"/>
                  </a:lnTo>
                  <a:lnTo>
                    <a:pt x="373" y="44"/>
                  </a:lnTo>
                  <a:lnTo>
                    <a:pt x="375" y="41"/>
                  </a:lnTo>
                  <a:lnTo>
                    <a:pt x="375" y="40"/>
                  </a:lnTo>
                  <a:lnTo>
                    <a:pt x="378" y="40"/>
                  </a:lnTo>
                  <a:lnTo>
                    <a:pt x="378" y="38"/>
                  </a:lnTo>
                  <a:lnTo>
                    <a:pt x="378" y="35"/>
                  </a:lnTo>
                  <a:lnTo>
                    <a:pt x="378" y="34"/>
                  </a:lnTo>
                  <a:lnTo>
                    <a:pt x="381" y="32"/>
                  </a:lnTo>
                  <a:lnTo>
                    <a:pt x="382" y="30"/>
                  </a:lnTo>
                  <a:lnTo>
                    <a:pt x="384" y="31"/>
                  </a:lnTo>
                  <a:lnTo>
                    <a:pt x="384" y="32"/>
                  </a:lnTo>
                  <a:lnTo>
                    <a:pt x="387" y="32"/>
                  </a:lnTo>
                  <a:lnTo>
                    <a:pt x="388" y="31"/>
                  </a:lnTo>
                  <a:lnTo>
                    <a:pt x="388" y="30"/>
                  </a:lnTo>
                  <a:lnTo>
                    <a:pt x="388" y="28"/>
                  </a:lnTo>
                  <a:lnTo>
                    <a:pt x="388" y="27"/>
                  </a:lnTo>
                  <a:lnTo>
                    <a:pt x="387" y="25"/>
                  </a:lnTo>
                  <a:lnTo>
                    <a:pt x="385" y="22"/>
                  </a:lnTo>
                  <a:lnTo>
                    <a:pt x="382" y="21"/>
                  </a:lnTo>
                  <a:lnTo>
                    <a:pt x="381" y="22"/>
                  </a:lnTo>
                  <a:lnTo>
                    <a:pt x="378" y="25"/>
                  </a:lnTo>
                  <a:lnTo>
                    <a:pt x="376" y="24"/>
                  </a:lnTo>
                  <a:lnTo>
                    <a:pt x="376" y="22"/>
                  </a:lnTo>
                  <a:lnTo>
                    <a:pt x="379" y="21"/>
                  </a:lnTo>
                  <a:lnTo>
                    <a:pt x="379" y="19"/>
                  </a:lnTo>
                  <a:lnTo>
                    <a:pt x="378" y="18"/>
                  </a:lnTo>
                  <a:lnTo>
                    <a:pt x="376" y="19"/>
                  </a:lnTo>
                  <a:lnTo>
                    <a:pt x="376" y="16"/>
                  </a:lnTo>
                  <a:lnTo>
                    <a:pt x="375" y="13"/>
                  </a:lnTo>
                  <a:lnTo>
                    <a:pt x="373" y="13"/>
                  </a:lnTo>
                  <a:lnTo>
                    <a:pt x="372" y="15"/>
                  </a:lnTo>
                  <a:lnTo>
                    <a:pt x="370" y="15"/>
                  </a:lnTo>
                  <a:lnTo>
                    <a:pt x="368" y="16"/>
                  </a:lnTo>
                  <a:lnTo>
                    <a:pt x="365" y="16"/>
                  </a:lnTo>
                  <a:lnTo>
                    <a:pt x="363" y="16"/>
                  </a:lnTo>
                  <a:lnTo>
                    <a:pt x="359" y="16"/>
                  </a:lnTo>
                  <a:lnTo>
                    <a:pt x="357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7" y="13"/>
                  </a:lnTo>
                  <a:lnTo>
                    <a:pt x="359" y="12"/>
                  </a:lnTo>
                  <a:lnTo>
                    <a:pt x="363" y="8"/>
                  </a:lnTo>
                  <a:lnTo>
                    <a:pt x="366" y="8"/>
                  </a:lnTo>
                  <a:lnTo>
                    <a:pt x="368" y="8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2" y="8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2" y="6"/>
                  </a:lnTo>
                  <a:lnTo>
                    <a:pt x="373" y="5"/>
                  </a:lnTo>
                  <a:lnTo>
                    <a:pt x="373" y="2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6" y="3"/>
                  </a:lnTo>
                  <a:lnTo>
                    <a:pt x="378" y="3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2" y="5"/>
                  </a:lnTo>
                  <a:lnTo>
                    <a:pt x="381" y="8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7" name="Freeform 38"/>
            <p:cNvSpPr>
              <a:spLocks/>
            </p:cNvSpPr>
            <p:nvPr/>
          </p:nvSpPr>
          <p:spPr bwMode="auto">
            <a:xfrm>
              <a:off x="2048" y="107"/>
              <a:ext cx="374" cy="673"/>
            </a:xfrm>
            <a:custGeom>
              <a:avLst/>
              <a:gdLst>
                <a:gd name="T0" fmla="*/ 244 w 374"/>
                <a:gd name="T1" fmla="*/ 48 h 673"/>
                <a:gd name="T2" fmla="*/ 237 w 374"/>
                <a:gd name="T3" fmla="*/ 35 h 673"/>
                <a:gd name="T4" fmla="*/ 233 w 374"/>
                <a:gd name="T5" fmla="*/ 28 h 673"/>
                <a:gd name="T6" fmla="*/ 237 w 374"/>
                <a:gd name="T7" fmla="*/ 22 h 673"/>
                <a:gd name="T8" fmla="*/ 244 w 374"/>
                <a:gd name="T9" fmla="*/ 17 h 673"/>
                <a:gd name="T10" fmla="*/ 246 w 374"/>
                <a:gd name="T11" fmla="*/ 15 h 673"/>
                <a:gd name="T12" fmla="*/ 247 w 374"/>
                <a:gd name="T13" fmla="*/ 7 h 673"/>
                <a:gd name="T14" fmla="*/ 261 w 374"/>
                <a:gd name="T15" fmla="*/ 1 h 673"/>
                <a:gd name="T16" fmla="*/ 268 w 374"/>
                <a:gd name="T17" fmla="*/ 7 h 673"/>
                <a:gd name="T18" fmla="*/ 275 w 374"/>
                <a:gd name="T19" fmla="*/ 29 h 673"/>
                <a:gd name="T20" fmla="*/ 278 w 374"/>
                <a:gd name="T21" fmla="*/ 35 h 673"/>
                <a:gd name="T22" fmla="*/ 281 w 374"/>
                <a:gd name="T23" fmla="*/ 56 h 673"/>
                <a:gd name="T24" fmla="*/ 290 w 374"/>
                <a:gd name="T25" fmla="*/ 75 h 673"/>
                <a:gd name="T26" fmla="*/ 272 w 374"/>
                <a:gd name="T27" fmla="*/ 62 h 673"/>
                <a:gd name="T28" fmla="*/ 268 w 374"/>
                <a:gd name="T29" fmla="*/ 72 h 673"/>
                <a:gd name="T30" fmla="*/ 258 w 374"/>
                <a:gd name="T31" fmla="*/ 66 h 673"/>
                <a:gd name="T32" fmla="*/ 247 w 374"/>
                <a:gd name="T33" fmla="*/ 66 h 673"/>
                <a:gd name="T34" fmla="*/ 249 w 374"/>
                <a:gd name="T35" fmla="*/ 78 h 673"/>
                <a:gd name="T36" fmla="*/ 255 w 374"/>
                <a:gd name="T37" fmla="*/ 84 h 673"/>
                <a:gd name="T38" fmla="*/ 259 w 374"/>
                <a:gd name="T39" fmla="*/ 97 h 673"/>
                <a:gd name="T40" fmla="*/ 246 w 374"/>
                <a:gd name="T41" fmla="*/ 89 h 673"/>
                <a:gd name="T42" fmla="*/ 240 w 374"/>
                <a:gd name="T43" fmla="*/ 98 h 673"/>
                <a:gd name="T44" fmla="*/ 244 w 374"/>
                <a:gd name="T45" fmla="*/ 109 h 673"/>
                <a:gd name="T46" fmla="*/ 259 w 374"/>
                <a:gd name="T47" fmla="*/ 101 h 673"/>
                <a:gd name="T48" fmla="*/ 272 w 374"/>
                <a:gd name="T49" fmla="*/ 98 h 673"/>
                <a:gd name="T50" fmla="*/ 277 w 374"/>
                <a:gd name="T51" fmla="*/ 106 h 673"/>
                <a:gd name="T52" fmla="*/ 280 w 374"/>
                <a:gd name="T53" fmla="*/ 89 h 673"/>
                <a:gd name="T54" fmla="*/ 297 w 374"/>
                <a:gd name="T55" fmla="*/ 94 h 673"/>
                <a:gd name="T56" fmla="*/ 300 w 374"/>
                <a:gd name="T57" fmla="*/ 103 h 673"/>
                <a:gd name="T58" fmla="*/ 311 w 374"/>
                <a:gd name="T59" fmla="*/ 117 h 673"/>
                <a:gd name="T60" fmla="*/ 322 w 374"/>
                <a:gd name="T61" fmla="*/ 117 h 673"/>
                <a:gd name="T62" fmla="*/ 337 w 374"/>
                <a:gd name="T63" fmla="*/ 125 h 673"/>
                <a:gd name="T64" fmla="*/ 337 w 374"/>
                <a:gd name="T65" fmla="*/ 139 h 673"/>
                <a:gd name="T66" fmla="*/ 322 w 374"/>
                <a:gd name="T67" fmla="*/ 139 h 673"/>
                <a:gd name="T68" fmla="*/ 334 w 374"/>
                <a:gd name="T69" fmla="*/ 151 h 673"/>
                <a:gd name="T70" fmla="*/ 341 w 374"/>
                <a:gd name="T71" fmla="*/ 147 h 673"/>
                <a:gd name="T72" fmla="*/ 343 w 374"/>
                <a:gd name="T73" fmla="*/ 139 h 673"/>
                <a:gd name="T74" fmla="*/ 353 w 374"/>
                <a:gd name="T75" fmla="*/ 169 h 673"/>
                <a:gd name="T76" fmla="*/ 346 w 374"/>
                <a:gd name="T77" fmla="*/ 170 h 673"/>
                <a:gd name="T78" fmla="*/ 343 w 374"/>
                <a:gd name="T79" fmla="*/ 172 h 673"/>
                <a:gd name="T80" fmla="*/ 346 w 374"/>
                <a:gd name="T81" fmla="*/ 192 h 673"/>
                <a:gd name="T82" fmla="*/ 347 w 374"/>
                <a:gd name="T83" fmla="*/ 209 h 673"/>
                <a:gd name="T84" fmla="*/ 355 w 374"/>
                <a:gd name="T85" fmla="*/ 210 h 673"/>
                <a:gd name="T86" fmla="*/ 372 w 374"/>
                <a:gd name="T87" fmla="*/ 231 h 673"/>
                <a:gd name="T88" fmla="*/ 341 w 374"/>
                <a:gd name="T89" fmla="*/ 253 h 673"/>
                <a:gd name="T90" fmla="*/ 312 w 374"/>
                <a:gd name="T91" fmla="*/ 275 h 673"/>
                <a:gd name="T92" fmla="*/ 289 w 374"/>
                <a:gd name="T93" fmla="*/ 297 h 673"/>
                <a:gd name="T94" fmla="*/ 312 w 374"/>
                <a:gd name="T95" fmla="*/ 316 h 673"/>
                <a:gd name="T96" fmla="*/ 296 w 374"/>
                <a:gd name="T97" fmla="*/ 354 h 673"/>
                <a:gd name="T98" fmla="*/ 299 w 374"/>
                <a:gd name="T99" fmla="*/ 410 h 673"/>
                <a:gd name="T100" fmla="*/ 278 w 374"/>
                <a:gd name="T101" fmla="*/ 439 h 673"/>
                <a:gd name="T102" fmla="*/ 286 w 374"/>
                <a:gd name="T103" fmla="*/ 473 h 673"/>
                <a:gd name="T104" fmla="*/ 291 w 374"/>
                <a:gd name="T105" fmla="*/ 516 h 673"/>
                <a:gd name="T106" fmla="*/ 272 w 374"/>
                <a:gd name="T107" fmla="*/ 573 h 673"/>
                <a:gd name="T108" fmla="*/ 253 w 374"/>
                <a:gd name="T109" fmla="*/ 598 h 673"/>
                <a:gd name="T110" fmla="*/ 234 w 374"/>
                <a:gd name="T111" fmla="*/ 627 h 673"/>
                <a:gd name="T112" fmla="*/ 218 w 374"/>
                <a:gd name="T113" fmla="*/ 655 h 673"/>
                <a:gd name="T114" fmla="*/ 192 w 374"/>
                <a:gd name="T115" fmla="*/ 658 h 673"/>
                <a:gd name="T116" fmla="*/ 150 w 374"/>
                <a:gd name="T117" fmla="*/ 655 h 673"/>
                <a:gd name="T118" fmla="*/ 117 w 374"/>
                <a:gd name="T119" fmla="*/ 666 h 673"/>
                <a:gd name="T120" fmla="*/ 93 w 374"/>
                <a:gd name="T121" fmla="*/ 658 h 673"/>
                <a:gd name="T122" fmla="*/ 43 w 374"/>
                <a:gd name="T123" fmla="*/ 633 h 673"/>
                <a:gd name="T124" fmla="*/ 18 w 374"/>
                <a:gd name="T125" fmla="*/ 613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74"/>
                <a:gd name="T190" fmla="*/ 0 h 673"/>
                <a:gd name="T191" fmla="*/ 374 w 374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74" h="673">
                  <a:moveTo>
                    <a:pt x="236" y="44"/>
                  </a:moveTo>
                  <a:lnTo>
                    <a:pt x="237" y="48"/>
                  </a:lnTo>
                  <a:lnTo>
                    <a:pt x="237" y="50"/>
                  </a:lnTo>
                  <a:lnTo>
                    <a:pt x="239" y="48"/>
                  </a:lnTo>
                  <a:lnTo>
                    <a:pt x="237" y="47"/>
                  </a:lnTo>
                  <a:lnTo>
                    <a:pt x="239" y="44"/>
                  </a:lnTo>
                  <a:lnTo>
                    <a:pt x="240" y="44"/>
                  </a:lnTo>
                  <a:lnTo>
                    <a:pt x="243" y="48"/>
                  </a:lnTo>
                  <a:lnTo>
                    <a:pt x="243" y="50"/>
                  </a:lnTo>
                  <a:lnTo>
                    <a:pt x="244" y="48"/>
                  </a:lnTo>
                  <a:lnTo>
                    <a:pt x="244" y="45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2" y="40"/>
                  </a:lnTo>
                  <a:lnTo>
                    <a:pt x="240" y="41"/>
                  </a:lnTo>
                  <a:lnTo>
                    <a:pt x="240" y="40"/>
                  </a:lnTo>
                  <a:lnTo>
                    <a:pt x="240" y="38"/>
                  </a:lnTo>
                  <a:lnTo>
                    <a:pt x="240" y="37"/>
                  </a:lnTo>
                  <a:lnTo>
                    <a:pt x="237" y="35"/>
                  </a:lnTo>
                  <a:lnTo>
                    <a:pt x="239" y="32"/>
                  </a:lnTo>
                  <a:lnTo>
                    <a:pt x="239" y="31"/>
                  </a:lnTo>
                  <a:lnTo>
                    <a:pt x="237" y="31"/>
                  </a:lnTo>
                  <a:lnTo>
                    <a:pt x="237" y="29"/>
                  </a:lnTo>
                  <a:lnTo>
                    <a:pt x="239" y="28"/>
                  </a:lnTo>
                  <a:lnTo>
                    <a:pt x="237" y="26"/>
                  </a:lnTo>
                  <a:lnTo>
                    <a:pt x="236" y="29"/>
                  </a:lnTo>
                  <a:lnTo>
                    <a:pt x="234" y="29"/>
                  </a:lnTo>
                  <a:lnTo>
                    <a:pt x="234" y="28"/>
                  </a:lnTo>
                  <a:lnTo>
                    <a:pt x="233" y="28"/>
                  </a:lnTo>
                  <a:lnTo>
                    <a:pt x="231" y="31"/>
                  </a:lnTo>
                  <a:lnTo>
                    <a:pt x="230" y="29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33" y="26"/>
                  </a:lnTo>
                  <a:lnTo>
                    <a:pt x="234" y="26"/>
                  </a:lnTo>
                  <a:lnTo>
                    <a:pt x="236" y="19"/>
                  </a:lnTo>
                  <a:lnTo>
                    <a:pt x="237" y="19"/>
                  </a:lnTo>
                  <a:lnTo>
                    <a:pt x="237" y="22"/>
                  </a:lnTo>
                  <a:lnTo>
                    <a:pt x="237" y="25"/>
                  </a:lnTo>
                  <a:lnTo>
                    <a:pt x="240" y="23"/>
                  </a:lnTo>
                  <a:lnTo>
                    <a:pt x="243" y="23"/>
                  </a:lnTo>
                  <a:lnTo>
                    <a:pt x="242" y="22"/>
                  </a:lnTo>
                  <a:lnTo>
                    <a:pt x="240" y="20"/>
                  </a:lnTo>
                  <a:lnTo>
                    <a:pt x="239" y="20"/>
                  </a:lnTo>
                  <a:lnTo>
                    <a:pt x="237" y="19"/>
                  </a:lnTo>
                  <a:lnTo>
                    <a:pt x="239" y="16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9"/>
                  </a:lnTo>
                  <a:lnTo>
                    <a:pt x="243" y="22"/>
                  </a:lnTo>
                  <a:lnTo>
                    <a:pt x="244" y="23"/>
                  </a:lnTo>
                  <a:lnTo>
                    <a:pt x="246" y="22"/>
                  </a:lnTo>
                  <a:lnTo>
                    <a:pt x="247" y="17"/>
                  </a:lnTo>
                  <a:lnTo>
                    <a:pt x="249" y="17"/>
                  </a:lnTo>
                  <a:lnTo>
                    <a:pt x="249" y="16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6" y="13"/>
                  </a:lnTo>
                  <a:lnTo>
                    <a:pt x="244" y="15"/>
                  </a:lnTo>
                  <a:lnTo>
                    <a:pt x="242" y="13"/>
                  </a:lnTo>
                  <a:lnTo>
                    <a:pt x="242" y="15"/>
                  </a:lnTo>
                  <a:lnTo>
                    <a:pt x="240" y="15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4" y="9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0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2" y="1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3" y="1"/>
                  </a:lnTo>
                  <a:lnTo>
                    <a:pt x="255" y="1"/>
                  </a:lnTo>
                  <a:lnTo>
                    <a:pt x="255" y="0"/>
                  </a:lnTo>
                  <a:lnTo>
                    <a:pt x="261" y="1"/>
                  </a:lnTo>
                  <a:lnTo>
                    <a:pt x="262" y="1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7"/>
                  </a:lnTo>
                  <a:lnTo>
                    <a:pt x="262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7" y="7"/>
                  </a:lnTo>
                  <a:lnTo>
                    <a:pt x="268" y="6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71" y="13"/>
                  </a:lnTo>
                  <a:lnTo>
                    <a:pt x="269" y="15"/>
                  </a:lnTo>
                  <a:lnTo>
                    <a:pt x="268" y="16"/>
                  </a:lnTo>
                  <a:lnTo>
                    <a:pt x="272" y="17"/>
                  </a:lnTo>
                  <a:lnTo>
                    <a:pt x="272" y="19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4" y="26"/>
                  </a:lnTo>
                  <a:lnTo>
                    <a:pt x="275" y="29"/>
                  </a:lnTo>
                  <a:lnTo>
                    <a:pt x="274" y="31"/>
                  </a:lnTo>
                  <a:lnTo>
                    <a:pt x="272" y="29"/>
                  </a:lnTo>
                  <a:lnTo>
                    <a:pt x="272" y="31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7" y="31"/>
                  </a:lnTo>
                  <a:lnTo>
                    <a:pt x="277" y="32"/>
                  </a:lnTo>
                  <a:lnTo>
                    <a:pt x="280" y="32"/>
                  </a:lnTo>
                  <a:lnTo>
                    <a:pt x="281" y="34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1" y="41"/>
                  </a:lnTo>
                  <a:lnTo>
                    <a:pt x="281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7"/>
                  </a:lnTo>
                  <a:lnTo>
                    <a:pt x="284" y="48"/>
                  </a:lnTo>
                  <a:lnTo>
                    <a:pt x="281" y="50"/>
                  </a:lnTo>
                  <a:lnTo>
                    <a:pt x="280" y="53"/>
                  </a:lnTo>
                  <a:lnTo>
                    <a:pt x="281" y="56"/>
                  </a:lnTo>
                  <a:lnTo>
                    <a:pt x="281" y="59"/>
                  </a:lnTo>
                  <a:lnTo>
                    <a:pt x="283" y="60"/>
                  </a:lnTo>
                  <a:lnTo>
                    <a:pt x="284" y="60"/>
                  </a:lnTo>
                  <a:lnTo>
                    <a:pt x="284" y="63"/>
                  </a:lnTo>
                  <a:lnTo>
                    <a:pt x="287" y="70"/>
                  </a:lnTo>
                  <a:lnTo>
                    <a:pt x="287" y="72"/>
                  </a:lnTo>
                  <a:lnTo>
                    <a:pt x="289" y="72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90" y="75"/>
                  </a:lnTo>
                  <a:lnTo>
                    <a:pt x="290" y="78"/>
                  </a:lnTo>
                  <a:lnTo>
                    <a:pt x="289" y="79"/>
                  </a:lnTo>
                  <a:lnTo>
                    <a:pt x="287" y="78"/>
                  </a:lnTo>
                  <a:lnTo>
                    <a:pt x="286" y="76"/>
                  </a:lnTo>
                  <a:lnTo>
                    <a:pt x="283" y="72"/>
                  </a:lnTo>
                  <a:lnTo>
                    <a:pt x="280" y="69"/>
                  </a:lnTo>
                  <a:lnTo>
                    <a:pt x="278" y="64"/>
                  </a:lnTo>
                  <a:lnTo>
                    <a:pt x="277" y="63"/>
                  </a:lnTo>
                  <a:lnTo>
                    <a:pt x="274" y="63"/>
                  </a:lnTo>
                  <a:lnTo>
                    <a:pt x="272" y="62"/>
                  </a:lnTo>
                  <a:lnTo>
                    <a:pt x="272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71" y="70"/>
                  </a:lnTo>
                  <a:lnTo>
                    <a:pt x="269" y="75"/>
                  </a:lnTo>
                  <a:lnTo>
                    <a:pt x="271" y="76"/>
                  </a:lnTo>
                  <a:lnTo>
                    <a:pt x="269" y="76"/>
                  </a:lnTo>
                  <a:lnTo>
                    <a:pt x="268" y="75"/>
                  </a:lnTo>
                  <a:lnTo>
                    <a:pt x="268" y="72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1" y="67"/>
                  </a:lnTo>
                  <a:lnTo>
                    <a:pt x="259" y="67"/>
                  </a:lnTo>
                  <a:lnTo>
                    <a:pt x="256" y="67"/>
                  </a:lnTo>
                  <a:lnTo>
                    <a:pt x="258" y="66"/>
                  </a:lnTo>
                  <a:lnTo>
                    <a:pt x="258" y="63"/>
                  </a:lnTo>
                  <a:lnTo>
                    <a:pt x="258" y="62"/>
                  </a:lnTo>
                  <a:lnTo>
                    <a:pt x="256" y="62"/>
                  </a:lnTo>
                  <a:lnTo>
                    <a:pt x="256" y="60"/>
                  </a:lnTo>
                  <a:lnTo>
                    <a:pt x="256" y="59"/>
                  </a:lnTo>
                  <a:lnTo>
                    <a:pt x="255" y="59"/>
                  </a:lnTo>
                  <a:lnTo>
                    <a:pt x="252" y="60"/>
                  </a:lnTo>
                  <a:lnTo>
                    <a:pt x="250" y="62"/>
                  </a:lnTo>
                  <a:lnTo>
                    <a:pt x="250" y="63"/>
                  </a:lnTo>
                  <a:lnTo>
                    <a:pt x="247" y="66"/>
                  </a:lnTo>
                  <a:lnTo>
                    <a:pt x="246" y="69"/>
                  </a:lnTo>
                  <a:lnTo>
                    <a:pt x="247" y="72"/>
                  </a:lnTo>
                  <a:lnTo>
                    <a:pt x="249" y="72"/>
                  </a:lnTo>
                  <a:lnTo>
                    <a:pt x="249" y="70"/>
                  </a:lnTo>
                  <a:lnTo>
                    <a:pt x="250" y="70"/>
                  </a:lnTo>
                  <a:lnTo>
                    <a:pt x="252" y="72"/>
                  </a:lnTo>
                  <a:lnTo>
                    <a:pt x="252" y="73"/>
                  </a:lnTo>
                  <a:lnTo>
                    <a:pt x="252" y="76"/>
                  </a:lnTo>
                  <a:lnTo>
                    <a:pt x="250" y="78"/>
                  </a:lnTo>
                  <a:lnTo>
                    <a:pt x="249" y="78"/>
                  </a:lnTo>
                  <a:lnTo>
                    <a:pt x="244" y="82"/>
                  </a:lnTo>
                  <a:lnTo>
                    <a:pt x="244" y="84"/>
                  </a:lnTo>
                  <a:lnTo>
                    <a:pt x="246" y="84"/>
                  </a:lnTo>
                  <a:lnTo>
                    <a:pt x="249" y="82"/>
                  </a:lnTo>
                  <a:lnTo>
                    <a:pt x="250" y="82"/>
                  </a:lnTo>
                  <a:lnTo>
                    <a:pt x="250" y="84"/>
                  </a:lnTo>
                  <a:lnTo>
                    <a:pt x="252" y="82"/>
                  </a:lnTo>
                  <a:lnTo>
                    <a:pt x="253" y="82"/>
                  </a:lnTo>
                  <a:lnTo>
                    <a:pt x="256" y="84"/>
                  </a:lnTo>
                  <a:lnTo>
                    <a:pt x="255" y="84"/>
                  </a:lnTo>
                  <a:lnTo>
                    <a:pt x="255" y="85"/>
                  </a:lnTo>
                  <a:lnTo>
                    <a:pt x="256" y="85"/>
                  </a:lnTo>
                  <a:lnTo>
                    <a:pt x="258" y="84"/>
                  </a:lnTo>
                  <a:lnTo>
                    <a:pt x="259" y="84"/>
                  </a:lnTo>
                  <a:lnTo>
                    <a:pt x="261" y="85"/>
                  </a:lnTo>
                  <a:lnTo>
                    <a:pt x="264" y="85"/>
                  </a:lnTo>
                  <a:lnTo>
                    <a:pt x="265" y="87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6" y="97"/>
                  </a:lnTo>
                  <a:lnTo>
                    <a:pt x="256" y="98"/>
                  </a:lnTo>
                  <a:lnTo>
                    <a:pt x="255" y="101"/>
                  </a:lnTo>
                  <a:lnTo>
                    <a:pt x="250" y="98"/>
                  </a:lnTo>
                  <a:lnTo>
                    <a:pt x="249" y="97"/>
                  </a:lnTo>
                  <a:lnTo>
                    <a:pt x="247" y="92"/>
                  </a:lnTo>
                  <a:lnTo>
                    <a:pt x="247" y="91"/>
                  </a:lnTo>
                  <a:lnTo>
                    <a:pt x="246" y="89"/>
                  </a:lnTo>
                  <a:lnTo>
                    <a:pt x="244" y="88"/>
                  </a:lnTo>
                  <a:lnTo>
                    <a:pt x="243" y="89"/>
                  </a:lnTo>
                  <a:lnTo>
                    <a:pt x="242" y="91"/>
                  </a:lnTo>
                  <a:lnTo>
                    <a:pt x="243" y="92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40" y="95"/>
                  </a:lnTo>
                  <a:lnTo>
                    <a:pt x="242" y="97"/>
                  </a:lnTo>
                  <a:lnTo>
                    <a:pt x="240" y="98"/>
                  </a:lnTo>
                  <a:lnTo>
                    <a:pt x="239" y="98"/>
                  </a:lnTo>
                  <a:lnTo>
                    <a:pt x="240" y="98"/>
                  </a:lnTo>
                  <a:lnTo>
                    <a:pt x="240" y="100"/>
                  </a:lnTo>
                  <a:lnTo>
                    <a:pt x="239" y="100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2" y="103"/>
                  </a:lnTo>
                  <a:lnTo>
                    <a:pt x="244" y="106"/>
                  </a:lnTo>
                  <a:lnTo>
                    <a:pt x="243" y="107"/>
                  </a:lnTo>
                  <a:lnTo>
                    <a:pt x="244" y="109"/>
                  </a:lnTo>
                  <a:lnTo>
                    <a:pt x="246" y="109"/>
                  </a:lnTo>
                  <a:lnTo>
                    <a:pt x="247" y="103"/>
                  </a:lnTo>
                  <a:lnTo>
                    <a:pt x="249" y="103"/>
                  </a:lnTo>
                  <a:lnTo>
                    <a:pt x="250" y="101"/>
                  </a:lnTo>
                  <a:lnTo>
                    <a:pt x="252" y="100"/>
                  </a:lnTo>
                  <a:lnTo>
                    <a:pt x="253" y="101"/>
                  </a:lnTo>
                  <a:lnTo>
                    <a:pt x="255" y="103"/>
                  </a:lnTo>
                  <a:lnTo>
                    <a:pt x="256" y="103"/>
                  </a:lnTo>
                  <a:lnTo>
                    <a:pt x="256" y="101"/>
                  </a:lnTo>
                  <a:lnTo>
                    <a:pt x="259" y="101"/>
                  </a:lnTo>
                  <a:lnTo>
                    <a:pt x="262" y="98"/>
                  </a:lnTo>
                  <a:lnTo>
                    <a:pt x="264" y="97"/>
                  </a:lnTo>
                  <a:lnTo>
                    <a:pt x="265" y="95"/>
                  </a:lnTo>
                  <a:lnTo>
                    <a:pt x="267" y="92"/>
                  </a:lnTo>
                  <a:lnTo>
                    <a:pt x="269" y="92"/>
                  </a:lnTo>
                  <a:lnTo>
                    <a:pt x="269" y="94"/>
                  </a:lnTo>
                  <a:lnTo>
                    <a:pt x="269" y="95"/>
                  </a:lnTo>
                  <a:lnTo>
                    <a:pt x="271" y="95"/>
                  </a:lnTo>
                  <a:lnTo>
                    <a:pt x="272" y="95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1" y="101"/>
                  </a:lnTo>
                  <a:lnTo>
                    <a:pt x="271" y="104"/>
                  </a:lnTo>
                  <a:lnTo>
                    <a:pt x="272" y="104"/>
                  </a:lnTo>
                  <a:lnTo>
                    <a:pt x="272" y="106"/>
                  </a:lnTo>
                  <a:lnTo>
                    <a:pt x="274" y="104"/>
                  </a:lnTo>
                  <a:lnTo>
                    <a:pt x="275" y="104"/>
                  </a:lnTo>
                  <a:lnTo>
                    <a:pt x="277" y="106"/>
                  </a:lnTo>
                  <a:lnTo>
                    <a:pt x="278" y="106"/>
                  </a:lnTo>
                  <a:lnTo>
                    <a:pt x="280" y="104"/>
                  </a:lnTo>
                  <a:lnTo>
                    <a:pt x="281" y="103"/>
                  </a:lnTo>
                  <a:lnTo>
                    <a:pt x="284" y="101"/>
                  </a:lnTo>
                  <a:lnTo>
                    <a:pt x="286" y="97"/>
                  </a:lnTo>
                  <a:lnTo>
                    <a:pt x="284" y="95"/>
                  </a:lnTo>
                  <a:lnTo>
                    <a:pt x="283" y="95"/>
                  </a:lnTo>
                  <a:lnTo>
                    <a:pt x="281" y="94"/>
                  </a:lnTo>
                  <a:lnTo>
                    <a:pt x="281" y="89"/>
                  </a:lnTo>
                  <a:lnTo>
                    <a:pt x="280" y="89"/>
                  </a:lnTo>
                  <a:lnTo>
                    <a:pt x="283" y="84"/>
                  </a:lnTo>
                  <a:lnTo>
                    <a:pt x="286" y="82"/>
                  </a:lnTo>
                  <a:lnTo>
                    <a:pt x="289" y="82"/>
                  </a:lnTo>
                  <a:lnTo>
                    <a:pt x="293" y="87"/>
                  </a:lnTo>
                  <a:lnTo>
                    <a:pt x="294" y="85"/>
                  </a:lnTo>
                  <a:lnTo>
                    <a:pt x="294" y="87"/>
                  </a:lnTo>
                  <a:lnTo>
                    <a:pt x="296" y="89"/>
                  </a:lnTo>
                  <a:lnTo>
                    <a:pt x="299" y="91"/>
                  </a:lnTo>
                  <a:lnTo>
                    <a:pt x="297" y="92"/>
                  </a:lnTo>
                  <a:lnTo>
                    <a:pt x="297" y="94"/>
                  </a:lnTo>
                  <a:lnTo>
                    <a:pt x="297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9" y="98"/>
                  </a:lnTo>
                  <a:lnTo>
                    <a:pt x="297" y="98"/>
                  </a:lnTo>
                  <a:lnTo>
                    <a:pt x="299" y="100"/>
                  </a:lnTo>
                  <a:lnTo>
                    <a:pt x="300" y="100"/>
                  </a:lnTo>
                  <a:lnTo>
                    <a:pt x="302" y="100"/>
                  </a:lnTo>
                  <a:lnTo>
                    <a:pt x="302" y="101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3" y="104"/>
                  </a:lnTo>
                  <a:lnTo>
                    <a:pt x="303" y="109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5" y="113"/>
                  </a:lnTo>
                  <a:lnTo>
                    <a:pt x="306" y="116"/>
                  </a:lnTo>
                  <a:lnTo>
                    <a:pt x="308" y="114"/>
                  </a:lnTo>
                  <a:lnTo>
                    <a:pt x="308" y="116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20"/>
                  </a:lnTo>
                  <a:lnTo>
                    <a:pt x="311" y="125"/>
                  </a:lnTo>
                  <a:lnTo>
                    <a:pt x="311" y="126"/>
                  </a:lnTo>
                  <a:lnTo>
                    <a:pt x="314" y="126"/>
                  </a:lnTo>
                  <a:lnTo>
                    <a:pt x="314" y="125"/>
                  </a:lnTo>
                  <a:lnTo>
                    <a:pt x="315" y="123"/>
                  </a:lnTo>
                  <a:lnTo>
                    <a:pt x="315" y="122"/>
                  </a:lnTo>
                  <a:lnTo>
                    <a:pt x="321" y="117"/>
                  </a:lnTo>
                  <a:lnTo>
                    <a:pt x="322" y="117"/>
                  </a:lnTo>
                  <a:lnTo>
                    <a:pt x="324" y="119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27" y="120"/>
                  </a:lnTo>
                  <a:lnTo>
                    <a:pt x="328" y="119"/>
                  </a:lnTo>
                  <a:lnTo>
                    <a:pt x="330" y="119"/>
                  </a:lnTo>
                  <a:lnTo>
                    <a:pt x="331" y="119"/>
                  </a:lnTo>
                  <a:lnTo>
                    <a:pt x="333" y="120"/>
                  </a:lnTo>
                  <a:lnTo>
                    <a:pt x="334" y="122"/>
                  </a:lnTo>
                  <a:lnTo>
                    <a:pt x="337" y="125"/>
                  </a:lnTo>
                  <a:lnTo>
                    <a:pt x="339" y="128"/>
                  </a:lnTo>
                  <a:lnTo>
                    <a:pt x="340" y="129"/>
                  </a:lnTo>
                  <a:lnTo>
                    <a:pt x="340" y="132"/>
                  </a:lnTo>
                  <a:lnTo>
                    <a:pt x="339" y="134"/>
                  </a:lnTo>
                  <a:lnTo>
                    <a:pt x="339" y="135"/>
                  </a:lnTo>
                  <a:lnTo>
                    <a:pt x="340" y="135"/>
                  </a:lnTo>
                  <a:lnTo>
                    <a:pt x="340" y="137"/>
                  </a:lnTo>
                  <a:lnTo>
                    <a:pt x="340" y="139"/>
                  </a:lnTo>
                  <a:lnTo>
                    <a:pt x="339" y="139"/>
                  </a:lnTo>
                  <a:lnTo>
                    <a:pt x="337" y="139"/>
                  </a:lnTo>
                  <a:lnTo>
                    <a:pt x="336" y="138"/>
                  </a:lnTo>
                  <a:lnTo>
                    <a:pt x="333" y="137"/>
                  </a:lnTo>
                  <a:lnTo>
                    <a:pt x="331" y="134"/>
                  </a:lnTo>
                  <a:lnTo>
                    <a:pt x="331" y="132"/>
                  </a:lnTo>
                  <a:lnTo>
                    <a:pt x="330" y="132"/>
                  </a:lnTo>
                  <a:lnTo>
                    <a:pt x="327" y="134"/>
                  </a:lnTo>
                  <a:lnTo>
                    <a:pt x="325" y="137"/>
                  </a:lnTo>
                  <a:lnTo>
                    <a:pt x="324" y="137"/>
                  </a:lnTo>
                  <a:lnTo>
                    <a:pt x="322" y="138"/>
                  </a:lnTo>
                  <a:lnTo>
                    <a:pt x="322" y="139"/>
                  </a:lnTo>
                  <a:lnTo>
                    <a:pt x="325" y="141"/>
                  </a:lnTo>
                  <a:lnTo>
                    <a:pt x="327" y="141"/>
                  </a:lnTo>
                  <a:lnTo>
                    <a:pt x="328" y="139"/>
                  </a:lnTo>
                  <a:lnTo>
                    <a:pt x="331" y="138"/>
                  </a:lnTo>
                  <a:lnTo>
                    <a:pt x="334" y="139"/>
                  </a:lnTo>
                  <a:lnTo>
                    <a:pt x="334" y="141"/>
                  </a:lnTo>
                  <a:lnTo>
                    <a:pt x="336" y="142"/>
                  </a:lnTo>
                  <a:lnTo>
                    <a:pt x="334" y="147"/>
                  </a:lnTo>
                  <a:lnTo>
                    <a:pt x="334" y="148"/>
                  </a:lnTo>
                  <a:lnTo>
                    <a:pt x="334" y="151"/>
                  </a:lnTo>
                  <a:lnTo>
                    <a:pt x="336" y="153"/>
                  </a:lnTo>
                  <a:lnTo>
                    <a:pt x="337" y="153"/>
                  </a:lnTo>
                  <a:lnTo>
                    <a:pt x="339" y="153"/>
                  </a:lnTo>
                  <a:lnTo>
                    <a:pt x="341" y="151"/>
                  </a:lnTo>
                  <a:lnTo>
                    <a:pt x="339" y="150"/>
                  </a:lnTo>
                  <a:lnTo>
                    <a:pt x="339" y="148"/>
                  </a:lnTo>
                  <a:lnTo>
                    <a:pt x="337" y="147"/>
                  </a:lnTo>
                  <a:lnTo>
                    <a:pt x="339" y="145"/>
                  </a:lnTo>
                  <a:lnTo>
                    <a:pt x="340" y="145"/>
                  </a:lnTo>
                  <a:lnTo>
                    <a:pt x="341" y="147"/>
                  </a:lnTo>
                  <a:lnTo>
                    <a:pt x="343" y="145"/>
                  </a:lnTo>
                  <a:lnTo>
                    <a:pt x="343" y="147"/>
                  </a:lnTo>
                  <a:lnTo>
                    <a:pt x="344" y="150"/>
                  </a:lnTo>
                  <a:lnTo>
                    <a:pt x="344" y="151"/>
                  </a:lnTo>
                  <a:lnTo>
                    <a:pt x="346" y="151"/>
                  </a:lnTo>
                  <a:lnTo>
                    <a:pt x="344" y="148"/>
                  </a:lnTo>
                  <a:lnTo>
                    <a:pt x="344" y="147"/>
                  </a:lnTo>
                  <a:lnTo>
                    <a:pt x="343" y="144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4" y="139"/>
                  </a:lnTo>
                  <a:lnTo>
                    <a:pt x="346" y="141"/>
                  </a:lnTo>
                  <a:lnTo>
                    <a:pt x="347" y="144"/>
                  </a:lnTo>
                  <a:lnTo>
                    <a:pt x="347" y="147"/>
                  </a:lnTo>
                  <a:lnTo>
                    <a:pt x="347" y="148"/>
                  </a:lnTo>
                  <a:lnTo>
                    <a:pt x="347" y="151"/>
                  </a:lnTo>
                  <a:lnTo>
                    <a:pt x="350" y="156"/>
                  </a:lnTo>
                  <a:lnTo>
                    <a:pt x="352" y="161"/>
                  </a:lnTo>
                  <a:lnTo>
                    <a:pt x="353" y="164"/>
                  </a:lnTo>
                  <a:lnTo>
                    <a:pt x="353" y="169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5" y="175"/>
                  </a:lnTo>
                  <a:lnTo>
                    <a:pt x="352" y="175"/>
                  </a:lnTo>
                  <a:lnTo>
                    <a:pt x="350" y="175"/>
                  </a:lnTo>
                  <a:lnTo>
                    <a:pt x="347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2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4" y="163"/>
                  </a:lnTo>
                  <a:lnTo>
                    <a:pt x="344" y="160"/>
                  </a:lnTo>
                  <a:lnTo>
                    <a:pt x="343" y="159"/>
                  </a:lnTo>
                  <a:lnTo>
                    <a:pt x="343" y="160"/>
                  </a:lnTo>
                  <a:lnTo>
                    <a:pt x="343" y="161"/>
                  </a:lnTo>
                  <a:lnTo>
                    <a:pt x="343" y="166"/>
                  </a:lnTo>
                  <a:lnTo>
                    <a:pt x="343" y="169"/>
                  </a:lnTo>
                  <a:lnTo>
                    <a:pt x="343" y="172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6" y="179"/>
                  </a:lnTo>
                  <a:lnTo>
                    <a:pt x="346" y="181"/>
                  </a:lnTo>
                  <a:lnTo>
                    <a:pt x="344" y="182"/>
                  </a:lnTo>
                  <a:lnTo>
                    <a:pt x="346" y="185"/>
                  </a:lnTo>
                  <a:lnTo>
                    <a:pt x="346" y="188"/>
                  </a:lnTo>
                  <a:lnTo>
                    <a:pt x="346" y="191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3" y="200"/>
                  </a:lnTo>
                  <a:lnTo>
                    <a:pt x="343" y="204"/>
                  </a:lnTo>
                  <a:lnTo>
                    <a:pt x="343" y="207"/>
                  </a:lnTo>
                  <a:lnTo>
                    <a:pt x="344" y="206"/>
                  </a:lnTo>
                  <a:lnTo>
                    <a:pt x="346" y="206"/>
                  </a:lnTo>
                  <a:lnTo>
                    <a:pt x="346" y="207"/>
                  </a:lnTo>
                  <a:lnTo>
                    <a:pt x="347" y="207"/>
                  </a:lnTo>
                  <a:lnTo>
                    <a:pt x="347" y="209"/>
                  </a:lnTo>
                  <a:lnTo>
                    <a:pt x="347" y="210"/>
                  </a:lnTo>
                  <a:lnTo>
                    <a:pt x="347" y="211"/>
                  </a:lnTo>
                  <a:lnTo>
                    <a:pt x="349" y="211"/>
                  </a:lnTo>
                  <a:lnTo>
                    <a:pt x="350" y="210"/>
                  </a:lnTo>
                  <a:lnTo>
                    <a:pt x="352" y="210"/>
                  </a:lnTo>
                  <a:lnTo>
                    <a:pt x="350" y="209"/>
                  </a:lnTo>
                  <a:lnTo>
                    <a:pt x="352" y="207"/>
                  </a:lnTo>
                  <a:lnTo>
                    <a:pt x="353" y="209"/>
                  </a:lnTo>
                  <a:lnTo>
                    <a:pt x="353" y="210"/>
                  </a:lnTo>
                  <a:lnTo>
                    <a:pt x="355" y="210"/>
                  </a:lnTo>
                  <a:lnTo>
                    <a:pt x="356" y="209"/>
                  </a:lnTo>
                  <a:lnTo>
                    <a:pt x="359" y="209"/>
                  </a:lnTo>
                  <a:lnTo>
                    <a:pt x="361" y="209"/>
                  </a:lnTo>
                  <a:lnTo>
                    <a:pt x="362" y="213"/>
                  </a:lnTo>
                  <a:lnTo>
                    <a:pt x="369" y="220"/>
                  </a:lnTo>
                  <a:lnTo>
                    <a:pt x="371" y="223"/>
                  </a:lnTo>
                  <a:lnTo>
                    <a:pt x="372" y="226"/>
                  </a:lnTo>
                  <a:lnTo>
                    <a:pt x="372" y="228"/>
                  </a:lnTo>
                  <a:lnTo>
                    <a:pt x="374" y="229"/>
                  </a:lnTo>
                  <a:lnTo>
                    <a:pt x="372" y="231"/>
                  </a:lnTo>
                  <a:lnTo>
                    <a:pt x="374" y="232"/>
                  </a:lnTo>
                  <a:lnTo>
                    <a:pt x="372" y="234"/>
                  </a:lnTo>
                  <a:lnTo>
                    <a:pt x="365" y="238"/>
                  </a:lnTo>
                  <a:lnTo>
                    <a:pt x="362" y="236"/>
                  </a:lnTo>
                  <a:lnTo>
                    <a:pt x="358" y="235"/>
                  </a:lnTo>
                  <a:lnTo>
                    <a:pt x="355" y="239"/>
                  </a:lnTo>
                  <a:lnTo>
                    <a:pt x="352" y="241"/>
                  </a:lnTo>
                  <a:lnTo>
                    <a:pt x="347" y="245"/>
                  </a:lnTo>
                  <a:lnTo>
                    <a:pt x="343" y="250"/>
                  </a:lnTo>
                  <a:lnTo>
                    <a:pt x="341" y="253"/>
                  </a:lnTo>
                  <a:lnTo>
                    <a:pt x="340" y="256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6" y="263"/>
                  </a:lnTo>
                  <a:lnTo>
                    <a:pt x="333" y="263"/>
                  </a:lnTo>
                  <a:lnTo>
                    <a:pt x="328" y="266"/>
                  </a:lnTo>
                  <a:lnTo>
                    <a:pt x="324" y="269"/>
                  </a:lnTo>
                  <a:lnTo>
                    <a:pt x="319" y="273"/>
                  </a:lnTo>
                  <a:lnTo>
                    <a:pt x="316" y="275"/>
                  </a:lnTo>
                  <a:lnTo>
                    <a:pt x="312" y="275"/>
                  </a:lnTo>
                  <a:lnTo>
                    <a:pt x="309" y="275"/>
                  </a:lnTo>
                  <a:lnTo>
                    <a:pt x="305" y="276"/>
                  </a:lnTo>
                  <a:lnTo>
                    <a:pt x="303" y="282"/>
                  </a:lnTo>
                  <a:lnTo>
                    <a:pt x="305" y="285"/>
                  </a:lnTo>
                  <a:lnTo>
                    <a:pt x="305" y="288"/>
                  </a:lnTo>
                  <a:lnTo>
                    <a:pt x="302" y="291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3" y="297"/>
                  </a:lnTo>
                  <a:lnTo>
                    <a:pt x="289" y="297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7" y="308"/>
                  </a:lnTo>
                  <a:lnTo>
                    <a:pt x="290" y="310"/>
                  </a:lnTo>
                  <a:lnTo>
                    <a:pt x="293" y="310"/>
                  </a:lnTo>
                  <a:lnTo>
                    <a:pt x="300" y="308"/>
                  </a:lnTo>
                  <a:lnTo>
                    <a:pt x="306" y="310"/>
                  </a:lnTo>
                  <a:lnTo>
                    <a:pt x="311" y="313"/>
                  </a:lnTo>
                  <a:lnTo>
                    <a:pt x="312" y="316"/>
                  </a:lnTo>
                  <a:lnTo>
                    <a:pt x="314" y="322"/>
                  </a:lnTo>
                  <a:lnTo>
                    <a:pt x="314" y="328"/>
                  </a:lnTo>
                  <a:lnTo>
                    <a:pt x="314" y="331"/>
                  </a:lnTo>
                  <a:lnTo>
                    <a:pt x="311" y="333"/>
                  </a:lnTo>
                  <a:lnTo>
                    <a:pt x="308" y="336"/>
                  </a:lnTo>
                  <a:lnTo>
                    <a:pt x="305" y="338"/>
                  </a:lnTo>
                  <a:lnTo>
                    <a:pt x="300" y="341"/>
                  </a:lnTo>
                  <a:lnTo>
                    <a:pt x="297" y="345"/>
                  </a:lnTo>
                  <a:lnTo>
                    <a:pt x="296" y="350"/>
                  </a:lnTo>
                  <a:lnTo>
                    <a:pt x="296" y="354"/>
                  </a:lnTo>
                  <a:lnTo>
                    <a:pt x="299" y="360"/>
                  </a:lnTo>
                  <a:lnTo>
                    <a:pt x="302" y="364"/>
                  </a:lnTo>
                  <a:lnTo>
                    <a:pt x="305" y="367"/>
                  </a:lnTo>
                  <a:lnTo>
                    <a:pt x="306" y="370"/>
                  </a:lnTo>
                  <a:lnTo>
                    <a:pt x="305" y="375"/>
                  </a:lnTo>
                  <a:lnTo>
                    <a:pt x="303" y="380"/>
                  </a:lnTo>
                  <a:lnTo>
                    <a:pt x="300" y="392"/>
                  </a:lnTo>
                  <a:lnTo>
                    <a:pt x="300" y="401"/>
                  </a:lnTo>
                  <a:lnTo>
                    <a:pt x="300" y="404"/>
                  </a:lnTo>
                  <a:lnTo>
                    <a:pt x="299" y="410"/>
                  </a:lnTo>
                  <a:lnTo>
                    <a:pt x="296" y="416"/>
                  </a:lnTo>
                  <a:lnTo>
                    <a:pt x="291" y="416"/>
                  </a:lnTo>
                  <a:lnTo>
                    <a:pt x="287" y="419"/>
                  </a:lnTo>
                  <a:lnTo>
                    <a:pt x="284" y="420"/>
                  </a:lnTo>
                  <a:lnTo>
                    <a:pt x="278" y="422"/>
                  </a:lnTo>
                  <a:lnTo>
                    <a:pt x="274" y="423"/>
                  </a:lnTo>
                  <a:lnTo>
                    <a:pt x="274" y="426"/>
                  </a:lnTo>
                  <a:lnTo>
                    <a:pt x="275" y="430"/>
                  </a:lnTo>
                  <a:lnTo>
                    <a:pt x="277" y="433"/>
                  </a:lnTo>
                  <a:lnTo>
                    <a:pt x="278" y="439"/>
                  </a:lnTo>
                  <a:lnTo>
                    <a:pt x="277" y="444"/>
                  </a:lnTo>
                  <a:lnTo>
                    <a:pt x="275" y="447"/>
                  </a:lnTo>
                  <a:lnTo>
                    <a:pt x="275" y="450"/>
                  </a:lnTo>
                  <a:lnTo>
                    <a:pt x="278" y="451"/>
                  </a:lnTo>
                  <a:lnTo>
                    <a:pt x="280" y="454"/>
                  </a:lnTo>
                  <a:lnTo>
                    <a:pt x="283" y="455"/>
                  </a:lnTo>
                  <a:lnTo>
                    <a:pt x="283" y="461"/>
                  </a:lnTo>
                  <a:lnTo>
                    <a:pt x="283" y="466"/>
                  </a:lnTo>
                  <a:lnTo>
                    <a:pt x="284" y="470"/>
                  </a:lnTo>
                  <a:lnTo>
                    <a:pt x="286" y="473"/>
                  </a:lnTo>
                  <a:lnTo>
                    <a:pt x="287" y="477"/>
                  </a:lnTo>
                  <a:lnTo>
                    <a:pt x="289" y="482"/>
                  </a:lnTo>
                  <a:lnTo>
                    <a:pt x="290" y="485"/>
                  </a:lnTo>
                  <a:lnTo>
                    <a:pt x="294" y="486"/>
                  </a:lnTo>
                  <a:lnTo>
                    <a:pt x="297" y="489"/>
                  </a:lnTo>
                  <a:lnTo>
                    <a:pt x="297" y="497"/>
                  </a:lnTo>
                  <a:lnTo>
                    <a:pt x="296" y="501"/>
                  </a:lnTo>
                  <a:lnTo>
                    <a:pt x="293" y="504"/>
                  </a:lnTo>
                  <a:lnTo>
                    <a:pt x="291" y="510"/>
                  </a:lnTo>
                  <a:lnTo>
                    <a:pt x="291" y="516"/>
                  </a:lnTo>
                  <a:lnTo>
                    <a:pt x="293" y="522"/>
                  </a:lnTo>
                  <a:lnTo>
                    <a:pt x="293" y="525"/>
                  </a:lnTo>
                  <a:lnTo>
                    <a:pt x="293" y="532"/>
                  </a:lnTo>
                  <a:lnTo>
                    <a:pt x="291" y="538"/>
                  </a:lnTo>
                  <a:lnTo>
                    <a:pt x="290" y="544"/>
                  </a:lnTo>
                  <a:lnTo>
                    <a:pt x="286" y="550"/>
                  </a:lnTo>
                  <a:lnTo>
                    <a:pt x="281" y="555"/>
                  </a:lnTo>
                  <a:lnTo>
                    <a:pt x="278" y="560"/>
                  </a:lnTo>
                  <a:lnTo>
                    <a:pt x="274" y="567"/>
                  </a:lnTo>
                  <a:lnTo>
                    <a:pt x="272" y="573"/>
                  </a:lnTo>
                  <a:lnTo>
                    <a:pt x="271" y="580"/>
                  </a:lnTo>
                  <a:lnTo>
                    <a:pt x="272" y="585"/>
                  </a:lnTo>
                  <a:lnTo>
                    <a:pt x="272" y="588"/>
                  </a:lnTo>
                  <a:lnTo>
                    <a:pt x="274" y="591"/>
                  </a:lnTo>
                  <a:lnTo>
                    <a:pt x="272" y="592"/>
                  </a:lnTo>
                  <a:lnTo>
                    <a:pt x="267" y="594"/>
                  </a:lnTo>
                  <a:lnTo>
                    <a:pt x="264" y="595"/>
                  </a:lnTo>
                  <a:lnTo>
                    <a:pt x="259" y="595"/>
                  </a:lnTo>
                  <a:lnTo>
                    <a:pt x="256" y="598"/>
                  </a:lnTo>
                  <a:lnTo>
                    <a:pt x="253" y="598"/>
                  </a:lnTo>
                  <a:lnTo>
                    <a:pt x="247" y="599"/>
                  </a:lnTo>
                  <a:lnTo>
                    <a:pt x="243" y="601"/>
                  </a:lnTo>
                  <a:lnTo>
                    <a:pt x="240" y="602"/>
                  </a:lnTo>
                  <a:lnTo>
                    <a:pt x="239" y="607"/>
                  </a:lnTo>
                  <a:lnTo>
                    <a:pt x="237" y="611"/>
                  </a:lnTo>
                  <a:lnTo>
                    <a:pt x="237" y="616"/>
                  </a:lnTo>
                  <a:lnTo>
                    <a:pt x="236" y="620"/>
                  </a:lnTo>
                  <a:lnTo>
                    <a:pt x="234" y="623"/>
                  </a:lnTo>
                  <a:lnTo>
                    <a:pt x="234" y="626"/>
                  </a:lnTo>
                  <a:lnTo>
                    <a:pt x="234" y="627"/>
                  </a:lnTo>
                  <a:lnTo>
                    <a:pt x="231" y="630"/>
                  </a:lnTo>
                  <a:lnTo>
                    <a:pt x="225" y="632"/>
                  </a:lnTo>
                  <a:lnTo>
                    <a:pt x="222" y="633"/>
                  </a:lnTo>
                  <a:lnTo>
                    <a:pt x="221" y="636"/>
                  </a:lnTo>
                  <a:lnTo>
                    <a:pt x="221" y="641"/>
                  </a:lnTo>
                  <a:lnTo>
                    <a:pt x="219" y="645"/>
                  </a:lnTo>
                  <a:lnTo>
                    <a:pt x="219" y="648"/>
                  </a:lnTo>
                  <a:lnTo>
                    <a:pt x="219" y="651"/>
                  </a:lnTo>
                  <a:lnTo>
                    <a:pt x="219" y="652"/>
                  </a:lnTo>
                  <a:lnTo>
                    <a:pt x="218" y="655"/>
                  </a:lnTo>
                  <a:lnTo>
                    <a:pt x="215" y="655"/>
                  </a:lnTo>
                  <a:lnTo>
                    <a:pt x="214" y="657"/>
                  </a:lnTo>
                  <a:lnTo>
                    <a:pt x="212" y="658"/>
                  </a:lnTo>
                  <a:lnTo>
                    <a:pt x="209" y="660"/>
                  </a:lnTo>
                  <a:lnTo>
                    <a:pt x="206" y="661"/>
                  </a:lnTo>
                  <a:lnTo>
                    <a:pt x="203" y="663"/>
                  </a:lnTo>
                  <a:lnTo>
                    <a:pt x="202" y="663"/>
                  </a:lnTo>
                  <a:lnTo>
                    <a:pt x="200" y="661"/>
                  </a:lnTo>
                  <a:lnTo>
                    <a:pt x="196" y="660"/>
                  </a:lnTo>
                  <a:lnTo>
                    <a:pt x="192" y="658"/>
                  </a:lnTo>
                  <a:lnTo>
                    <a:pt x="186" y="655"/>
                  </a:lnTo>
                  <a:lnTo>
                    <a:pt x="180" y="652"/>
                  </a:lnTo>
                  <a:lnTo>
                    <a:pt x="175" y="648"/>
                  </a:lnTo>
                  <a:lnTo>
                    <a:pt x="171" y="645"/>
                  </a:lnTo>
                  <a:lnTo>
                    <a:pt x="168" y="645"/>
                  </a:lnTo>
                  <a:lnTo>
                    <a:pt x="167" y="645"/>
                  </a:lnTo>
                  <a:lnTo>
                    <a:pt x="164" y="647"/>
                  </a:lnTo>
                  <a:lnTo>
                    <a:pt x="162" y="649"/>
                  </a:lnTo>
                  <a:lnTo>
                    <a:pt x="156" y="652"/>
                  </a:lnTo>
                  <a:lnTo>
                    <a:pt x="150" y="655"/>
                  </a:lnTo>
                  <a:lnTo>
                    <a:pt x="147" y="658"/>
                  </a:lnTo>
                  <a:lnTo>
                    <a:pt x="146" y="661"/>
                  </a:lnTo>
                  <a:lnTo>
                    <a:pt x="143" y="664"/>
                  </a:lnTo>
                  <a:lnTo>
                    <a:pt x="137" y="666"/>
                  </a:lnTo>
                  <a:lnTo>
                    <a:pt x="134" y="669"/>
                  </a:lnTo>
                  <a:lnTo>
                    <a:pt x="131" y="671"/>
                  </a:lnTo>
                  <a:lnTo>
                    <a:pt x="127" y="673"/>
                  </a:lnTo>
                  <a:lnTo>
                    <a:pt x="122" y="673"/>
                  </a:lnTo>
                  <a:lnTo>
                    <a:pt x="120" y="670"/>
                  </a:lnTo>
                  <a:lnTo>
                    <a:pt x="117" y="666"/>
                  </a:lnTo>
                  <a:lnTo>
                    <a:pt x="115" y="661"/>
                  </a:lnTo>
                  <a:lnTo>
                    <a:pt x="114" y="657"/>
                  </a:lnTo>
                  <a:lnTo>
                    <a:pt x="115" y="655"/>
                  </a:lnTo>
                  <a:lnTo>
                    <a:pt x="111" y="654"/>
                  </a:lnTo>
                  <a:lnTo>
                    <a:pt x="108" y="655"/>
                  </a:lnTo>
                  <a:lnTo>
                    <a:pt x="105" y="657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6" y="660"/>
                  </a:lnTo>
                  <a:lnTo>
                    <a:pt x="93" y="658"/>
                  </a:lnTo>
                  <a:lnTo>
                    <a:pt x="90" y="660"/>
                  </a:lnTo>
                  <a:lnTo>
                    <a:pt x="84" y="663"/>
                  </a:lnTo>
                  <a:lnTo>
                    <a:pt x="78" y="661"/>
                  </a:lnTo>
                  <a:lnTo>
                    <a:pt x="75" y="660"/>
                  </a:lnTo>
                  <a:lnTo>
                    <a:pt x="71" y="655"/>
                  </a:lnTo>
                  <a:lnTo>
                    <a:pt x="67" y="651"/>
                  </a:lnTo>
                  <a:lnTo>
                    <a:pt x="61" y="647"/>
                  </a:lnTo>
                  <a:lnTo>
                    <a:pt x="58" y="644"/>
                  </a:lnTo>
                  <a:lnTo>
                    <a:pt x="52" y="641"/>
                  </a:lnTo>
                  <a:lnTo>
                    <a:pt x="43" y="633"/>
                  </a:lnTo>
                  <a:lnTo>
                    <a:pt x="40" y="629"/>
                  </a:lnTo>
                  <a:lnTo>
                    <a:pt x="37" y="626"/>
                  </a:lnTo>
                  <a:lnTo>
                    <a:pt x="36" y="623"/>
                  </a:lnTo>
                  <a:lnTo>
                    <a:pt x="33" y="623"/>
                  </a:lnTo>
                  <a:lnTo>
                    <a:pt x="28" y="622"/>
                  </a:lnTo>
                  <a:lnTo>
                    <a:pt x="28" y="619"/>
                  </a:lnTo>
                  <a:lnTo>
                    <a:pt x="28" y="617"/>
                  </a:lnTo>
                  <a:lnTo>
                    <a:pt x="25" y="614"/>
                  </a:lnTo>
                  <a:lnTo>
                    <a:pt x="24" y="614"/>
                  </a:lnTo>
                  <a:lnTo>
                    <a:pt x="18" y="613"/>
                  </a:lnTo>
                  <a:lnTo>
                    <a:pt x="14" y="613"/>
                  </a:lnTo>
                  <a:lnTo>
                    <a:pt x="9" y="611"/>
                  </a:lnTo>
                  <a:lnTo>
                    <a:pt x="3" y="614"/>
                  </a:lnTo>
                  <a:lnTo>
                    <a:pt x="0" y="61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8" name="Freeform 39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8 w 56"/>
                <a:gd name="T1" fmla="*/ 59 h 66"/>
                <a:gd name="T2" fmla="*/ 36 w 56"/>
                <a:gd name="T3" fmla="*/ 62 h 66"/>
                <a:gd name="T4" fmla="*/ 33 w 56"/>
                <a:gd name="T5" fmla="*/ 61 h 66"/>
                <a:gd name="T6" fmla="*/ 28 w 56"/>
                <a:gd name="T7" fmla="*/ 59 h 66"/>
                <a:gd name="T8" fmla="*/ 21 w 56"/>
                <a:gd name="T9" fmla="*/ 61 h 66"/>
                <a:gd name="T10" fmla="*/ 16 w 56"/>
                <a:gd name="T11" fmla="*/ 56 h 66"/>
                <a:gd name="T12" fmla="*/ 14 w 56"/>
                <a:gd name="T13" fmla="*/ 59 h 66"/>
                <a:gd name="T14" fmla="*/ 9 w 56"/>
                <a:gd name="T15" fmla="*/ 56 h 66"/>
                <a:gd name="T16" fmla="*/ 8 w 56"/>
                <a:gd name="T17" fmla="*/ 52 h 66"/>
                <a:gd name="T18" fmla="*/ 6 w 56"/>
                <a:gd name="T19" fmla="*/ 47 h 66"/>
                <a:gd name="T20" fmla="*/ 5 w 56"/>
                <a:gd name="T21" fmla="*/ 46 h 66"/>
                <a:gd name="T22" fmla="*/ 3 w 56"/>
                <a:gd name="T23" fmla="*/ 37 h 66"/>
                <a:gd name="T24" fmla="*/ 5 w 56"/>
                <a:gd name="T25" fmla="*/ 30 h 66"/>
                <a:gd name="T26" fmla="*/ 9 w 56"/>
                <a:gd name="T27" fmla="*/ 24 h 66"/>
                <a:gd name="T28" fmla="*/ 6 w 56"/>
                <a:gd name="T29" fmla="*/ 22 h 66"/>
                <a:gd name="T30" fmla="*/ 3 w 56"/>
                <a:gd name="T31" fmla="*/ 19 h 66"/>
                <a:gd name="T32" fmla="*/ 0 w 56"/>
                <a:gd name="T33" fmla="*/ 18 h 66"/>
                <a:gd name="T34" fmla="*/ 5 w 56"/>
                <a:gd name="T35" fmla="*/ 15 h 66"/>
                <a:gd name="T36" fmla="*/ 9 w 56"/>
                <a:gd name="T37" fmla="*/ 16 h 66"/>
                <a:gd name="T38" fmla="*/ 14 w 56"/>
                <a:gd name="T39" fmla="*/ 22 h 66"/>
                <a:gd name="T40" fmla="*/ 18 w 56"/>
                <a:gd name="T41" fmla="*/ 19 h 66"/>
                <a:gd name="T42" fmla="*/ 19 w 56"/>
                <a:gd name="T43" fmla="*/ 22 h 66"/>
                <a:gd name="T44" fmla="*/ 27 w 56"/>
                <a:gd name="T45" fmla="*/ 18 h 66"/>
                <a:gd name="T46" fmla="*/ 24 w 56"/>
                <a:gd name="T47" fmla="*/ 9 h 66"/>
                <a:gd name="T48" fmla="*/ 24 w 56"/>
                <a:gd name="T49" fmla="*/ 5 h 66"/>
                <a:gd name="T50" fmla="*/ 30 w 56"/>
                <a:gd name="T51" fmla="*/ 0 h 66"/>
                <a:gd name="T52" fmla="*/ 36 w 56"/>
                <a:gd name="T53" fmla="*/ 3 h 66"/>
                <a:gd name="T54" fmla="*/ 40 w 56"/>
                <a:gd name="T55" fmla="*/ 5 h 66"/>
                <a:gd name="T56" fmla="*/ 41 w 56"/>
                <a:gd name="T57" fmla="*/ 8 h 66"/>
                <a:gd name="T58" fmla="*/ 40 w 56"/>
                <a:gd name="T59" fmla="*/ 11 h 66"/>
                <a:gd name="T60" fmla="*/ 38 w 56"/>
                <a:gd name="T61" fmla="*/ 13 h 66"/>
                <a:gd name="T62" fmla="*/ 38 w 56"/>
                <a:gd name="T63" fmla="*/ 19 h 66"/>
                <a:gd name="T64" fmla="*/ 43 w 56"/>
                <a:gd name="T65" fmla="*/ 21 h 66"/>
                <a:gd name="T66" fmla="*/ 44 w 56"/>
                <a:gd name="T67" fmla="*/ 21 h 66"/>
                <a:gd name="T68" fmla="*/ 46 w 56"/>
                <a:gd name="T69" fmla="*/ 22 h 66"/>
                <a:gd name="T70" fmla="*/ 47 w 56"/>
                <a:gd name="T71" fmla="*/ 27 h 66"/>
                <a:gd name="T72" fmla="*/ 50 w 56"/>
                <a:gd name="T73" fmla="*/ 33 h 66"/>
                <a:gd name="T74" fmla="*/ 53 w 56"/>
                <a:gd name="T75" fmla="*/ 38 h 66"/>
                <a:gd name="T76" fmla="*/ 52 w 56"/>
                <a:gd name="T77" fmla="*/ 44 h 66"/>
                <a:gd name="T78" fmla="*/ 47 w 56"/>
                <a:gd name="T79" fmla="*/ 43 h 66"/>
                <a:gd name="T80" fmla="*/ 43 w 56"/>
                <a:gd name="T81" fmla="*/ 44 h 66"/>
                <a:gd name="T82" fmla="*/ 43 w 56"/>
                <a:gd name="T83" fmla="*/ 47 h 66"/>
                <a:gd name="T84" fmla="*/ 49 w 56"/>
                <a:gd name="T85" fmla="*/ 52 h 66"/>
                <a:gd name="T86" fmla="*/ 52 w 56"/>
                <a:gd name="T87" fmla="*/ 55 h 66"/>
                <a:gd name="T88" fmla="*/ 53 w 56"/>
                <a:gd name="T89" fmla="*/ 55 h 66"/>
                <a:gd name="T90" fmla="*/ 55 w 56"/>
                <a:gd name="T91" fmla="*/ 61 h 66"/>
                <a:gd name="T92" fmla="*/ 53 w 56"/>
                <a:gd name="T93" fmla="*/ 62 h 66"/>
                <a:gd name="T94" fmla="*/ 52 w 56"/>
                <a:gd name="T95" fmla="*/ 61 h 66"/>
                <a:gd name="T96" fmla="*/ 41 w 56"/>
                <a:gd name="T97" fmla="*/ 66 h 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6"/>
                <a:gd name="T148" fmla="*/ 0 h 66"/>
                <a:gd name="T149" fmla="*/ 56 w 56"/>
                <a:gd name="T150" fmla="*/ 66 h 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6" h="66">
                  <a:moveTo>
                    <a:pt x="41" y="66"/>
                  </a:moveTo>
                  <a:lnTo>
                    <a:pt x="40" y="61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3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9" name="Freeform 40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0 w 9"/>
                <a:gd name="T5" fmla="*/ 4 h 9"/>
                <a:gd name="T6" fmla="*/ 1 w 9"/>
                <a:gd name="T7" fmla="*/ 1 h 9"/>
                <a:gd name="T8" fmla="*/ 3 w 9"/>
                <a:gd name="T9" fmla="*/ 1 h 9"/>
                <a:gd name="T10" fmla="*/ 6 w 9"/>
                <a:gd name="T11" fmla="*/ 1 h 9"/>
                <a:gd name="T12" fmla="*/ 9 w 9"/>
                <a:gd name="T13" fmla="*/ 0 h 9"/>
                <a:gd name="T14" fmla="*/ 9 w 9"/>
                <a:gd name="T15" fmla="*/ 1 h 9"/>
                <a:gd name="T16" fmla="*/ 9 w 9"/>
                <a:gd name="T17" fmla="*/ 3 h 9"/>
                <a:gd name="T18" fmla="*/ 7 w 9"/>
                <a:gd name="T19" fmla="*/ 4 h 9"/>
                <a:gd name="T20" fmla="*/ 4 w 9"/>
                <a:gd name="T21" fmla="*/ 7 h 9"/>
                <a:gd name="T22" fmla="*/ 1 w 9"/>
                <a:gd name="T23" fmla="*/ 9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0" name="Freeform 41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7 w 13"/>
                <a:gd name="T1" fmla="*/ 17 h 17"/>
                <a:gd name="T2" fmla="*/ 6 w 13"/>
                <a:gd name="T3" fmla="*/ 16 h 17"/>
                <a:gd name="T4" fmla="*/ 3 w 13"/>
                <a:gd name="T5" fmla="*/ 13 h 17"/>
                <a:gd name="T6" fmla="*/ 0 w 13"/>
                <a:gd name="T7" fmla="*/ 10 h 17"/>
                <a:gd name="T8" fmla="*/ 0 w 13"/>
                <a:gd name="T9" fmla="*/ 9 h 17"/>
                <a:gd name="T10" fmla="*/ 0 w 13"/>
                <a:gd name="T11" fmla="*/ 7 h 17"/>
                <a:gd name="T12" fmla="*/ 1 w 13"/>
                <a:gd name="T13" fmla="*/ 3 h 17"/>
                <a:gd name="T14" fmla="*/ 3 w 13"/>
                <a:gd name="T15" fmla="*/ 1 h 17"/>
                <a:gd name="T16" fmla="*/ 6 w 13"/>
                <a:gd name="T17" fmla="*/ 0 h 17"/>
                <a:gd name="T18" fmla="*/ 7 w 13"/>
                <a:gd name="T19" fmla="*/ 0 h 17"/>
                <a:gd name="T20" fmla="*/ 10 w 13"/>
                <a:gd name="T21" fmla="*/ 3 h 17"/>
                <a:gd name="T22" fmla="*/ 13 w 13"/>
                <a:gd name="T23" fmla="*/ 9 h 17"/>
                <a:gd name="T24" fmla="*/ 13 w 13"/>
                <a:gd name="T25" fmla="*/ 10 h 17"/>
                <a:gd name="T26" fmla="*/ 13 w 13"/>
                <a:gd name="T27" fmla="*/ 13 h 17"/>
                <a:gd name="T28" fmla="*/ 10 w 13"/>
                <a:gd name="T29" fmla="*/ 15 h 17"/>
                <a:gd name="T30" fmla="*/ 7 w 13"/>
                <a:gd name="T31" fmla="*/ 17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7" y="17"/>
                  </a:move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42"/>
            <p:cNvSpPr>
              <a:spLocks noEditPoints="1"/>
            </p:cNvSpPr>
            <p:nvPr/>
          </p:nvSpPr>
          <p:spPr bwMode="auto">
            <a:xfrm>
              <a:off x="2250" y="339"/>
              <a:ext cx="414" cy="955"/>
            </a:xfrm>
            <a:custGeom>
              <a:avLst/>
              <a:gdLst/>
              <a:ahLst/>
              <a:cxnLst>
                <a:cxn ang="0">
                  <a:pos x="209" y="10"/>
                </a:cxn>
                <a:cxn ang="0">
                  <a:pos x="225" y="16"/>
                </a:cxn>
                <a:cxn ang="0">
                  <a:pos x="231" y="41"/>
                </a:cxn>
                <a:cxn ang="0">
                  <a:pos x="104" y="586"/>
                </a:cxn>
                <a:cxn ang="0">
                  <a:pos x="87" y="522"/>
                </a:cxn>
                <a:cxn ang="0">
                  <a:pos x="45" y="476"/>
                </a:cxn>
                <a:cxn ang="0">
                  <a:pos x="0" y="437"/>
                </a:cxn>
                <a:cxn ang="0">
                  <a:pos x="17" y="413"/>
                </a:cxn>
                <a:cxn ang="0">
                  <a:pos x="38" y="370"/>
                </a:cxn>
                <a:cxn ang="0">
                  <a:pos x="70" y="341"/>
                </a:cxn>
                <a:cxn ang="0">
                  <a:pos x="94" y="269"/>
                </a:cxn>
                <a:cxn ang="0">
                  <a:pos x="76" y="219"/>
                </a:cxn>
                <a:cxn ang="0">
                  <a:pos x="94" y="184"/>
                </a:cxn>
                <a:cxn ang="0">
                  <a:pos x="95" y="113"/>
                </a:cxn>
                <a:cxn ang="0">
                  <a:pos x="88" y="78"/>
                </a:cxn>
                <a:cxn ang="0">
                  <a:pos x="103" y="44"/>
                </a:cxn>
                <a:cxn ang="0">
                  <a:pos x="141" y="18"/>
                </a:cxn>
                <a:cxn ang="0">
                  <a:pos x="176" y="13"/>
                </a:cxn>
                <a:cxn ang="0">
                  <a:pos x="176" y="22"/>
                </a:cxn>
                <a:cxn ang="0">
                  <a:pos x="185" y="2"/>
                </a:cxn>
                <a:cxn ang="0">
                  <a:pos x="200" y="9"/>
                </a:cxn>
                <a:cxn ang="0">
                  <a:pos x="210" y="34"/>
                </a:cxn>
                <a:cxn ang="0">
                  <a:pos x="231" y="49"/>
                </a:cxn>
                <a:cxn ang="0">
                  <a:pos x="234" y="62"/>
                </a:cxn>
                <a:cxn ang="0">
                  <a:pos x="251" y="90"/>
                </a:cxn>
                <a:cxn ang="0">
                  <a:pos x="247" y="141"/>
                </a:cxn>
                <a:cxn ang="0">
                  <a:pos x="266" y="162"/>
                </a:cxn>
                <a:cxn ang="0">
                  <a:pos x="272" y="184"/>
                </a:cxn>
                <a:cxn ang="0">
                  <a:pos x="278" y="210"/>
                </a:cxn>
                <a:cxn ang="0">
                  <a:pos x="291" y="256"/>
                </a:cxn>
                <a:cxn ang="0">
                  <a:pos x="308" y="295"/>
                </a:cxn>
                <a:cxn ang="0">
                  <a:pos x="313" y="337"/>
                </a:cxn>
                <a:cxn ang="0">
                  <a:pos x="319" y="410"/>
                </a:cxn>
                <a:cxn ang="0">
                  <a:pos x="323" y="450"/>
                </a:cxn>
                <a:cxn ang="0">
                  <a:pos x="317" y="494"/>
                </a:cxn>
                <a:cxn ang="0">
                  <a:pos x="328" y="525"/>
                </a:cxn>
                <a:cxn ang="0">
                  <a:pos x="338" y="573"/>
                </a:cxn>
                <a:cxn ang="0">
                  <a:pos x="347" y="626"/>
                </a:cxn>
                <a:cxn ang="0">
                  <a:pos x="364" y="650"/>
                </a:cxn>
                <a:cxn ang="0">
                  <a:pos x="379" y="682"/>
                </a:cxn>
                <a:cxn ang="0">
                  <a:pos x="406" y="722"/>
                </a:cxn>
                <a:cxn ang="0">
                  <a:pos x="414" y="741"/>
                </a:cxn>
                <a:cxn ang="0">
                  <a:pos x="408" y="770"/>
                </a:cxn>
                <a:cxn ang="0">
                  <a:pos x="407" y="786"/>
                </a:cxn>
                <a:cxn ang="0">
                  <a:pos x="406" y="797"/>
                </a:cxn>
                <a:cxn ang="0">
                  <a:pos x="397" y="822"/>
                </a:cxn>
                <a:cxn ang="0">
                  <a:pos x="386" y="847"/>
                </a:cxn>
                <a:cxn ang="0">
                  <a:pos x="376" y="864"/>
                </a:cxn>
                <a:cxn ang="0">
                  <a:pos x="366" y="900"/>
                </a:cxn>
                <a:cxn ang="0">
                  <a:pos x="360" y="904"/>
                </a:cxn>
                <a:cxn ang="0">
                  <a:pos x="348" y="926"/>
                </a:cxn>
                <a:cxn ang="0">
                  <a:pos x="341" y="947"/>
                </a:cxn>
                <a:cxn ang="0">
                  <a:pos x="319" y="952"/>
                </a:cxn>
                <a:cxn ang="0">
                  <a:pos x="306" y="936"/>
                </a:cxn>
                <a:cxn ang="0">
                  <a:pos x="281" y="923"/>
                </a:cxn>
                <a:cxn ang="0">
                  <a:pos x="284" y="886"/>
                </a:cxn>
                <a:cxn ang="0">
                  <a:pos x="275" y="817"/>
                </a:cxn>
                <a:cxn ang="0">
                  <a:pos x="272" y="761"/>
                </a:cxn>
                <a:cxn ang="0">
                  <a:pos x="248" y="735"/>
                </a:cxn>
                <a:cxn ang="0">
                  <a:pos x="216" y="700"/>
                </a:cxn>
                <a:cxn ang="0">
                  <a:pos x="187" y="682"/>
                </a:cxn>
                <a:cxn ang="0">
                  <a:pos x="145" y="641"/>
                </a:cxn>
                <a:cxn ang="0">
                  <a:pos x="128" y="648"/>
                </a:cxn>
              </a:cxnLst>
              <a:rect l="0" t="0" r="r" b="b"/>
              <a:pathLst>
                <a:path w="414" h="955">
                  <a:moveTo>
                    <a:pt x="209" y="10"/>
                  </a:moveTo>
                  <a:lnTo>
                    <a:pt x="207" y="10"/>
                  </a:lnTo>
                  <a:lnTo>
                    <a:pt x="206" y="10"/>
                  </a:lnTo>
                  <a:lnTo>
                    <a:pt x="206" y="7"/>
                  </a:lnTo>
                  <a:lnTo>
                    <a:pt x="207" y="7"/>
                  </a:lnTo>
                  <a:lnTo>
                    <a:pt x="207" y="6"/>
                  </a:lnTo>
                  <a:lnTo>
                    <a:pt x="209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1" y="10"/>
                  </a:lnTo>
                  <a:lnTo>
                    <a:pt x="210" y="10"/>
                  </a:lnTo>
                  <a:lnTo>
                    <a:pt x="209" y="10"/>
                  </a:lnTo>
                  <a:lnTo>
                    <a:pt x="209" y="10"/>
                  </a:lnTo>
                  <a:close/>
                  <a:moveTo>
                    <a:pt x="223" y="25"/>
                  </a:moveTo>
                  <a:lnTo>
                    <a:pt x="223" y="22"/>
                  </a:lnTo>
                  <a:lnTo>
                    <a:pt x="220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9" y="19"/>
                  </a:lnTo>
                  <a:lnTo>
                    <a:pt x="219" y="21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2" y="16"/>
                  </a:lnTo>
                  <a:lnTo>
                    <a:pt x="223" y="15"/>
                  </a:lnTo>
                  <a:lnTo>
                    <a:pt x="225" y="16"/>
                  </a:lnTo>
                  <a:lnTo>
                    <a:pt x="223" y="18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5"/>
                  </a:lnTo>
                  <a:lnTo>
                    <a:pt x="223" y="25"/>
                  </a:lnTo>
                  <a:lnTo>
                    <a:pt x="223" y="25"/>
                  </a:lnTo>
                  <a:close/>
                  <a:moveTo>
                    <a:pt x="231" y="41"/>
                  </a:moveTo>
                  <a:lnTo>
                    <a:pt x="229" y="41"/>
                  </a:lnTo>
                  <a:lnTo>
                    <a:pt x="229" y="40"/>
                  </a:lnTo>
                  <a:lnTo>
                    <a:pt x="229" y="38"/>
                  </a:lnTo>
                  <a:lnTo>
                    <a:pt x="231" y="40"/>
                  </a:lnTo>
                  <a:lnTo>
                    <a:pt x="231" y="41"/>
                  </a:lnTo>
                  <a:lnTo>
                    <a:pt x="231" y="41"/>
                  </a:lnTo>
                  <a:close/>
                  <a:moveTo>
                    <a:pt x="109" y="633"/>
                  </a:moveTo>
                  <a:lnTo>
                    <a:pt x="106" y="629"/>
                  </a:lnTo>
                  <a:lnTo>
                    <a:pt x="103" y="625"/>
                  </a:lnTo>
                  <a:lnTo>
                    <a:pt x="104" y="620"/>
                  </a:lnTo>
                  <a:lnTo>
                    <a:pt x="106" y="617"/>
                  </a:lnTo>
                  <a:lnTo>
                    <a:pt x="107" y="617"/>
                  </a:lnTo>
                  <a:lnTo>
                    <a:pt x="110" y="614"/>
                  </a:lnTo>
                  <a:lnTo>
                    <a:pt x="109" y="609"/>
                  </a:lnTo>
                  <a:lnTo>
                    <a:pt x="110" y="604"/>
                  </a:lnTo>
                  <a:lnTo>
                    <a:pt x="109" y="600"/>
                  </a:lnTo>
                  <a:lnTo>
                    <a:pt x="109" y="594"/>
                  </a:lnTo>
                  <a:lnTo>
                    <a:pt x="106" y="591"/>
                  </a:lnTo>
                  <a:lnTo>
                    <a:pt x="104" y="586"/>
                  </a:lnTo>
                  <a:lnTo>
                    <a:pt x="103" y="579"/>
                  </a:lnTo>
                  <a:lnTo>
                    <a:pt x="103" y="573"/>
                  </a:lnTo>
                  <a:lnTo>
                    <a:pt x="103" y="567"/>
                  </a:lnTo>
                  <a:lnTo>
                    <a:pt x="101" y="563"/>
                  </a:lnTo>
                  <a:lnTo>
                    <a:pt x="100" y="560"/>
                  </a:lnTo>
                  <a:lnTo>
                    <a:pt x="95" y="557"/>
                  </a:lnTo>
                  <a:lnTo>
                    <a:pt x="92" y="551"/>
                  </a:lnTo>
                  <a:lnTo>
                    <a:pt x="87" y="544"/>
                  </a:lnTo>
                  <a:lnTo>
                    <a:pt x="84" y="538"/>
                  </a:lnTo>
                  <a:lnTo>
                    <a:pt x="82" y="534"/>
                  </a:lnTo>
                  <a:lnTo>
                    <a:pt x="84" y="529"/>
                  </a:lnTo>
                  <a:lnTo>
                    <a:pt x="84" y="523"/>
                  </a:lnTo>
                  <a:lnTo>
                    <a:pt x="87" y="522"/>
                  </a:lnTo>
                  <a:lnTo>
                    <a:pt x="89" y="520"/>
                  </a:lnTo>
                  <a:lnTo>
                    <a:pt x="91" y="519"/>
                  </a:lnTo>
                  <a:lnTo>
                    <a:pt x="87" y="513"/>
                  </a:lnTo>
                  <a:lnTo>
                    <a:pt x="82" y="509"/>
                  </a:lnTo>
                  <a:lnTo>
                    <a:pt x="79" y="504"/>
                  </a:lnTo>
                  <a:lnTo>
                    <a:pt x="75" y="501"/>
                  </a:lnTo>
                  <a:lnTo>
                    <a:pt x="66" y="498"/>
                  </a:lnTo>
                  <a:lnTo>
                    <a:pt x="60" y="495"/>
                  </a:lnTo>
                  <a:lnTo>
                    <a:pt x="54" y="492"/>
                  </a:lnTo>
                  <a:lnTo>
                    <a:pt x="51" y="489"/>
                  </a:lnTo>
                  <a:lnTo>
                    <a:pt x="50" y="485"/>
                  </a:lnTo>
                  <a:lnTo>
                    <a:pt x="48" y="481"/>
                  </a:lnTo>
                  <a:lnTo>
                    <a:pt x="45" y="476"/>
                  </a:lnTo>
                  <a:lnTo>
                    <a:pt x="41" y="475"/>
                  </a:lnTo>
                  <a:lnTo>
                    <a:pt x="35" y="475"/>
                  </a:lnTo>
                  <a:lnTo>
                    <a:pt x="31" y="473"/>
                  </a:lnTo>
                  <a:lnTo>
                    <a:pt x="26" y="470"/>
                  </a:lnTo>
                  <a:lnTo>
                    <a:pt x="26" y="469"/>
                  </a:lnTo>
                  <a:lnTo>
                    <a:pt x="20" y="466"/>
                  </a:lnTo>
                  <a:lnTo>
                    <a:pt x="17" y="463"/>
                  </a:lnTo>
                  <a:lnTo>
                    <a:pt x="13" y="459"/>
                  </a:lnTo>
                  <a:lnTo>
                    <a:pt x="10" y="454"/>
                  </a:lnTo>
                  <a:lnTo>
                    <a:pt x="6" y="450"/>
                  </a:lnTo>
                  <a:lnTo>
                    <a:pt x="1" y="447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0" y="432"/>
                  </a:lnTo>
                  <a:lnTo>
                    <a:pt x="0" y="431"/>
                  </a:lnTo>
                  <a:lnTo>
                    <a:pt x="1" y="431"/>
                  </a:lnTo>
                  <a:lnTo>
                    <a:pt x="4" y="429"/>
                  </a:lnTo>
                  <a:lnTo>
                    <a:pt x="7" y="428"/>
                  </a:lnTo>
                  <a:lnTo>
                    <a:pt x="10" y="426"/>
                  </a:lnTo>
                  <a:lnTo>
                    <a:pt x="12" y="425"/>
                  </a:lnTo>
                  <a:lnTo>
                    <a:pt x="13" y="423"/>
                  </a:lnTo>
                  <a:lnTo>
                    <a:pt x="16" y="423"/>
                  </a:lnTo>
                  <a:lnTo>
                    <a:pt x="17" y="420"/>
                  </a:lnTo>
                  <a:lnTo>
                    <a:pt x="17" y="419"/>
                  </a:lnTo>
                  <a:lnTo>
                    <a:pt x="17" y="416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4"/>
                  </a:lnTo>
                  <a:lnTo>
                    <a:pt x="20" y="401"/>
                  </a:lnTo>
                  <a:lnTo>
                    <a:pt x="23" y="400"/>
                  </a:lnTo>
                  <a:lnTo>
                    <a:pt x="29" y="398"/>
                  </a:lnTo>
                  <a:lnTo>
                    <a:pt x="32" y="395"/>
                  </a:lnTo>
                  <a:lnTo>
                    <a:pt x="32" y="394"/>
                  </a:lnTo>
                  <a:lnTo>
                    <a:pt x="32" y="391"/>
                  </a:lnTo>
                  <a:lnTo>
                    <a:pt x="34" y="388"/>
                  </a:lnTo>
                  <a:lnTo>
                    <a:pt x="35" y="384"/>
                  </a:lnTo>
                  <a:lnTo>
                    <a:pt x="35" y="379"/>
                  </a:lnTo>
                  <a:lnTo>
                    <a:pt x="37" y="375"/>
                  </a:lnTo>
                  <a:lnTo>
                    <a:pt x="38" y="370"/>
                  </a:lnTo>
                  <a:lnTo>
                    <a:pt x="41" y="369"/>
                  </a:lnTo>
                  <a:lnTo>
                    <a:pt x="45" y="367"/>
                  </a:lnTo>
                  <a:lnTo>
                    <a:pt x="51" y="366"/>
                  </a:lnTo>
                  <a:lnTo>
                    <a:pt x="54" y="366"/>
                  </a:lnTo>
                  <a:lnTo>
                    <a:pt x="57" y="363"/>
                  </a:lnTo>
                  <a:lnTo>
                    <a:pt x="62" y="363"/>
                  </a:lnTo>
                  <a:lnTo>
                    <a:pt x="65" y="362"/>
                  </a:lnTo>
                  <a:lnTo>
                    <a:pt x="70" y="360"/>
                  </a:lnTo>
                  <a:lnTo>
                    <a:pt x="72" y="359"/>
                  </a:lnTo>
                  <a:lnTo>
                    <a:pt x="70" y="356"/>
                  </a:lnTo>
                  <a:lnTo>
                    <a:pt x="70" y="353"/>
                  </a:lnTo>
                  <a:lnTo>
                    <a:pt x="69" y="348"/>
                  </a:lnTo>
                  <a:lnTo>
                    <a:pt x="70" y="341"/>
                  </a:lnTo>
                  <a:lnTo>
                    <a:pt x="72" y="335"/>
                  </a:lnTo>
                  <a:lnTo>
                    <a:pt x="76" y="328"/>
                  </a:lnTo>
                  <a:lnTo>
                    <a:pt x="79" y="323"/>
                  </a:lnTo>
                  <a:lnTo>
                    <a:pt x="84" y="318"/>
                  </a:lnTo>
                  <a:lnTo>
                    <a:pt x="88" y="312"/>
                  </a:lnTo>
                  <a:lnTo>
                    <a:pt x="89" y="306"/>
                  </a:lnTo>
                  <a:lnTo>
                    <a:pt x="91" y="300"/>
                  </a:lnTo>
                  <a:lnTo>
                    <a:pt x="91" y="293"/>
                  </a:lnTo>
                  <a:lnTo>
                    <a:pt x="91" y="290"/>
                  </a:lnTo>
                  <a:lnTo>
                    <a:pt x="89" y="284"/>
                  </a:lnTo>
                  <a:lnTo>
                    <a:pt x="89" y="278"/>
                  </a:lnTo>
                  <a:lnTo>
                    <a:pt x="91" y="272"/>
                  </a:lnTo>
                  <a:lnTo>
                    <a:pt x="94" y="269"/>
                  </a:lnTo>
                  <a:lnTo>
                    <a:pt x="95" y="265"/>
                  </a:lnTo>
                  <a:lnTo>
                    <a:pt x="95" y="257"/>
                  </a:lnTo>
                  <a:lnTo>
                    <a:pt x="92" y="254"/>
                  </a:lnTo>
                  <a:lnTo>
                    <a:pt x="88" y="253"/>
                  </a:lnTo>
                  <a:lnTo>
                    <a:pt x="87" y="250"/>
                  </a:lnTo>
                  <a:lnTo>
                    <a:pt x="85" y="245"/>
                  </a:lnTo>
                  <a:lnTo>
                    <a:pt x="84" y="241"/>
                  </a:lnTo>
                  <a:lnTo>
                    <a:pt x="82" y="238"/>
                  </a:lnTo>
                  <a:lnTo>
                    <a:pt x="81" y="234"/>
                  </a:lnTo>
                  <a:lnTo>
                    <a:pt x="81" y="229"/>
                  </a:lnTo>
                  <a:lnTo>
                    <a:pt x="81" y="223"/>
                  </a:lnTo>
                  <a:lnTo>
                    <a:pt x="78" y="222"/>
                  </a:lnTo>
                  <a:lnTo>
                    <a:pt x="76" y="219"/>
                  </a:lnTo>
                  <a:lnTo>
                    <a:pt x="73" y="218"/>
                  </a:lnTo>
                  <a:lnTo>
                    <a:pt x="73" y="215"/>
                  </a:lnTo>
                  <a:lnTo>
                    <a:pt x="75" y="212"/>
                  </a:lnTo>
                  <a:lnTo>
                    <a:pt x="76" y="207"/>
                  </a:lnTo>
                  <a:lnTo>
                    <a:pt x="75" y="201"/>
                  </a:lnTo>
                  <a:lnTo>
                    <a:pt x="73" y="198"/>
                  </a:lnTo>
                  <a:lnTo>
                    <a:pt x="72" y="194"/>
                  </a:lnTo>
                  <a:lnTo>
                    <a:pt x="72" y="191"/>
                  </a:lnTo>
                  <a:lnTo>
                    <a:pt x="76" y="190"/>
                  </a:lnTo>
                  <a:lnTo>
                    <a:pt x="82" y="188"/>
                  </a:lnTo>
                  <a:lnTo>
                    <a:pt x="85" y="187"/>
                  </a:lnTo>
                  <a:lnTo>
                    <a:pt x="89" y="184"/>
                  </a:lnTo>
                  <a:lnTo>
                    <a:pt x="94" y="184"/>
                  </a:lnTo>
                  <a:lnTo>
                    <a:pt x="97" y="178"/>
                  </a:lnTo>
                  <a:lnTo>
                    <a:pt x="98" y="172"/>
                  </a:lnTo>
                  <a:lnTo>
                    <a:pt x="98" y="169"/>
                  </a:lnTo>
                  <a:lnTo>
                    <a:pt x="98" y="160"/>
                  </a:lnTo>
                  <a:lnTo>
                    <a:pt x="101" y="148"/>
                  </a:lnTo>
                  <a:lnTo>
                    <a:pt x="103" y="143"/>
                  </a:lnTo>
                  <a:lnTo>
                    <a:pt x="104" y="138"/>
                  </a:lnTo>
                  <a:lnTo>
                    <a:pt x="103" y="135"/>
                  </a:lnTo>
                  <a:lnTo>
                    <a:pt x="100" y="132"/>
                  </a:lnTo>
                  <a:lnTo>
                    <a:pt x="97" y="128"/>
                  </a:lnTo>
                  <a:lnTo>
                    <a:pt x="94" y="122"/>
                  </a:lnTo>
                  <a:lnTo>
                    <a:pt x="94" y="118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3" y="106"/>
                  </a:lnTo>
                  <a:lnTo>
                    <a:pt x="106" y="104"/>
                  </a:lnTo>
                  <a:lnTo>
                    <a:pt x="109" y="101"/>
                  </a:lnTo>
                  <a:lnTo>
                    <a:pt x="112" y="99"/>
                  </a:lnTo>
                  <a:lnTo>
                    <a:pt x="112" y="96"/>
                  </a:lnTo>
                  <a:lnTo>
                    <a:pt x="112" y="90"/>
                  </a:lnTo>
                  <a:lnTo>
                    <a:pt x="110" y="84"/>
                  </a:lnTo>
                  <a:lnTo>
                    <a:pt x="109" y="81"/>
                  </a:lnTo>
                  <a:lnTo>
                    <a:pt x="104" y="78"/>
                  </a:lnTo>
                  <a:lnTo>
                    <a:pt x="98" y="76"/>
                  </a:lnTo>
                  <a:lnTo>
                    <a:pt x="91" y="78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85" y="76"/>
                  </a:lnTo>
                  <a:lnTo>
                    <a:pt x="84" y="72"/>
                  </a:lnTo>
                  <a:lnTo>
                    <a:pt x="84" y="69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4" y="63"/>
                  </a:lnTo>
                  <a:lnTo>
                    <a:pt x="98" y="62"/>
                  </a:lnTo>
                  <a:lnTo>
                    <a:pt x="100" y="59"/>
                  </a:lnTo>
                  <a:lnTo>
                    <a:pt x="103" y="56"/>
                  </a:lnTo>
                  <a:lnTo>
                    <a:pt x="103" y="53"/>
                  </a:lnTo>
                  <a:lnTo>
                    <a:pt x="101" y="50"/>
                  </a:lnTo>
                  <a:lnTo>
                    <a:pt x="103" y="44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4" y="43"/>
                  </a:lnTo>
                  <a:lnTo>
                    <a:pt x="117" y="41"/>
                  </a:lnTo>
                  <a:lnTo>
                    <a:pt x="122" y="37"/>
                  </a:lnTo>
                  <a:lnTo>
                    <a:pt x="126" y="34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38" y="28"/>
                  </a:lnTo>
                  <a:lnTo>
                    <a:pt x="138" y="24"/>
                  </a:lnTo>
                  <a:lnTo>
                    <a:pt x="139" y="21"/>
                  </a:lnTo>
                  <a:lnTo>
                    <a:pt x="141" y="18"/>
                  </a:lnTo>
                  <a:lnTo>
                    <a:pt x="145" y="13"/>
                  </a:lnTo>
                  <a:lnTo>
                    <a:pt x="150" y="9"/>
                  </a:lnTo>
                  <a:lnTo>
                    <a:pt x="153" y="7"/>
                  </a:lnTo>
                  <a:lnTo>
                    <a:pt x="156" y="3"/>
                  </a:lnTo>
                  <a:lnTo>
                    <a:pt x="160" y="4"/>
                  </a:lnTo>
                  <a:lnTo>
                    <a:pt x="163" y="6"/>
                  </a:lnTo>
                  <a:lnTo>
                    <a:pt x="170" y="2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3" y="3"/>
                  </a:lnTo>
                  <a:lnTo>
                    <a:pt x="175" y="6"/>
                  </a:lnTo>
                  <a:lnTo>
                    <a:pt x="176" y="10"/>
                  </a:lnTo>
                  <a:lnTo>
                    <a:pt x="176" y="13"/>
                  </a:lnTo>
                  <a:lnTo>
                    <a:pt x="175" y="15"/>
                  </a:lnTo>
                  <a:lnTo>
                    <a:pt x="172" y="16"/>
                  </a:lnTo>
                  <a:lnTo>
                    <a:pt x="170" y="19"/>
                  </a:lnTo>
                  <a:lnTo>
                    <a:pt x="169" y="21"/>
                  </a:lnTo>
                  <a:lnTo>
                    <a:pt x="167" y="22"/>
                  </a:lnTo>
                  <a:lnTo>
                    <a:pt x="169" y="24"/>
                  </a:lnTo>
                  <a:lnTo>
                    <a:pt x="170" y="22"/>
                  </a:lnTo>
                  <a:lnTo>
                    <a:pt x="173" y="22"/>
                  </a:lnTo>
                  <a:lnTo>
                    <a:pt x="175" y="21"/>
                  </a:lnTo>
                  <a:lnTo>
                    <a:pt x="176" y="21"/>
                  </a:lnTo>
                  <a:lnTo>
                    <a:pt x="175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9" y="16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2" y="10"/>
                  </a:lnTo>
                  <a:lnTo>
                    <a:pt x="181" y="9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2" y="7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8" y="10"/>
                  </a:lnTo>
                  <a:lnTo>
                    <a:pt x="200" y="9"/>
                  </a:lnTo>
                  <a:lnTo>
                    <a:pt x="201" y="7"/>
                  </a:lnTo>
                  <a:lnTo>
                    <a:pt x="203" y="9"/>
                  </a:lnTo>
                  <a:lnTo>
                    <a:pt x="203" y="12"/>
                  </a:lnTo>
                  <a:lnTo>
                    <a:pt x="204" y="15"/>
                  </a:lnTo>
                  <a:lnTo>
                    <a:pt x="209" y="19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1" y="22"/>
                  </a:lnTo>
                  <a:lnTo>
                    <a:pt x="210" y="25"/>
                  </a:lnTo>
                  <a:lnTo>
                    <a:pt x="209" y="28"/>
                  </a:lnTo>
                  <a:lnTo>
                    <a:pt x="211" y="31"/>
                  </a:lnTo>
                  <a:lnTo>
                    <a:pt x="210" y="32"/>
                  </a:lnTo>
                  <a:lnTo>
                    <a:pt x="210" y="34"/>
                  </a:lnTo>
                  <a:lnTo>
                    <a:pt x="211" y="37"/>
                  </a:lnTo>
                  <a:lnTo>
                    <a:pt x="211" y="38"/>
                  </a:lnTo>
                  <a:lnTo>
                    <a:pt x="213" y="41"/>
                  </a:lnTo>
                  <a:lnTo>
                    <a:pt x="214" y="44"/>
                  </a:lnTo>
                  <a:lnTo>
                    <a:pt x="216" y="46"/>
                  </a:lnTo>
                  <a:lnTo>
                    <a:pt x="219" y="47"/>
                  </a:lnTo>
                  <a:lnTo>
                    <a:pt x="220" y="47"/>
                  </a:lnTo>
                  <a:lnTo>
                    <a:pt x="222" y="44"/>
                  </a:lnTo>
                  <a:lnTo>
                    <a:pt x="225" y="44"/>
                  </a:lnTo>
                  <a:lnTo>
                    <a:pt x="226" y="43"/>
                  </a:lnTo>
                  <a:lnTo>
                    <a:pt x="228" y="46"/>
                  </a:lnTo>
                  <a:lnTo>
                    <a:pt x="229" y="47"/>
                  </a:lnTo>
                  <a:lnTo>
                    <a:pt x="231" y="49"/>
                  </a:lnTo>
                  <a:lnTo>
                    <a:pt x="231" y="50"/>
                  </a:lnTo>
                  <a:lnTo>
                    <a:pt x="231" y="51"/>
                  </a:lnTo>
                  <a:lnTo>
                    <a:pt x="229" y="53"/>
                  </a:lnTo>
                  <a:lnTo>
                    <a:pt x="226" y="51"/>
                  </a:lnTo>
                  <a:lnTo>
                    <a:pt x="225" y="54"/>
                  </a:lnTo>
                  <a:lnTo>
                    <a:pt x="223" y="56"/>
                  </a:lnTo>
                  <a:lnTo>
                    <a:pt x="225" y="59"/>
                  </a:lnTo>
                  <a:lnTo>
                    <a:pt x="228" y="65"/>
                  </a:lnTo>
                  <a:lnTo>
                    <a:pt x="229" y="66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3"/>
                  </a:lnTo>
                  <a:lnTo>
                    <a:pt x="234" y="6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38" y="69"/>
                  </a:lnTo>
                  <a:lnTo>
                    <a:pt x="239" y="75"/>
                  </a:lnTo>
                  <a:lnTo>
                    <a:pt x="239" y="76"/>
                  </a:lnTo>
                  <a:lnTo>
                    <a:pt x="241" y="78"/>
                  </a:lnTo>
                  <a:lnTo>
                    <a:pt x="244" y="82"/>
                  </a:lnTo>
                  <a:lnTo>
                    <a:pt x="247" y="87"/>
                  </a:lnTo>
                  <a:lnTo>
                    <a:pt x="250" y="87"/>
                  </a:lnTo>
                  <a:lnTo>
                    <a:pt x="250" y="88"/>
                  </a:lnTo>
                  <a:lnTo>
                    <a:pt x="251" y="90"/>
                  </a:lnTo>
                  <a:lnTo>
                    <a:pt x="250" y="99"/>
                  </a:lnTo>
                  <a:lnTo>
                    <a:pt x="253" y="104"/>
                  </a:lnTo>
                  <a:lnTo>
                    <a:pt x="251" y="107"/>
                  </a:lnTo>
                  <a:lnTo>
                    <a:pt x="250" y="115"/>
                  </a:lnTo>
                  <a:lnTo>
                    <a:pt x="250" y="116"/>
                  </a:lnTo>
                  <a:lnTo>
                    <a:pt x="251" y="116"/>
                  </a:lnTo>
                  <a:lnTo>
                    <a:pt x="251" y="118"/>
                  </a:lnTo>
                  <a:lnTo>
                    <a:pt x="251" y="121"/>
                  </a:lnTo>
                  <a:lnTo>
                    <a:pt x="250" y="126"/>
                  </a:lnTo>
                  <a:lnTo>
                    <a:pt x="248" y="134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1"/>
                  </a:lnTo>
                  <a:lnTo>
                    <a:pt x="247" y="143"/>
                  </a:lnTo>
                  <a:lnTo>
                    <a:pt x="250" y="138"/>
                  </a:lnTo>
                  <a:lnTo>
                    <a:pt x="251" y="138"/>
                  </a:lnTo>
                  <a:lnTo>
                    <a:pt x="253" y="141"/>
                  </a:lnTo>
                  <a:lnTo>
                    <a:pt x="254" y="144"/>
                  </a:lnTo>
                  <a:lnTo>
                    <a:pt x="256" y="147"/>
                  </a:lnTo>
                  <a:lnTo>
                    <a:pt x="256" y="148"/>
                  </a:lnTo>
                  <a:lnTo>
                    <a:pt x="257" y="153"/>
                  </a:lnTo>
                  <a:lnTo>
                    <a:pt x="259" y="154"/>
                  </a:lnTo>
                  <a:lnTo>
                    <a:pt x="260" y="156"/>
                  </a:lnTo>
                  <a:lnTo>
                    <a:pt x="261" y="156"/>
                  </a:lnTo>
                  <a:lnTo>
                    <a:pt x="264" y="160"/>
                  </a:lnTo>
                  <a:lnTo>
                    <a:pt x="266" y="162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3" y="166"/>
                  </a:lnTo>
                  <a:lnTo>
                    <a:pt x="261" y="168"/>
                  </a:lnTo>
                  <a:lnTo>
                    <a:pt x="263" y="169"/>
                  </a:lnTo>
                  <a:lnTo>
                    <a:pt x="264" y="169"/>
                  </a:lnTo>
                  <a:lnTo>
                    <a:pt x="264" y="172"/>
                  </a:lnTo>
                  <a:lnTo>
                    <a:pt x="264" y="173"/>
                  </a:lnTo>
                  <a:lnTo>
                    <a:pt x="266" y="181"/>
                  </a:lnTo>
                  <a:lnTo>
                    <a:pt x="266" y="182"/>
                  </a:lnTo>
                  <a:lnTo>
                    <a:pt x="267" y="184"/>
                  </a:lnTo>
                  <a:lnTo>
                    <a:pt x="269" y="184"/>
                  </a:lnTo>
                  <a:lnTo>
                    <a:pt x="272" y="184"/>
                  </a:lnTo>
                  <a:lnTo>
                    <a:pt x="272" y="182"/>
                  </a:lnTo>
                  <a:lnTo>
                    <a:pt x="275" y="181"/>
                  </a:lnTo>
                  <a:lnTo>
                    <a:pt x="276" y="179"/>
                  </a:lnTo>
                  <a:lnTo>
                    <a:pt x="278" y="181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79" y="188"/>
                  </a:lnTo>
                  <a:lnTo>
                    <a:pt x="279" y="193"/>
                  </a:lnTo>
                  <a:lnTo>
                    <a:pt x="276" y="197"/>
                  </a:lnTo>
                  <a:lnTo>
                    <a:pt x="275" y="200"/>
                  </a:lnTo>
                  <a:lnTo>
                    <a:pt x="275" y="206"/>
                  </a:lnTo>
                  <a:lnTo>
                    <a:pt x="276" y="210"/>
                  </a:lnTo>
                  <a:lnTo>
                    <a:pt x="278" y="210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9" y="215"/>
                  </a:lnTo>
                  <a:lnTo>
                    <a:pt x="278" y="219"/>
                  </a:lnTo>
                  <a:lnTo>
                    <a:pt x="279" y="223"/>
                  </a:lnTo>
                  <a:lnTo>
                    <a:pt x="281" y="228"/>
                  </a:lnTo>
                  <a:lnTo>
                    <a:pt x="282" y="231"/>
                  </a:lnTo>
                  <a:lnTo>
                    <a:pt x="286" y="235"/>
                  </a:lnTo>
                  <a:lnTo>
                    <a:pt x="288" y="240"/>
                  </a:lnTo>
                  <a:lnTo>
                    <a:pt x="289" y="241"/>
                  </a:lnTo>
                  <a:lnTo>
                    <a:pt x="289" y="248"/>
                  </a:lnTo>
                  <a:lnTo>
                    <a:pt x="289" y="253"/>
                  </a:lnTo>
                  <a:lnTo>
                    <a:pt x="291" y="256"/>
                  </a:lnTo>
                  <a:lnTo>
                    <a:pt x="292" y="256"/>
                  </a:lnTo>
                  <a:lnTo>
                    <a:pt x="295" y="256"/>
                  </a:lnTo>
                  <a:lnTo>
                    <a:pt x="297" y="260"/>
                  </a:lnTo>
                  <a:lnTo>
                    <a:pt x="298" y="265"/>
                  </a:lnTo>
                  <a:lnTo>
                    <a:pt x="297" y="272"/>
                  </a:lnTo>
                  <a:lnTo>
                    <a:pt x="297" y="276"/>
                  </a:lnTo>
                  <a:lnTo>
                    <a:pt x="298" y="279"/>
                  </a:lnTo>
                  <a:lnTo>
                    <a:pt x="301" y="285"/>
                  </a:lnTo>
                  <a:lnTo>
                    <a:pt x="303" y="287"/>
                  </a:lnTo>
                  <a:lnTo>
                    <a:pt x="304" y="288"/>
                  </a:lnTo>
                  <a:lnTo>
                    <a:pt x="306" y="294"/>
                  </a:lnTo>
                  <a:lnTo>
                    <a:pt x="307" y="295"/>
                  </a:lnTo>
                  <a:lnTo>
                    <a:pt x="308" y="295"/>
                  </a:lnTo>
                  <a:lnTo>
                    <a:pt x="310" y="297"/>
                  </a:lnTo>
                  <a:lnTo>
                    <a:pt x="310" y="298"/>
                  </a:lnTo>
                  <a:lnTo>
                    <a:pt x="311" y="298"/>
                  </a:lnTo>
                  <a:lnTo>
                    <a:pt x="311" y="301"/>
                  </a:lnTo>
                  <a:lnTo>
                    <a:pt x="311" y="306"/>
                  </a:lnTo>
                  <a:lnTo>
                    <a:pt x="314" y="309"/>
                  </a:lnTo>
                  <a:lnTo>
                    <a:pt x="314" y="315"/>
                  </a:lnTo>
                  <a:lnTo>
                    <a:pt x="314" y="318"/>
                  </a:lnTo>
                  <a:lnTo>
                    <a:pt x="314" y="325"/>
                  </a:lnTo>
                  <a:lnTo>
                    <a:pt x="314" y="328"/>
                  </a:lnTo>
                  <a:lnTo>
                    <a:pt x="313" y="334"/>
                  </a:lnTo>
                  <a:lnTo>
                    <a:pt x="313" y="335"/>
                  </a:lnTo>
                  <a:lnTo>
                    <a:pt x="313" y="337"/>
                  </a:lnTo>
                  <a:lnTo>
                    <a:pt x="314" y="342"/>
                  </a:lnTo>
                  <a:lnTo>
                    <a:pt x="313" y="363"/>
                  </a:lnTo>
                  <a:lnTo>
                    <a:pt x="313" y="372"/>
                  </a:lnTo>
                  <a:lnTo>
                    <a:pt x="314" y="373"/>
                  </a:lnTo>
                  <a:lnTo>
                    <a:pt x="316" y="375"/>
                  </a:lnTo>
                  <a:lnTo>
                    <a:pt x="316" y="376"/>
                  </a:lnTo>
                  <a:lnTo>
                    <a:pt x="316" y="379"/>
                  </a:lnTo>
                  <a:lnTo>
                    <a:pt x="316" y="381"/>
                  </a:lnTo>
                  <a:lnTo>
                    <a:pt x="317" y="384"/>
                  </a:lnTo>
                  <a:lnTo>
                    <a:pt x="319" y="385"/>
                  </a:lnTo>
                  <a:lnTo>
                    <a:pt x="320" y="388"/>
                  </a:lnTo>
                  <a:lnTo>
                    <a:pt x="319" y="395"/>
                  </a:lnTo>
                  <a:lnTo>
                    <a:pt x="319" y="410"/>
                  </a:lnTo>
                  <a:lnTo>
                    <a:pt x="317" y="413"/>
                  </a:lnTo>
                  <a:lnTo>
                    <a:pt x="317" y="412"/>
                  </a:lnTo>
                  <a:lnTo>
                    <a:pt x="317" y="413"/>
                  </a:lnTo>
                  <a:lnTo>
                    <a:pt x="317" y="416"/>
                  </a:lnTo>
                  <a:lnTo>
                    <a:pt x="314" y="422"/>
                  </a:lnTo>
                  <a:lnTo>
                    <a:pt x="314" y="428"/>
                  </a:lnTo>
                  <a:lnTo>
                    <a:pt x="314" y="432"/>
                  </a:lnTo>
                  <a:lnTo>
                    <a:pt x="314" y="437"/>
                  </a:lnTo>
                  <a:lnTo>
                    <a:pt x="317" y="442"/>
                  </a:lnTo>
                  <a:lnTo>
                    <a:pt x="320" y="445"/>
                  </a:lnTo>
                  <a:lnTo>
                    <a:pt x="322" y="447"/>
                  </a:lnTo>
                  <a:lnTo>
                    <a:pt x="322" y="448"/>
                  </a:lnTo>
                  <a:lnTo>
                    <a:pt x="323" y="450"/>
                  </a:lnTo>
                  <a:lnTo>
                    <a:pt x="325" y="448"/>
                  </a:lnTo>
                  <a:lnTo>
                    <a:pt x="326" y="450"/>
                  </a:lnTo>
                  <a:lnTo>
                    <a:pt x="328" y="454"/>
                  </a:lnTo>
                  <a:lnTo>
                    <a:pt x="331" y="460"/>
                  </a:lnTo>
                  <a:lnTo>
                    <a:pt x="331" y="463"/>
                  </a:lnTo>
                  <a:lnTo>
                    <a:pt x="329" y="470"/>
                  </a:lnTo>
                  <a:lnTo>
                    <a:pt x="328" y="478"/>
                  </a:lnTo>
                  <a:lnTo>
                    <a:pt x="326" y="487"/>
                  </a:lnTo>
                  <a:lnTo>
                    <a:pt x="325" y="494"/>
                  </a:lnTo>
                  <a:lnTo>
                    <a:pt x="322" y="495"/>
                  </a:lnTo>
                  <a:lnTo>
                    <a:pt x="320" y="497"/>
                  </a:lnTo>
                  <a:lnTo>
                    <a:pt x="319" y="497"/>
                  </a:lnTo>
                  <a:lnTo>
                    <a:pt x="317" y="494"/>
                  </a:lnTo>
                  <a:lnTo>
                    <a:pt x="317" y="497"/>
                  </a:lnTo>
                  <a:lnTo>
                    <a:pt x="319" y="498"/>
                  </a:lnTo>
                  <a:lnTo>
                    <a:pt x="319" y="498"/>
                  </a:lnTo>
                  <a:lnTo>
                    <a:pt x="322" y="497"/>
                  </a:lnTo>
                  <a:lnTo>
                    <a:pt x="323" y="495"/>
                  </a:lnTo>
                  <a:lnTo>
                    <a:pt x="323" y="497"/>
                  </a:lnTo>
                  <a:lnTo>
                    <a:pt x="323" y="500"/>
                  </a:lnTo>
                  <a:lnTo>
                    <a:pt x="325" y="509"/>
                  </a:lnTo>
                  <a:lnTo>
                    <a:pt x="326" y="512"/>
                  </a:lnTo>
                  <a:lnTo>
                    <a:pt x="325" y="513"/>
                  </a:lnTo>
                  <a:lnTo>
                    <a:pt x="326" y="516"/>
                  </a:lnTo>
                  <a:lnTo>
                    <a:pt x="326" y="519"/>
                  </a:lnTo>
                  <a:lnTo>
                    <a:pt x="328" y="525"/>
                  </a:lnTo>
                  <a:lnTo>
                    <a:pt x="326" y="526"/>
                  </a:lnTo>
                  <a:lnTo>
                    <a:pt x="326" y="532"/>
                  </a:lnTo>
                  <a:lnTo>
                    <a:pt x="326" y="538"/>
                  </a:lnTo>
                  <a:lnTo>
                    <a:pt x="325" y="539"/>
                  </a:lnTo>
                  <a:lnTo>
                    <a:pt x="326" y="541"/>
                  </a:lnTo>
                  <a:lnTo>
                    <a:pt x="328" y="542"/>
                  </a:lnTo>
                  <a:lnTo>
                    <a:pt x="331" y="553"/>
                  </a:lnTo>
                  <a:lnTo>
                    <a:pt x="332" y="556"/>
                  </a:lnTo>
                  <a:lnTo>
                    <a:pt x="333" y="556"/>
                  </a:lnTo>
                  <a:lnTo>
                    <a:pt x="335" y="563"/>
                  </a:lnTo>
                  <a:lnTo>
                    <a:pt x="336" y="564"/>
                  </a:lnTo>
                  <a:lnTo>
                    <a:pt x="336" y="567"/>
                  </a:lnTo>
                  <a:lnTo>
                    <a:pt x="338" y="573"/>
                  </a:lnTo>
                  <a:lnTo>
                    <a:pt x="339" y="575"/>
                  </a:lnTo>
                  <a:lnTo>
                    <a:pt x="339" y="585"/>
                  </a:lnTo>
                  <a:lnTo>
                    <a:pt x="339" y="591"/>
                  </a:lnTo>
                  <a:lnTo>
                    <a:pt x="339" y="592"/>
                  </a:lnTo>
                  <a:lnTo>
                    <a:pt x="341" y="595"/>
                  </a:lnTo>
                  <a:lnTo>
                    <a:pt x="341" y="597"/>
                  </a:lnTo>
                  <a:lnTo>
                    <a:pt x="344" y="598"/>
                  </a:lnTo>
                  <a:lnTo>
                    <a:pt x="345" y="601"/>
                  </a:lnTo>
                  <a:lnTo>
                    <a:pt x="347" y="604"/>
                  </a:lnTo>
                  <a:lnTo>
                    <a:pt x="347" y="607"/>
                  </a:lnTo>
                  <a:lnTo>
                    <a:pt x="350" y="622"/>
                  </a:lnTo>
                  <a:lnTo>
                    <a:pt x="348" y="625"/>
                  </a:lnTo>
                  <a:lnTo>
                    <a:pt x="347" y="626"/>
                  </a:lnTo>
                  <a:lnTo>
                    <a:pt x="345" y="626"/>
                  </a:lnTo>
                  <a:lnTo>
                    <a:pt x="347" y="626"/>
                  </a:lnTo>
                  <a:lnTo>
                    <a:pt x="350" y="626"/>
                  </a:lnTo>
                  <a:lnTo>
                    <a:pt x="351" y="628"/>
                  </a:lnTo>
                  <a:lnTo>
                    <a:pt x="353" y="629"/>
                  </a:lnTo>
                  <a:lnTo>
                    <a:pt x="356" y="636"/>
                  </a:lnTo>
                  <a:lnTo>
                    <a:pt x="358" y="639"/>
                  </a:lnTo>
                  <a:lnTo>
                    <a:pt x="357" y="642"/>
                  </a:lnTo>
                  <a:lnTo>
                    <a:pt x="358" y="645"/>
                  </a:lnTo>
                  <a:lnTo>
                    <a:pt x="360" y="647"/>
                  </a:lnTo>
                  <a:lnTo>
                    <a:pt x="363" y="647"/>
                  </a:lnTo>
                  <a:lnTo>
                    <a:pt x="364" y="648"/>
                  </a:lnTo>
                  <a:lnTo>
                    <a:pt x="364" y="650"/>
                  </a:lnTo>
                  <a:lnTo>
                    <a:pt x="366" y="651"/>
                  </a:lnTo>
                  <a:lnTo>
                    <a:pt x="366" y="653"/>
                  </a:lnTo>
                  <a:lnTo>
                    <a:pt x="364" y="656"/>
                  </a:lnTo>
                  <a:lnTo>
                    <a:pt x="366" y="657"/>
                  </a:lnTo>
                  <a:lnTo>
                    <a:pt x="367" y="660"/>
                  </a:lnTo>
                  <a:lnTo>
                    <a:pt x="369" y="661"/>
                  </a:lnTo>
                  <a:lnTo>
                    <a:pt x="367" y="663"/>
                  </a:lnTo>
                  <a:lnTo>
                    <a:pt x="369" y="664"/>
                  </a:lnTo>
                  <a:lnTo>
                    <a:pt x="367" y="666"/>
                  </a:lnTo>
                  <a:lnTo>
                    <a:pt x="369" y="667"/>
                  </a:lnTo>
                  <a:lnTo>
                    <a:pt x="370" y="675"/>
                  </a:lnTo>
                  <a:lnTo>
                    <a:pt x="375" y="676"/>
                  </a:lnTo>
                  <a:lnTo>
                    <a:pt x="379" y="682"/>
                  </a:lnTo>
                  <a:lnTo>
                    <a:pt x="379" y="685"/>
                  </a:lnTo>
                  <a:lnTo>
                    <a:pt x="382" y="688"/>
                  </a:lnTo>
                  <a:lnTo>
                    <a:pt x="383" y="689"/>
                  </a:lnTo>
                  <a:lnTo>
                    <a:pt x="388" y="694"/>
                  </a:lnTo>
                  <a:lnTo>
                    <a:pt x="395" y="703"/>
                  </a:lnTo>
                  <a:lnTo>
                    <a:pt x="398" y="706"/>
                  </a:lnTo>
                  <a:lnTo>
                    <a:pt x="398" y="711"/>
                  </a:lnTo>
                  <a:lnTo>
                    <a:pt x="398" y="713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400" y="719"/>
                  </a:lnTo>
                  <a:lnTo>
                    <a:pt x="403" y="720"/>
                  </a:lnTo>
                  <a:lnTo>
                    <a:pt x="406" y="722"/>
                  </a:lnTo>
                  <a:lnTo>
                    <a:pt x="407" y="722"/>
                  </a:lnTo>
                  <a:lnTo>
                    <a:pt x="407" y="723"/>
                  </a:lnTo>
                  <a:lnTo>
                    <a:pt x="408" y="725"/>
                  </a:lnTo>
                  <a:lnTo>
                    <a:pt x="410" y="726"/>
                  </a:lnTo>
                  <a:lnTo>
                    <a:pt x="407" y="730"/>
                  </a:lnTo>
                  <a:lnTo>
                    <a:pt x="407" y="733"/>
                  </a:lnTo>
                  <a:lnTo>
                    <a:pt x="410" y="736"/>
                  </a:lnTo>
                  <a:lnTo>
                    <a:pt x="410" y="738"/>
                  </a:lnTo>
                  <a:lnTo>
                    <a:pt x="413" y="736"/>
                  </a:lnTo>
                  <a:lnTo>
                    <a:pt x="413" y="738"/>
                  </a:lnTo>
                  <a:lnTo>
                    <a:pt x="411" y="739"/>
                  </a:lnTo>
                  <a:lnTo>
                    <a:pt x="413" y="739"/>
                  </a:lnTo>
                  <a:lnTo>
                    <a:pt x="414" y="741"/>
                  </a:lnTo>
                  <a:lnTo>
                    <a:pt x="411" y="742"/>
                  </a:lnTo>
                  <a:lnTo>
                    <a:pt x="410" y="745"/>
                  </a:lnTo>
                  <a:lnTo>
                    <a:pt x="410" y="748"/>
                  </a:lnTo>
                  <a:lnTo>
                    <a:pt x="410" y="750"/>
                  </a:lnTo>
                  <a:lnTo>
                    <a:pt x="411" y="753"/>
                  </a:lnTo>
                  <a:lnTo>
                    <a:pt x="411" y="755"/>
                  </a:lnTo>
                  <a:lnTo>
                    <a:pt x="413" y="758"/>
                  </a:lnTo>
                  <a:lnTo>
                    <a:pt x="413" y="761"/>
                  </a:lnTo>
                  <a:lnTo>
                    <a:pt x="411" y="763"/>
                  </a:lnTo>
                  <a:lnTo>
                    <a:pt x="411" y="766"/>
                  </a:lnTo>
                  <a:lnTo>
                    <a:pt x="411" y="767"/>
                  </a:lnTo>
                  <a:lnTo>
                    <a:pt x="410" y="770"/>
                  </a:lnTo>
                  <a:lnTo>
                    <a:pt x="408" y="770"/>
                  </a:lnTo>
                  <a:lnTo>
                    <a:pt x="407" y="770"/>
                  </a:lnTo>
                  <a:lnTo>
                    <a:pt x="408" y="772"/>
                  </a:lnTo>
                  <a:lnTo>
                    <a:pt x="407" y="773"/>
                  </a:lnTo>
                  <a:lnTo>
                    <a:pt x="407" y="775"/>
                  </a:lnTo>
                  <a:lnTo>
                    <a:pt x="408" y="776"/>
                  </a:lnTo>
                  <a:lnTo>
                    <a:pt x="408" y="778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8" y="782"/>
                  </a:lnTo>
                  <a:lnTo>
                    <a:pt x="406" y="785"/>
                  </a:lnTo>
                  <a:lnTo>
                    <a:pt x="406" y="785"/>
                  </a:lnTo>
                  <a:lnTo>
                    <a:pt x="407" y="785"/>
                  </a:lnTo>
                  <a:lnTo>
                    <a:pt x="407" y="786"/>
                  </a:lnTo>
                  <a:lnTo>
                    <a:pt x="406" y="786"/>
                  </a:lnTo>
                  <a:lnTo>
                    <a:pt x="404" y="789"/>
                  </a:lnTo>
                  <a:lnTo>
                    <a:pt x="403" y="789"/>
                  </a:lnTo>
                  <a:lnTo>
                    <a:pt x="401" y="791"/>
                  </a:lnTo>
                  <a:lnTo>
                    <a:pt x="400" y="792"/>
                  </a:lnTo>
                  <a:lnTo>
                    <a:pt x="403" y="791"/>
                  </a:lnTo>
                  <a:lnTo>
                    <a:pt x="404" y="791"/>
                  </a:lnTo>
                  <a:lnTo>
                    <a:pt x="406" y="791"/>
                  </a:lnTo>
                  <a:lnTo>
                    <a:pt x="406" y="792"/>
                  </a:lnTo>
                  <a:lnTo>
                    <a:pt x="408" y="795"/>
                  </a:lnTo>
                  <a:lnTo>
                    <a:pt x="408" y="797"/>
                  </a:lnTo>
                  <a:lnTo>
                    <a:pt x="407" y="798"/>
                  </a:lnTo>
                  <a:lnTo>
                    <a:pt x="406" y="797"/>
                  </a:lnTo>
                  <a:lnTo>
                    <a:pt x="406" y="800"/>
                  </a:lnTo>
                  <a:lnTo>
                    <a:pt x="403" y="800"/>
                  </a:lnTo>
                  <a:lnTo>
                    <a:pt x="401" y="801"/>
                  </a:lnTo>
                  <a:lnTo>
                    <a:pt x="401" y="803"/>
                  </a:lnTo>
                  <a:lnTo>
                    <a:pt x="400" y="804"/>
                  </a:lnTo>
                  <a:lnTo>
                    <a:pt x="400" y="805"/>
                  </a:lnTo>
                  <a:lnTo>
                    <a:pt x="400" y="811"/>
                  </a:lnTo>
                  <a:lnTo>
                    <a:pt x="400" y="814"/>
                  </a:lnTo>
                  <a:lnTo>
                    <a:pt x="398" y="817"/>
                  </a:lnTo>
                  <a:lnTo>
                    <a:pt x="398" y="819"/>
                  </a:lnTo>
                  <a:lnTo>
                    <a:pt x="397" y="819"/>
                  </a:lnTo>
                  <a:lnTo>
                    <a:pt x="395" y="820"/>
                  </a:lnTo>
                  <a:lnTo>
                    <a:pt x="397" y="822"/>
                  </a:lnTo>
                  <a:lnTo>
                    <a:pt x="397" y="825"/>
                  </a:lnTo>
                  <a:lnTo>
                    <a:pt x="394" y="832"/>
                  </a:lnTo>
                  <a:lnTo>
                    <a:pt x="391" y="833"/>
                  </a:lnTo>
                  <a:lnTo>
                    <a:pt x="389" y="833"/>
                  </a:lnTo>
                  <a:lnTo>
                    <a:pt x="389" y="833"/>
                  </a:lnTo>
                  <a:lnTo>
                    <a:pt x="388" y="835"/>
                  </a:lnTo>
                  <a:lnTo>
                    <a:pt x="391" y="835"/>
                  </a:lnTo>
                  <a:lnTo>
                    <a:pt x="391" y="836"/>
                  </a:lnTo>
                  <a:lnTo>
                    <a:pt x="389" y="839"/>
                  </a:lnTo>
                  <a:lnTo>
                    <a:pt x="388" y="842"/>
                  </a:lnTo>
                  <a:lnTo>
                    <a:pt x="388" y="844"/>
                  </a:lnTo>
                  <a:lnTo>
                    <a:pt x="388" y="845"/>
                  </a:lnTo>
                  <a:lnTo>
                    <a:pt x="386" y="847"/>
                  </a:lnTo>
                  <a:lnTo>
                    <a:pt x="385" y="851"/>
                  </a:lnTo>
                  <a:lnTo>
                    <a:pt x="383" y="851"/>
                  </a:lnTo>
                  <a:lnTo>
                    <a:pt x="381" y="850"/>
                  </a:lnTo>
                  <a:lnTo>
                    <a:pt x="379" y="850"/>
                  </a:lnTo>
                  <a:lnTo>
                    <a:pt x="381" y="851"/>
                  </a:lnTo>
                  <a:lnTo>
                    <a:pt x="381" y="852"/>
                  </a:lnTo>
                  <a:lnTo>
                    <a:pt x="382" y="854"/>
                  </a:lnTo>
                  <a:lnTo>
                    <a:pt x="383" y="852"/>
                  </a:lnTo>
                  <a:lnTo>
                    <a:pt x="383" y="854"/>
                  </a:lnTo>
                  <a:lnTo>
                    <a:pt x="379" y="861"/>
                  </a:lnTo>
                  <a:lnTo>
                    <a:pt x="378" y="861"/>
                  </a:lnTo>
                  <a:lnTo>
                    <a:pt x="378" y="864"/>
                  </a:lnTo>
                  <a:lnTo>
                    <a:pt x="376" y="864"/>
                  </a:lnTo>
                  <a:lnTo>
                    <a:pt x="378" y="866"/>
                  </a:lnTo>
                  <a:lnTo>
                    <a:pt x="378" y="867"/>
                  </a:lnTo>
                  <a:lnTo>
                    <a:pt x="376" y="870"/>
                  </a:lnTo>
                  <a:lnTo>
                    <a:pt x="375" y="873"/>
                  </a:lnTo>
                  <a:lnTo>
                    <a:pt x="373" y="876"/>
                  </a:lnTo>
                  <a:lnTo>
                    <a:pt x="372" y="880"/>
                  </a:lnTo>
                  <a:lnTo>
                    <a:pt x="370" y="886"/>
                  </a:lnTo>
                  <a:lnTo>
                    <a:pt x="369" y="889"/>
                  </a:lnTo>
                  <a:lnTo>
                    <a:pt x="366" y="891"/>
                  </a:lnTo>
                  <a:lnTo>
                    <a:pt x="367" y="894"/>
                  </a:lnTo>
                  <a:lnTo>
                    <a:pt x="366" y="897"/>
                  </a:lnTo>
                  <a:lnTo>
                    <a:pt x="366" y="898"/>
                  </a:lnTo>
                  <a:lnTo>
                    <a:pt x="366" y="900"/>
                  </a:lnTo>
                  <a:lnTo>
                    <a:pt x="367" y="900"/>
                  </a:lnTo>
                  <a:lnTo>
                    <a:pt x="369" y="901"/>
                  </a:lnTo>
                  <a:lnTo>
                    <a:pt x="370" y="901"/>
                  </a:lnTo>
                  <a:lnTo>
                    <a:pt x="369" y="900"/>
                  </a:lnTo>
                  <a:lnTo>
                    <a:pt x="370" y="898"/>
                  </a:lnTo>
                  <a:lnTo>
                    <a:pt x="372" y="898"/>
                  </a:lnTo>
                  <a:lnTo>
                    <a:pt x="372" y="900"/>
                  </a:lnTo>
                  <a:lnTo>
                    <a:pt x="372" y="901"/>
                  </a:lnTo>
                  <a:lnTo>
                    <a:pt x="364" y="905"/>
                  </a:lnTo>
                  <a:lnTo>
                    <a:pt x="363" y="905"/>
                  </a:lnTo>
                  <a:lnTo>
                    <a:pt x="361" y="904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1" y="905"/>
                  </a:lnTo>
                  <a:lnTo>
                    <a:pt x="360" y="907"/>
                  </a:lnTo>
                  <a:lnTo>
                    <a:pt x="358" y="908"/>
                  </a:lnTo>
                  <a:lnTo>
                    <a:pt x="358" y="910"/>
                  </a:lnTo>
                  <a:lnTo>
                    <a:pt x="357" y="913"/>
                  </a:lnTo>
                  <a:lnTo>
                    <a:pt x="357" y="914"/>
                  </a:lnTo>
                  <a:lnTo>
                    <a:pt x="360" y="914"/>
                  </a:lnTo>
                  <a:lnTo>
                    <a:pt x="357" y="920"/>
                  </a:lnTo>
                  <a:lnTo>
                    <a:pt x="356" y="922"/>
                  </a:lnTo>
                  <a:lnTo>
                    <a:pt x="354" y="923"/>
                  </a:lnTo>
                  <a:lnTo>
                    <a:pt x="353" y="923"/>
                  </a:lnTo>
                  <a:lnTo>
                    <a:pt x="351" y="923"/>
                  </a:lnTo>
                  <a:lnTo>
                    <a:pt x="348" y="926"/>
                  </a:lnTo>
                  <a:lnTo>
                    <a:pt x="347" y="927"/>
                  </a:lnTo>
                  <a:lnTo>
                    <a:pt x="344" y="930"/>
                  </a:lnTo>
                  <a:lnTo>
                    <a:pt x="345" y="933"/>
                  </a:lnTo>
                  <a:lnTo>
                    <a:pt x="347" y="933"/>
                  </a:lnTo>
                  <a:lnTo>
                    <a:pt x="345" y="935"/>
                  </a:lnTo>
                  <a:lnTo>
                    <a:pt x="344" y="935"/>
                  </a:lnTo>
                  <a:lnTo>
                    <a:pt x="342" y="939"/>
                  </a:lnTo>
                  <a:lnTo>
                    <a:pt x="339" y="941"/>
                  </a:lnTo>
                  <a:lnTo>
                    <a:pt x="336" y="942"/>
                  </a:lnTo>
                  <a:lnTo>
                    <a:pt x="338" y="945"/>
                  </a:lnTo>
                  <a:lnTo>
                    <a:pt x="339" y="945"/>
                  </a:lnTo>
                  <a:lnTo>
                    <a:pt x="341" y="945"/>
                  </a:lnTo>
                  <a:lnTo>
                    <a:pt x="341" y="947"/>
                  </a:lnTo>
                  <a:lnTo>
                    <a:pt x="339" y="948"/>
                  </a:lnTo>
                  <a:lnTo>
                    <a:pt x="341" y="949"/>
                  </a:lnTo>
                  <a:lnTo>
                    <a:pt x="338" y="949"/>
                  </a:lnTo>
                  <a:lnTo>
                    <a:pt x="336" y="954"/>
                  </a:lnTo>
                  <a:lnTo>
                    <a:pt x="333" y="954"/>
                  </a:lnTo>
                  <a:lnTo>
                    <a:pt x="332" y="952"/>
                  </a:lnTo>
                  <a:lnTo>
                    <a:pt x="329" y="952"/>
                  </a:lnTo>
                  <a:lnTo>
                    <a:pt x="328" y="952"/>
                  </a:lnTo>
                  <a:lnTo>
                    <a:pt x="325" y="952"/>
                  </a:lnTo>
                  <a:lnTo>
                    <a:pt x="322" y="952"/>
                  </a:lnTo>
                  <a:lnTo>
                    <a:pt x="319" y="955"/>
                  </a:lnTo>
                  <a:lnTo>
                    <a:pt x="319" y="954"/>
                  </a:lnTo>
                  <a:lnTo>
                    <a:pt x="319" y="952"/>
                  </a:lnTo>
                  <a:lnTo>
                    <a:pt x="319" y="949"/>
                  </a:lnTo>
                  <a:lnTo>
                    <a:pt x="317" y="948"/>
                  </a:lnTo>
                  <a:lnTo>
                    <a:pt x="317" y="947"/>
                  </a:lnTo>
                  <a:lnTo>
                    <a:pt x="316" y="947"/>
                  </a:lnTo>
                  <a:lnTo>
                    <a:pt x="316" y="941"/>
                  </a:lnTo>
                  <a:lnTo>
                    <a:pt x="316" y="939"/>
                  </a:lnTo>
                  <a:lnTo>
                    <a:pt x="316" y="938"/>
                  </a:lnTo>
                  <a:lnTo>
                    <a:pt x="314" y="938"/>
                  </a:lnTo>
                  <a:lnTo>
                    <a:pt x="311" y="938"/>
                  </a:lnTo>
                  <a:lnTo>
                    <a:pt x="310" y="938"/>
                  </a:lnTo>
                  <a:lnTo>
                    <a:pt x="308" y="938"/>
                  </a:lnTo>
                  <a:lnTo>
                    <a:pt x="307" y="936"/>
                  </a:lnTo>
                  <a:lnTo>
                    <a:pt x="306" y="936"/>
                  </a:lnTo>
                  <a:lnTo>
                    <a:pt x="303" y="935"/>
                  </a:lnTo>
                  <a:lnTo>
                    <a:pt x="298" y="935"/>
                  </a:lnTo>
                  <a:lnTo>
                    <a:pt x="295" y="933"/>
                  </a:lnTo>
                  <a:lnTo>
                    <a:pt x="294" y="930"/>
                  </a:lnTo>
                  <a:lnTo>
                    <a:pt x="292" y="930"/>
                  </a:lnTo>
                  <a:lnTo>
                    <a:pt x="292" y="929"/>
                  </a:lnTo>
                  <a:lnTo>
                    <a:pt x="292" y="927"/>
                  </a:lnTo>
                  <a:lnTo>
                    <a:pt x="289" y="927"/>
                  </a:lnTo>
                  <a:lnTo>
                    <a:pt x="288" y="927"/>
                  </a:lnTo>
                  <a:lnTo>
                    <a:pt x="285" y="926"/>
                  </a:lnTo>
                  <a:lnTo>
                    <a:pt x="284" y="923"/>
                  </a:lnTo>
                  <a:lnTo>
                    <a:pt x="284" y="922"/>
                  </a:lnTo>
                  <a:lnTo>
                    <a:pt x="281" y="923"/>
                  </a:lnTo>
                  <a:lnTo>
                    <a:pt x="279" y="922"/>
                  </a:lnTo>
                  <a:lnTo>
                    <a:pt x="279" y="919"/>
                  </a:lnTo>
                  <a:lnTo>
                    <a:pt x="278" y="919"/>
                  </a:lnTo>
                  <a:lnTo>
                    <a:pt x="278" y="917"/>
                  </a:lnTo>
                  <a:lnTo>
                    <a:pt x="279" y="913"/>
                  </a:lnTo>
                  <a:lnTo>
                    <a:pt x="279" y="910"/>
                  </a:lnTo>
                  <a:lnTo>
                    <a:pt x="276" y="905"/>
                  </a:lnTo>
                  <a:lnTo>
                    <a:pt x="276" y="904"/>
                  </a:lnTo>
                  <a:lnTo>
                    <a:pt x="278" y="897"/>
                  </a:lnTo>
                  <a:lnTo>
                    <a:pt x="282" y="895"/>
                  </a:lnTo>
                  <a:lnTo>
                    <a:pt x="284" y="894"/>
                  </a:lnTo>
                  <a:lnTo>
                    <a:pt x="285" y="889"/>
                  </a:lnTo>
                  <a:lnTo>
                    <a:pt x="284" y="886"/>
                  </a:lnTo>
                  <a:lnTo>
                    <a:pt x="285" y="882"/>
                  </a:lnTo>
                  <a:lnTo>
                    <a:pt x="284" y="877"/>
                  </a:lnTo>
                  <a:lnTo>
                    <a:pt x="281" y="872"/>
                  </a:lnTo>
                  <a:lnTo>
                    <a:pt x="278" y="867"/>
                  </a:lnTo>
                  <a:lnTo>
                    <a:pt x="276" y="864"/>
                  </a:lnTo>
                  <a:lnTo>
                    <a:pt x="273" y="861"/>
                  </a:lnTo>
                  <a:lnTo>
                    <a:pt x="270" y="858"/>
                  </a:lnTo>
                  <a:lnTo>
                    <a:pt x="269" y="855"/>
                  </a:lnTo>
                  <a:lnTo>
                    <a:pt x="270" y="847"/>
                  </a:lnTo>
                  <a:lnTo>
                    <a:pt x="272" y="839"/>
                  </a:lnTo>
                  <a:lnTo>
                    <a:pt x="273" y="833"/>
                  </a:lnTo>
                  <a:lnTo>
                    <a:pt x="275" y="823"/>
                  </a:lnTo>
                  <a:lnTo>
                    <a:pt x="275" y="817"/>
                  </a:lnTo>
                  <a:lnTo>
                    <a:pt x="276" y="813"/>
                  </a:lnTo>
                  <a:lnTo>
                    <a:pt x="275" y="807"/>
                  </a:lnTo>
                  <a:lnTo>
                    <a:pt x="276" y="801"/>
                  </a:lnTo>
                  <a:lnTo>
                    <a:pt x="275" y="798"/>
                  </a:lnTo>
                  <a:lnTo>
                    <a:pt x="278" y="792"/>
                  </a:lnTo>
                  <a:lnTo>
                    <a:pt x="278" y="786"/>
                  </a:lnTo>
                  <a:lnTo>
                    <a:pt x="279" y="783"/>
                  </a:lnTo>
                  <a:lnTo>
                    <a:pt x="279" y="779"/>
                  </a:lnTo>
                  <a:lnTo>
                    <a:pt x="279" y="775"/>
                  </a:lnTo>
                  <a:lnTo>
                    <a:pt x="278" y="770"/>
                  </a:lnTo>
                  <a:lnTo>
                    <a:pt x="275" y="767"/>
                  </a:lnTo>
                  <a:lnTo>
                    <a:pt x="272" y="766"/>
                  </a:lnTo>
                  <a:lnTo>
                    <a:pt x="272" y="761"/>
                  </a:lnTo>
                  <a:lnTo>
                    <a:pt x="272" y="758"/>
                  </a:lnTo>
                  <a:lnTo>
                    <a:pt x="273" y="754"/>
                  </a:lnTo>
                  <a:lnTo>
                    <a:pt x="273" y="750"/>
                  </a:lnTo>
                  <a:lnTo>
                    <a:pt x="275" y="748"/>
                  </a:lnTo>
                  <a:lnTo>
                    <a:pt x="276" y="745"/>
                  </a:lnTo>
                  <a:lnTo>
                    <a:pt x="276" y="741"/>
                  </a:lnTo>
                  <a:lnTo>
                    <a:pt x="272" y="736"/>
                  </a:lnTo>
                  <a:lnTo>
                    <a:pt x="269" y="733"/>
                  </a:lnTo>
                  <a:lnTo>
                    <a:pt x="264" y="729"/>
                  </a:lnTo>
                  <a:lnTo>
                    <a:pt x="259" y="728"/>
                  </a:lnTo>
                  <a:lnTo>
                    <a:pt x="257" y="730"/>
                  </a:lnTo>
                  <a:lnTo>
                    <a:pt x="253" y="733"/>
                  </a:lnTo>
                  <a:lnTo>
                    <a:pt x="248" y="735"/>
                  </a:lnTo>
                  <a:lnTo>
                    <a:pt x="245" y="733"/>
                  </a:lnTo>
                  <a:lnTo>
                    <a:pt x="239" y="729"/>
                  </a:lnTo>
                  <a:lnTo>
                    <a:pt x="235" y="728"/>
                  </a:lnTo>
                  <a:lnTo>
                    <a:pt x="231" y="726"/>
                  </a:lnTo>
                  <a:lnTo>
                    <a:pt x="229" y="723"/>
                  </a:lnTo>
                  <a:lnTo>
                    <a:pt x="228" y="720"/>
                  </a:lnTo>
                  <a:lnTo>
                    <a:pt x="226" y="716"/>
                  </a:lnTo>
                  <a:lnTo>
                    <a:pt x="225" y="714"/>
                  </a:lnTo>
                  <a:lnTo>
                    <a:pt x="222" y="713"/>
                  </a:lnTo>
                  <a:lnTo>
                    <a:pt x="219" y="710"/>
                  </a:lnTo>
                  <a:lnTo>
                    <a:pt x="217" y="707"/>
                  </a:lnTo>
                  <a:lnTo>
                    <a:pt x="214" y="703"/>
                  </a:lnTo>
                  <a:lnTo>
                    <a:pt x="216" y="700"/>
                  </a:lnTo>
                  <a:lnTo>
                    <a:pt x="216" y="694"/>
                  </a:lnTo>
                  <a:lnTo>
                    <a:pt x="216" y="689"/>
                  </a:lnTo>
                  <a:lnTo>
                    <a:pt x="213" y="686"/>
                  </a:lnTo>
                  <a:lnTo>
                    <a:pt x="210" y="682"/>
                  </a:lnTo>
                  <a:lnTo>
                    <a:pt x="207" y="681"/>
                  </a:lnTo>
                  <a:lnTo>
                    <a:pt x="207" y="676"/>
                  </a:lnTo>
                  <a:lnTo>
                    <a:pt x="207" y="673"/>
                  </a:lnTo>
                  <a:lnTo>
                    <a:pt x="203" y="673"/>
                  </a:lnTo>
                  <a:lnTo>
                    <a:pt x="200" y="676"/>
                  </a:lnTo>
                  <a:lnTo>
                    <a:pt x="195" y="679"/>
                  </a:lnTo>
                  <a:lnTo>
                    <a:pt x="192" y="679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1" y="681"/>
                  </a:lnTo>
                  <a:lnTo>
                    <a:pt x="178" y="679"/>
                  </a:lnTo>
                  <a:lnTo>
                    <a:pt x="176" y="673"/>
                  </a:lnTo>
                  <a:lnTo>
                    <a:pt x="173" y="669"/>
                  </a:lnTo>
                  <a:lnTo>
                    <a:pt x="170" y="664"/>
                  </a:lnTo>
                  <a:lnTo>
                    <a:pt x="169" y="660"/>
                  </a:lnTo>
                  <a:lnTo>
                    <a:pt x="166" y="654"/>
                  </a:lnTo>
                  <a:lnTo>
                    <a:pt x="163" y="650"/>
                  </a:lnTo>
                  <a:lnTo>
                    <a:pt x="160" y="648"/>
                  </a:lnTo>
                  <a:lnTo>
                    <a:pt x="156" y="645"/>
                  </a:lnTo>
                  <a:lnTo>
                    <a:pt x="151" y="644"/>
                  </a:lnTo>
                  <a:lnTo>
                    <a:pt x="147" y="644"/>
                  </a:lnTo>
                  <a:lnTo>
                    <a:pt x="145" y="641"/>
                  </a:lnTo>
                  <a:lnTo>
                    <a:pt x="144" y="636"/>
                  </a:lnTo>
                  <a:lnTo>
                    <a:pt x="142" y="632"/>
                  </a:lnTo>
                  <a:lnTo>
                    <a:pt x="141" y="629"/>
                  </a:lnTo>
                  <a:lnTo>
                    <a:pt x="135" y="628"/>
                  </a:lnTo>
                  <a:lnTo>
                    <a:pt x="132" y="629"/>
                  </a:lnTo>
                  <a:lnTo>
                    <a:pt x="132" y="632"/>
                  </a:lnTo>
                  <a:lnTo>
                    <a:pt x="132" y="636"/>
                  </a:lnTo>
                  <a:lnTo>
                    <a:pt x="134" y="638"/>
                  </a:lnTo>
                  <a:lnTo>
                    <a:pt x="134" y="641"/>
                  </a:lnTo>
                  <a:lnTo>
                    <a:pt x="134" y="644"/>
                  </a:lnTo>
                  <a:lnTo>
                    <a:pt x="131" y="644"/>
                  </a:lnTo>
                  <a:lnTo>
                    <a:pt x="129" y="645"/>
                  </a:lnTo>
                  <a:lnTo>
                    <a:pt x="128" y="648"/>
                  </a:lnTo>
                  <a:lnTo>
                    <a:pt x="125" y="650"/>
                  </a:lnTo>
                  <a:lnTo>
                    <a:pt x="119" y="648"/>
                  </a:lnTo>
                  <a:lnTo>
                    <a:pt x="116" y="645"/>
                  </a:lnTo>
                  <a:lnTo>
                    <a:pt x="114" y="642"/>
                  </a:lnTo>
                  <a:lnTo>
                    <a:pt x="113" y="638"/>
                  </a:lnTo>
                  <a:lnTo>
                    <a:pt x="110" y="633"/>
                  </a:lnTo>
                  <a:lnTo>
                    <a:pt x="109" y="633"/>
                  </a:lnTo>
                  <a:lnTo>
                    <a:pt x="109" y="6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4" name="Freeform 43"/>
            <p:cNvSpPr>
              <a:spLocks/>
            </p:cNvSpPr>
            <p:nvPr/>
          </p:nvSpPr>
          <p:spPr bwMode="auto">
            <a:xfrm>
              <a:off x="1277" y="2432"/>
              <a:ext cx="589" cy="339"/>
            </a:xfrm>
            <a:custGeom>
              <a:avLst/>
              <a:gdLst/>
              <a:ahLst/>
              <a:cxnLst>
                <a:cxn ang="0">
                  <a:pos x="338" y="331"/>
                </a:cxn>
                <a:cxn ang="0">
                  <a:pos x="317" y="331"/>
                </a:cxn>
                <a:cxn ang="0">
                  <a:pos x="298" y="319"/>
                </a:cxn>
                <a:cxn ang="0">
                  <a:pos x="279" y="297"/>
                </a:cxn>
                <a:cxn ang="0">
                  <a:pos x="257" y="278"/>
                </a:cxn>
                <a:cxn ang="0">
                  <a:pos x="244" y="248"/>
                </a:cxn>
                <a:cxn ang="0">
                  <a:pos x="225" y="248"/>
                </a:cxn>
                <a:cxn ang="0">
                  <a:pos x="198" y="250"/>
                </a:cxn>
                <a:cxn ang="0">
                  <a:pos x="166" y="259"/>
                </a:cxn>
                <a:cxn ang="0">
                  <a:pos x="142" y="279"/>
                </a:cxn>
                <a:cxn ang="0">
                  <a:pos x="125" y="304"/>
                </a:cxn>
                <a:cxn ang="0">
                  <a:pos x="89" y="313"/>
                </a:cxn>
                <a:cxn ang="0">
                  <a:pos x="53" y="319"/>
                </a:cxn>
                <a:cxn ang="0">
                  <a:pos x="23" y="337"/>
                </a:cxn>
                <a:cxn ang="0">
                  <a:pos x="7" y="328"/>
                </a:cxn>
                <a:cxn ang="0">
                  <a:pos x="6" y="298"/>
                </a:cxn>
                <a:cxn ang="0">
                  <a:pos x="9" y="263"/>
                </a:cxn>
                <a:cxn ang="0">
                  <a:pos x="22" y="226"/>
                </a:cxn>
                <a:cxn ang="0">
                  <a:pos x="13" y="187"/>
                </a:cxn>
                <a:cxn ang="0">
                  <a:pos x="22" y="141"/>
                </a:cxn>
                <a:cxn ang="0">
                  <a:pos x="12" y="100"/>
                </a:cxn>
                <a:cxn ang="0">
                  <a:pos x="4" y="48"/>
                </a:cxn>
                <a:cxn ang="0">
                  <a:pos x="6" y="32"/>
                </a:cxn>
                <a:cxn ang="0">
                  <a:pos x="12" y="1"/>
                </a:cxn>
                <a:cxn ang="0">
                  <a:pos x="66" y="10"/>
                </a:cxn>
                <a:cxn ang="0">
                  <a:pos x="100" y="40"/>
                </a:cxn>
                <a:cxn ang="0">
                  <a:pos x="129" y="41"/>
                </a:cxn>
                <a:cxn ang="0">
                  <a:pos x="157" y="56"/>
                </a:cxn>
                <a:cxn ang="0">
                  <a:pos x="160" y="75"/>
                </a:cxn>
                <a:cxn ang="0">
                  <a:pos x="153" y="91"/>
                </a:cxn>
                <a:cxn ang="0">
                  <a:pos x="194" y="100"/>
                </a:cxn>
                <a:cxn ang="0">
                  <a:pos x="223" y="88"/>
                </a:cxn>
                <a:cxn ang="0">
                  <a:pos x="251" y="90"/>
                </a:cxn>
                <a:cxn ang="0">
                  <a:pos x="282" y="110"/>
                </a:cxn>
                <a:cxn ang="0">
                  <a:pos x="295" y="107"/>
                </a:cxn>
                <a:cxn ang="0">
                  <a:pos x="311" y="110"/>
                </a:cxn>
                <a:cxn ang="0">
                  <a:pos x="329" y="103"/>
                </a:cxn>
                <a:cxn ang="0">
                  <a:pos x="350" y="84"/>
                </a:cxn>
                <a:cxn ang="0">
                  <a:pos x="363" y="90"/>
                </a:cxn>
                <a:cxn ang="0">
                  <a:pos x="398" y="81"/>
                </a:cxn>
                <a:cxn ang="0">
                  <a:pos x="417" y="85"/>
                </a:cxn>
                <a:cxn ang="0">
                  <a:pos x="429" y="59"/>
                </a:cxn>
                <a:cxn ang="0">
                  <a:pos x="458" y="56"/>
                </a:cxn>
                <a:cxn ang="0">
                  <a:pos x="504" y="54"/>
                </a:cxn>
                <a:cxn ang="0">
                  <a:pos x="548" y="59"/>
                </a:cxn>
                <a:cxn ang="0">
                  <a:pos x="573" y="81"/>
                </a:cxn>
                <a:cxn ang="0">
                  <a:pos x="557" y="143"/>
                </a:cxn>
                <a:cxn ang="0">
                  <a:pos x="586" y="163"/>
                </a:cxn>
                <a:cxn ang="0">
                  <a:pos x="575" y="184"/>
                </a:cxn>
                <a:cxn ang="0">
                  <a:pos x="557" y="181"/>
                </a:cxn>
                <a:cxn ang="0">
                  <a:pos x="541" y="209"/>
                </a:cxn>
                <a:cxn ang="0">
                  <a:pos x="538" y="248"/>
                </a:cxn>
                <a:cxn ang="0">
                  <a:pos x="505" y="253"/>
                </a:cxn>
                <a:cxn ang="0">
                  <a:pos x="494" y="288"/>
                </a:cxn>
                <a:cxn ang="0">
                  <a:pos x="494" y="307"/>
                </a:cxn>
                <a:cxn ang="0">
                  <a:pos x="469" y="312"/>
                </a:cxn>
                <a:cxn ang="0">
                  <a:pos x="455" y="287"/>
                </a:cxn>
                <a:cxn ang="0">
                  <a:pos x="435" y="279"/>
                </a:cxn>
                <a:cxn ang="0">
                  <a:pos x="407" y="289"/>
                </a:cxn>
                <a:cxn ang="0">
                  <a:pos x="373" y="301"/>
                </a:cxn>
              </a:cxnLst>
              <a:rect l="0" t="0" r="r" b="b"/>
              <a:pathLst>
                <a:path w="589" h="339">
                  <a:moveTo>
                    <a:pt x="354" y="313"/>
                  </a:moveTo>
                  <a:lnTo>
                    <a:pt x="351" y="314"/>
                  </a:lnTo>
                  <a:lnTo>
                    <a:pt x="350" y="317"/>
                  </a:lnTo>
                  <a:lnTo>
                    <a:pt x="348" y="322"/>
                  </a:lnTo>
                  <a:lnTo>
                    <a:pt x="348" y="326"/>
                  </a:lnTo>
                  <a:lnTo>
                    <a:pt x="347" y="331"/>
                  </a:lnTo>
                  <a:lnTo>
                    <a:pt x="341" y="332"/>
                  </a:lnTo>
                  <a:lnTo>
                    <a:pt x="338" y="331"/>
                  </a:lnTo>
                  <a:lnTo>
                    <a:pt x="335" y="329"/>
                  </a:lnTo>
                  <a:lnTo>
                    <a:pt x="333" y="325"/>
                  </a:lnTo>
                  <a:lnTo>
                    <a:pt x="332" y="323"/>
                  </a:lnTo>
                  <a:lnTo>
                    <a:pt x="328" y="323"/>
                  </a:lnTo>
                  <a:lnTo>
                    <a:pt x="322" y="323"/>
                  </a:lnTo>
                  <a:lnTo>
                    <a:pt x="320" y="326"/>
                  </a:lnTo>
                  <a:lnTo>
                    <a:pt x="319" y="331"/>
                  </a:lnTo>
                  <a:lnTo>
                    <a:pt x="317" y="331"/>
                  </a:lnTo>
                  <a:lnTo>
                    <a:pt x="314" y="329"/>
                  </a:lnTo>
                  <a:lnTo>
                    <a:pt x="311" y="328"/>
                  </a:lnTo>
                  <a:lnTo>
                    <a:pt x="308" y="325"/>
                  </a:lnTo>
                  <a:lnTo>
                    <a:pt x="306" y="322"/>
                  </a:lnTo>
                  <a:lnTo>
                    <a:pt x="304" y="319"/>
                  </a:lnTo>
                  <a:lnTo>
                    <a:pt x="303" y="317"/>
                  </a:lnTo>
                  <a:lnTo>
                    <a:pt x="300" y="317"/>
                  </a:lnTo>
                  <a:lnTo>
                    <a:pt x="298" y="319"/>
                  </a:lnTo>
                  <a:lnTo>
                    <a:pt x="297" y="313"/>
                  </a:lnTo>
                  <a:lnTo>
                    <a:pt x="297" y="310"/>
                  </a:lnTo>
                  <a:lnTo>
                    <a:pt x="294" y="307"/>
                  </a:lnTo>
                  <a:lnTo>
                    <a:pt x="291" y="303"/>
                  </a:lnTo>
                  <a:lnTo>
                    <a:pt x="288" y="301"/>
                  </a:lnTo>
                  <a:lnTo>
                    <a:pt x="284" y="300"/>
                  </a:lnTo>
                  <a:lnTo>
                    <a:pt x="281" y="298"/>
                  </a:lnTo>
                  <a:lnTo>
                    <a:pt x="279" y="297"/>
                  </a:lnTo>
                  <a:lnTo>
                    <a:pt x="279" y="294"/>
                  </a:lnTo>
                  <a:lnTo>
                    <a:pt x="276" y="291"/>
                  </a:lnTo>
                  <a:lnTo>
                    <a:pt x="273" y="288"/>
                  </a:lnTo>
                  <a:lnTo>
                    <a:pt x="269" y="288"/>
                  </a:lnTo>
                  <a:lnTo>
                    <a:pt x="266" y="287"/>
                  </a:lnTo>
                  <a:lnTo>
                    <a:pt x="263" y="285"/>
                  </a:lnTo>
                  <a:lnTo>
                    <a:pt x="259" y="282"/>
                  </a:lnTo>
                  <a:lnTo>
                    <a:pt x="257" y="278"/>
                  </a:lnTo>
                  <a:lnTo>
                    <a:pt x="254" y="272"/>
                  </a:lnTo>
                  <a:lnTo>
                    <a:pt x="253" y="267"/>
                  </a:lnTo>
                  <a:lnTo>
                    <a:pt x="251" y="264"/>
                  </a:lnTo>
                  <a:lnTo>
                    <a:pt x="248" y="263"/>
                  </a:lnTo>
                  <a:lnTo>
                    <a:pt x="245" y="260"/>
                  </a:lnTo>
                  <a:lnTo>
                    <a:pt x="244" y="257"/>
                  </a:lnTo>
                  <a:lnTo>
                    <a:pt x="244" y="251"/>
                  </a:lnTo>
                  <a:lnTo>
                    <a:pt x="244" y="248"/>
                  </a:lnTo>
                  <a:lnTo>
                    <a:pt x="244" y="244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238" y="241"/>
                  </a:lnTo>
                  <a:lnTo>
                    <a:pt x="235" y="241"/>
                  </a:lnTo>
                  <a:lnTo>
                    <a:pt x="231" y="241"/>
                  </a:lnTo>
                  <a:lnTo>
                    <a:pt x="228" y="244"/>
                  </a:lnTo>
                  <a:lnTo>
                    <a:pt x="225" y="248"/>
                  </a:lnTo>
                  <a:lnTo>
                    <a:pt x="223" y="251"/>
                  </a:lnTo>
                  <a:lnTo>
                    <a:pt x="220" y="253"/>
                  </a:lnTo>
                  <a:lnTo>
                    <a:pt x="214" y="253"/>
                  </a:lnTo>
                  <a:lnTo>
                    <a:pt x="211" y="254"/>
                  </a:lnTo>
                  <a:lnTo>
                    <a:pt x="209" y="257"/>
                  </a:lnTo>
                  <a:lnTo>
                    <a:pt x="203" y="256"/>
                  </a:lnTo>
                  <a:lnTo>
                    <a:pt x="198" y="253"/>
                  </a:lnTo>
                  <a:lnTo>
                    <a:pt x="198" y="250"/>
                  </a:lnTo>
                  <a:lnTo>
                    <a:pt x="197" y="247"/>
                  </a:lnTo>
                  <a:lnTo>
                    <a:pt x="195" y="241"/>
                  </a:lnTo>
                  <a:lnTo>
                    <a:pt x="189" y="242"/>
                  </a:lnTo>
                  <a:lnTo>
                    <a:pt x="185" y="247"/>
                  </a:lnTo>
                  <a:lnTo>
                    <a:pt x="181" y="250"/>
                  </a:lnTo>
                  <a:lnTo>
                    <a:pt x="176" y="254"/>
                  </a:lnTo>
                  <a:lnTo>
                    <a:pt x="170" y="256"/>
                  </a:lnTo>
                  <a:lnTo>
                    <a:pt x="166" y="259"/>
                  </a:lnTo>
                  <a:lnTo>
                    <a:pt x="163" y="262"/>
                  </a:lnTo>
                  <a:lnTo>
                    <a:pt x="160" y="267"/>
                  </a:lnTo>
                  <a:lnTo>
                    <a:pt x="159" y="270"/>
                  </a:lnTo>
                  <a:lnTo>
                    <a:pt x="157" y="275"/>
                  </a:lnTo>
                  <a:lnTo>
                    <a:pt x="154" y="278"/>
                  </a:lnTo>
                  <a:lnTo>
                    <a:pt x="150" y="281"/>
                  </a:lnTo>
                  <a:lnTo>
                    <a:pt x="145" y="281"/>
                  </a:lnTo>
                  <a:lnTo>
                    <a:pt x="142" y="279"/>
                  </a:lnTo>
                  <a:lnTo>
                    <a:pt x="137" y="281"/>
                  </a:lnTo>
                  <a:lnTo>
                    <a:pt x="135" y="284"/>
                  </a:lnTo>
                  <a:lnTo>
                    <a:pt x="132" y="287"/>
                  </a:lnTo>
                  <a:lnTo>
                    <a:pt x="131" y="294"/>
                  </a:lnTo>
                  <a:lnTo>
                    <a:pt x="129" y="297"/>
                  </a:lnTo>
                  <a:lnTo>
                    <a:pt x="129" y="301"/>
                  </a:lnTo>
                  <a:lnTo>
                    <a:pt x="126" y="304"/>
                  </a:lnTo>
                  <a:lnTo>
                    <a:pt x="125" y="304"/>
                  </a:lnTo>
                  <a:lnTo>
                    <a:pt x="123" y="303"/>
                  </a:lnTo>
                  <a:lnTo>
                    <a:pt x="122" y="300"/>
                  </a:lnTo>
                  <a:lnTo>
                    <a:pt x="119" y="298"/>
                  </a:lnTo>
                  <a:lnTo>
                    <a:pt x="113" y="301"/>
                  </a:lnTo>
                  <a:lnTo>
                    <a:pt x="106" y="306"/>
                  </a:lnTo>
                  <a:lnTo>
                    <a:pt x="100" y="307"/>
                  </a:lnTo>
                  <a:lnTo>
                    <a:pt x="94" y="312"/>
                  </a:lnTo>
                  <a:lnTo>
                    <a:pt x="89" y="313"/>
                  </a:lnTo>
                  <a:lnTo>
                    <a:pt x="81" y="314"/>
                  </a:lnTo>
                  <a:lnTo>
                    <a:pt x="76" y="314"/>
                  </a:lnTo>
                  <a:lnTo>
                    <a:pt x="70" y="314"/>
                  </a:lnTo>
                  <a:lnTo>
                    <a:pt x="67" y="316"/>
                  </a:lnTo>
                  <a:lnTo>
                    <a:pt x="63" y="319"/>
                  </a:lnTo>
                  <a:lnTo>
                    <a:pt x="59" y="319"/>
                  </a:lnTo>
                  <a:lnTo>
                    <a:pt x="56" y="319"/>
                  </a:lnTo>
                  <a:lnTo>
                    <a:pt x="53" y="319"/>
                  </a:lnTo>
                  <a:lnTo>
                    <a:pt x="50" y="320"/>
                  </a:lnTo>
                  <a:lnTo>
                    <a:pt x="47" y="325"/>
                  </a:lnTo>
                  <a:lnTo>
                    <a:pt x="44" y="328"/>
                  </a:lnTo>
                  <a:lnTo>
                    <a:pt x="41" y="329"/>
                  </a:lnTo>
                  <a:lnTo>
                    <a:pt x="37" y="329"/>
                  </a:lnTo>
                  <a:lnTo>
                    <a:pt x="32" y="331"/>
                  </a:lnTo>
                  <a:lnTo>
                    <a:pt x="28" y="334"/>
                  </a:lnTo>
                  <a:lnTo>
                    <a:pt x="23" y="337"/>
                  </a:lnTo>
                  <a:lnTo>
                    <a:pt x="20" y="338"/>
                  </a:lnTo>
                  <a:lnTo>
                    <a:pt x="19" y="339"/>
                  </a:lnTo>
                  <a:lnTo>
                    <a:pt x="17" y="337"/>
                  </a:lnTo>
                  <a:lnTo>
                    <a:pt x="16" y="337"/>
                  </a:lnTo>
                  <a:lnTo>
                    <a:pt x="13" y="334"/>
                  </a:lnTo>
                  <a:lnTo>
                    <a:pt x="9" y="335"/>
                  </a:lnTo>
                  <a:lnTo>
                    <a:pt x="7" y="332"/>
                  </a:lnTo>
                  <a:lnTo>
                    <a:pt x="7" y="328"/>
                  </a:lnTo>
                  <a:lnTo>
                    <a:pt x="6" y="322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4" y="301"/>
                  </a:lnTo>
                  <a:lnTo>
                    <a:pt x="4" y="300"/>
                  </a:lnTo>
                  <a:lnTo>
                    <a:pt x="6" y="298"/>
                  </a:lnTo>
                  <a:lnTo>
                    <a:pt x="4" y="295"/>
                  </a:lnTo>
                  <a:lnTo>
                    <a:pt x="1" y="292"/>
                  </a:lnTo>
                  <a:lnTo>
                    <a:pt x="0" y="289"/>
                  </a:lnTo>
                  <a:lnTo>
                    <a:pt x="1" y="284"/>
                  </a:lnTo>
                  <a:lnTo>
                    <a:pt x="3" y="279"/>
                  </a:lnTo>
                  <a:lnTo>
                    <a:pt x="4" y="273"/>
                  </a:lnTo>
                  <a:lnTo>
                    <a:pt x="7" y="267"/>
                  </a:lnTo>
                  <a:lnTo>
                    <a:pt x="9" y="263"/>
                  </a:lnTo>
                  <a:lnTo>
                    <a:pt x="9" y="256"/>
                  </a:lnTo>
                  <a:lnTo>
                    <a:pt x="12" y="254"/>
                  </a:lnTo>
                  <a:lnTo>
                    <a:pt x="16" y="251"/>
                  </a:lnTo>
                  <a:lnTo>
                    <a:pt x="19" y="248"/>
                  </a:lnTo>
                  <a:lnTo>
                    <a:pt x="19" y="244"/>
                  </a:lnTo>
                  <a:lnTo>
                    <a:pt x="20" y="235"/>
                  </a:lnTo>
                  <a:lnTo>
                    <a:pt x="22" y="231"/>
                  </a:lnTo>
                  <a:lnTo>
                    <a:pt x="22" y="226"/>
                  </a:lnTo>
                  <a:lnTo>
                    <a:pt x="22" y="219"/>
                  </a:lnTo>
                  <a:lnTo>
                    <a:pt x="22" y="215"/>
                  </a:lnTo>
                  <a:lnTo>
                    <a:pt x="20" y="213"/>
                  </a:lnTo>
                  <a:lnTo>
                    <a:pt x="19" y="209"/>
                  </a:lnTo>
                  <a:lnTo>
                    <a:pt x="17" y="203"/>
                  </a:lnTo>
                  <a:lnTo>
                    <a:pt x="16" y="197"/>
                  </a:lnTo>
                  <a:lnTo>
                    <a:pt x="15" y="191"/>
                  </a:lnTo>
                  <a:lnTo>
                    <a:pt x="13" y="187"/>
                  </a:lnTo>
                  <a:lnTo>
                    <a:pt x="13" y="182"/>
                  </a:lnTo>
                  <a:lnTo>
                    <a:pt x="15" y="178"/>
                  </a:lnTo>
                  <a:lnTo>
                    <a:pt x="17" y="175"/>
                  </a:lnTo>
                  <a:lnTo>
                    <a:pt x="17" y="166"/>
                  </a:lnTo>
                  <a:lnTo>
                    <a:pt x="19" y="159"/>
                  </a:lnTo>
                  <a:lnTo>
                    <a:pt x="19" y="151"/>
                  </a:lnTo>
                  <a:lnTo>
                    <a:pt x="20" y="147"/>
                  </a:lnTo>
                  <a:lnTo>
                    <a:pt x="22" y="141"/>
                  </a:lnTo>
                  <a:lnTo>
                    <a:pt x="22" y="135"/>
                  </a:lnTo>
                  <a:lnTo>
                    <a:pt x="22" y="134"/>
                  </a:lnTo>
                  <a:lnTo>
                    <a:pt x="20" y="128"/>
                  </a:lnTo>
                  <a:lnTo>
                    <a:pt x="17" y="120"/>
                  </a:lnTo>
                  <a:lnTo>
                    <a:pt x="16" y="115"/>
                  </a:lnTo>
                  <a:lnTo>
                    <a:pt x="16" y="109"/>
                  </a:lnTo>
                  <a:lnTo>
                    <a:pt x="15" y="106"/>
                  </a:lnTo>
                  <a:lnTo>
                    <a:pt x="12" y="100"/>
                  </a:lnTo>
                  <a:lnTo>
                    <a:pt x="9" y="93"/>
                  </a:lnTo>
                  <a:lnTo>
                    <a:pt x="6" y="85"/>
                  </a:lnTo>
                  <a:lnTo>
                    <a:pt x="4" y="78"/>
                  </a:lnTo>
                  <a:lnTo>
                    <a:pt x="4" y="7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9" y="47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6" y="40"/>
                  </a:lnTo>
                  <a:lnTo>
                    <a:pt x="7" y="38"/>
                  </a:lnTo>
                  <a:lnTo>
                    <a:pt x="9" y="37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1" y="19"/>
                  </a:lnTo>
                  <a:lnTo>
                    <a:pt x="1" y="12"/>
                  </a:lnTo>
                  <a:lnTo>
                    <a:pt x="1" y="6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47" y="7"/>
                  </a:lnTo>
                  <a:lnTo>
                    <a:pt x="51" y="10"/>
                  </a:lnTo>
                  <a:lnTo>
                    <a:pt x="57" y="10"/>
                  </a:lnTo>
                  <a:lnTo>
                    <a:pt x="66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5" y="18"/>
                  </a:lnTo>
                  <a:lnTo>
                    <a:pt x="89" y="21"/>
                  </a:lnTo>
                  <a:lnTo>
                    <a:pt x="94" y="26"/>
                  </a:lnTo>
                  <a:lnTo>
                    <a:pt x="95" y="34"/>
                  </a:lnTo>
                  <a:lnTo>
                    <a:pt x="97" y="37"/>
                  </a:lnTo>
                  <a:lnTo>
                    <a:pt x="100" y="40"/>
                  </a:lnTo>
                  <a:lnTo>
                    <a:pt x="106" y="43"/>
                  </a:lnTo>
                  <a:lnTo>
                    <a:pt x="112" y="44"/>
                  </a:lnTo>
                  <a:lnTo>
                    <a:pt x="114" y="47"/>
                  </a:lnTo>
                  <a:lnTo>
                    <a:pt x="114" y="50"/>
                  </a:lnTo>
                  <a:lnTo>
                    <a:pt x="117" y="48"/>
                  </a:lnTo>
                  <a:lnTo>
                    <a:pt x="119" y="47"/>
                  </a:lnTo>
                  <a:lnTo>
                    <a:pt x="125" y="44"/>
                  </a:lnTo>
                  <a:lnTo>
                    <a:pt x="129" y="41"/>
                  </a:lnTo>
                  <a:lnTo>
                    <a:pt x="129" y="37"/>
                  </a:lnTo>
                  <a:lnTo>
                    <a:pt x="131" y="37"/>
                  </a:lnTo>
                  <a:lnTo>
                    <a:pt x="137" y="34"/>
                  </a:lnTo>
                  <a:lnTo>
                    <a:pt x="142" y="35"/>
                  </a:lnTo>
                  <a:lnTo>
                    <a:pt x="147" y="38"/>
                  </a:lnTo>
                  <a:lnTo>
                    <a:pt x="153" y="44"/>
                  </a:lnTo>
                  <a:lnTo>
                    <a:pt x="159" y="53"/>
                  </a:lnTo>
                  <a:lnTo>
                    <a:pt x="157" y="56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1" y="60"/>
                  </a:lnTo>
                  <a:lnTo>
                    <a:pt x="153" y="63"/>
                  </a:lnTo>
                  <a:lnTo>
                    <a:pt x="156" y="66"/>
                  </a:lnTo>
                  <a:lnTo>
                    <a:pt x="159" y="70"/>
                  </a:lnTo>
                  <a:lnTo>
                    <a:pt x="160" y="72"/>
                  </a:lnTo>
                  <a:lnTo>
                    <a:pt x="160" y="75"/>
                  </a:lnTo>
                  <a:lnTo>
                    <a:pt x="159" y="76"/>
                  </a:lnTo>
                  <a:lnTo>
                    <a:pt x="154" y="78"/>
                  </a:lnTo>
                  <a:lnTo>
                    <a:pt x="150" y="78"/>
                  </a:lnTo>
                  <a:lnTo>
                    <a:pt x="147" y="78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7"/>
                  </a:lnTo>
                  <a:lnTo>
                    <a:pt x="153" y="91"/>
                  </a:lnTo>
                  <a:lnTo>
                    <a:pt x="159" y="95"/>
                  </a:lnTo>
                  <a:lnTo>
                    <a:pt x="163" y="97"/>
                  </a:lnTo>
                  <a:lnTo>
                    <a:pt x="169" y="100"/>
                  </a:lnTo>
                  <a:lnTo>
                    <a:pt x="173" y="101"/>
                  </a:lnTo>
                  <a:lnTo>
                    <a:pt x="179" y="104"/>
                  </a:lnTo>
                  <a:lnTo>
                    <a:pt x="184" y="106"/>
                  </a:lnTo>
                  <a:lnTo>
                    <a:pt x="188" y="103"/>
                  </a:lnTo>
                  <a:lnTo>
                    <a:pt x="194" y="100"/>
                  </a:lnTo>
                  <a:lnTo>
                    <a:pt x="197" y="98"/>
                  </a:lnTo>
                  <a:lnTo>
                    <a:pt x="203" y="97"/>
                  </a:lnTo>
                  <a:lnTo>
                    <a:pt x="204" y="101"/>
                  </a:lnTo>
                  <a:lnTo>
                    <a:pt x="207" y="103"/>
                  </a:lnTo>
                  <a:lnTo>
                    <a:pt x="210" y="100"/>
                  </a:lnTo>
                  <a:lnTo>
                    <a:pt x="213" y="97"/>
                  </a:lnTo>
                  <a:lnTo>
                    <a:pt x="216" y="91"/>
                  </a:lnTo>
                  <a:lnTo>
                    <a:pt x="223" y="88"/>
                  </a:lnTo>
                  <a:lnTo>
                    <a:pt x="231" y="85"/>
                  </a:lnTo>
                  <a:lnTo>
                    <a:pt x="238" y="84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4" y="85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1" y="90"/>
                  </a:lnTo>
                  <a:lnTo>
                    <a:pt x="254" y="94"/>
                  </a:lnTo>
                  <a:lnTo>
                    <a:pt x="256" y="100"/>
                  </a:lnTo>
                  <a:lnTo>
                    <a:pt x="259" y="104"/>
                  </a:lnTo>
                  <a:lnTo>
                    <a:pt x="263" y="106"/>
                  </a:lnTo>
                  <a:lnTo>
                    <a:pt x="267" y="107"/>
                  </a:lnTo>
                  <a:lnTo>
                    <a:pt x="270" y="109"/>
                  </a:lnTo>
                  <a:lnTo>
                    <a:pt x="275" y="112"/>
                  </a:lnTo>
                  <a:lnTo>
                    <a:pt x="282" y="110"/>
                  </a:lnTo>
                  <a:lnTo>
                    <a:pt x="285" y="109"/>
                  </a:lnTo>
                  <a:lnTo>
                    <a:pt x="286" y="107"/>
                  </a:lnTo>
                  <a:lnTo>
                    <a:pt x="285" y="106"/>
                  </a:lnTo>
                  <a:lnTo>
                    <a:pt x="286" y="103"/>
                  </a:lnTo>
                  <a:lnTo>
                    <a:pt x="288" y="100"/>
                  </a:lnTo>
                  <a:lnTo>
                    <a:pt x="291" y="100"/>
                  </a:lnTo>
                  <a:lnTo>
                    <a:pt x="294" y="104"/>
                  </a:lnTo>
                  <a:lnTo>
                    <a:pt x="295" y="107"/>
                  </a:lnTo>
                  <a:lnTo>
                    <a:pt x="297" y="110"/>
                  </a:lnTo>
                  <a:lnTo>
                    <a:pt x="300" y="110"/>
                  </a:lnTo>
                  <a:lnTo>
                    <a:pt x="301" y="112"/>
                  </a:lnTo>
                  <a:lnTo>
                    <a:pt x="303" y="115"/>
                  </a:lnTo>
                  <a:lnTo>
                    <a:pt x="304" y="113"/>
                  </a:lnTo>
                  <a:lnTo>
                    <a:pt x="306" y="112"/>
                  </a:lnTo>
                  <a:lnTo>
                    <a:pt x="308" y="110"/>
                  </a:lnTo>
                  <a:lnTo>
                    <a:pt x="311" y="110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5" y="109"/>
                  </a:lnTo>
                  <a:lnTo>
                    <a:pt x="328" y="107"/>
                  </a:lnTo>
                  <a:lnTo>
                    <a:pt x="328" y="104"/>
                  </a:lnTo>
                  <a:lnTo>
                    <a:pt x="329" y="103"/>
                  </a:lnTo>
                  <a:lnTo>
                    <a:pt x="333" y="101"/>
                  </a:lnTo>
                  <a:lnTo>
                    <a:pt x="336" y="98"/>
                  </a:lnTo>
                  <a:lnTo>
                    <a:pt x="335" y="95"/>
                  </a:lnTo>
                  <a:lnTo>
                    <a:pt x="336" y="93"/>
                  </a:lnTo>
                  <a:lnTo>
                    <a:pt x="339" y="90"/>
                  </a:lnTo>
                  <a:lnTo>
                    <a:pt x="344" y="87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53" y="82"/>
                  </a:lnTo>
                  <a:lnTo>
                    <a:pt x="354" y="81"/>
                  </a:lnTo>
                  <a:lnTo>
                    <a:pt x="357" y="82"/>
                  </a:lnTo>
                  <a:lnTo>
                    <a:pt x="356" y="85"/>
                  </a:lnTo>
                  <a:lnTo>
                    <a:pt x="356" y="87"/>
                  </a:lnTo>
                  <a:lnTo>
                    <a:pt x="356" y="90"/>
                  </a:lnTo>
                  <a:lnTo>
                    <a:pt x="360" y="91"/>
                  </a:lnTo>
                  <a:lnTo>
                    <a:pt x="363" y="90"/>
                  </a:lnTo>
                  <a:lnTo>
                    <a:pt x="367" y="90"/>
                  </a:lnTo>
                  <a:lnTo>
                    <a:pt x="370" y="91"/>
                  </a:lnTo>
                  <a:lnTo>
                    <a:pt x="373" y="90"/>
                  </a:lnTo>
                  <a:lnTo>
                    <a:pt x="378" y="87"/>
                  </a:lnTo>
                  <a:lnTo>
                    <a:pt x="382" y="84"/>
                  </a:lnTo>
                  <a:lnTo>
                    <a:pt x="386" y="81"/>
                  </a:lnTo>
                  <a:lnTo>
                    <a:pt x="394" y="81"/>
                  </a:lnTo>
                  <a:lnTo>
                    <a:pt x="398" y="81"/>
                  </a:lnTo>
                  <a:lnTo>
                    <a:pt x="401" y="79"/>
                  </a:lnTo>
                  <a:lnTo>
                    <a:pt x="404" y="76"/>
                  </a:lnTo>
                  <a:lnTo>
                    <a:pt x="407" y="75"/>
                  </a:lnTo>
                  <a:lnTo>
                    <a:pt x="408" y="76"/>
                  </a:lnTo>
                  <a:lnTo>
                    <a:pt x="411" y="81"/>
                  </a:lnTo>
                  <a:lnTo>
                    <a:pt x="414" y="84"/>
                  </a:lnTo>
                  <a:lnTo>
                    <a:pt x="414" y="84"/>
                  </a:lnTo>
                  <a:lnTo>
                    <a:pt x="417" y="85"/>
                  </a:lnTo>
                  <a:lnTo>
                    <a:pt x="419" y="82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20" y="72"/>
                  </a:lnTo>
                  <a:lnTo>
                    <a:pt x="423" y="69"/>
                  </a:lnTo>
                  <a:lnTo>
                    <a:pt x="426" y="63"/>
                  </a:lnTo>
                  <a:lnTo>
                    <a:pt x="426" y="60"/>
                  </a:lnTo>
                  <a:lnTo>
                    <a:pt x="429" y="59"/>
                  </a:lnTo>
                  <a:lnTo>
                    <a:pt x="433" y="59"/>
                  </a:lnTo>
                  <a:lnTo>
                    <a:pt x="436" y="63"/>
                  </a:lnTo>
                  <a:lnTo>
                    <a:pt x="441" y="68"/>
                  </a:lnTo>
                  <a:lnTo>
                    <a:pt x="444" y="68"/>
                  </a:lnTo>
                  <a:lnTo>
                    <a:pt x="445" y="65"/>
                  </a:lnTo>
                  <a:lnTo>
                    <a:pt x="447" y="62"/>
                  </a:lnTo>
                  <a:lnTo>
                    <a:pt x="453" y="57"/>
                  </a:lnTo>
                  <a:lnTo>
                    <a:pt x="458" y="56"/>
                  </a:lnTo>
                  <a:lnTo>
                    <a:pt x="466" y="54"/>
                  </a:lnTo>
                  <a:lnTo>
                    <a:pt x="473" y="54"/>
                  </a:lnTo>
                  <a:lnTo>
                    <a:pt x="479" y="54"/>
                  </a:lnTo>
                  <a:lnTo>
                    <a:pt x="485" y="56"/>
                  </a:lnTo>
                  <a:lnTo>
                    <a:pt x="488" y="59"/>
                  </a:lnTo>
                  <a:lnTo>
                    <a:pt x="497" y="60"/>
                  </a:lnTo>
                  <a:lnTo>
                    <a:pt x="503" y="57"/>
                  </a:lnTo>
                  <a:lnTo>
                    <a:pt x="504" y="54"/>
                  </a:lnTo>
                  <a:lnTo>
                    <a:pt x="510" y="56"/>
                  </a:lnTo>
                  <a:lnTo>
                    <a:pt x="513" y="59"/>
                  </a:lnTo>
                  <a:lnTo>
                    <a:pt x="516" y="59"/>
                  </a:lnTo>
                  <a:lnTo>
                    <a:pt x="522" y="59"/>
                  </a:lnTo>
                  <a:lnTo>
                    <a:pt x="527" y="59"/>
                  </a:lnTo>
                  <a:lnTo>
                    <a:pt x="535" y="60"/>
                  </a:lnTo>
                  <a:lnTo>
                    <a:pt x="541" y="60"/>
                  </a:lnTo>
                  <a:lnTo>
                    <a:pt x="548" y="59"/>
                  </a:lnTo>
                  <a:lnTo>
                    <a:pt x="552" y="57"/>
                  </a:lnTo>
                  <a:lnTo>
                    <a:pt x="561" y="54"/>
                  </a:lnTo>
                  <a:lnTo>
                    <a:pt x="563" y="54"/>
                  </a:lnTo>
                  <a:lnTo>
                    <a:pt x="570" y="56"/>
                  </a:lnTo>
                  <a:lnTo>
                    <a:pt x="572" y="60"/>
                  </a:lnTo>
                  <a:lnTo>
                    <a:pt x="573" y="66"/>
                  </a:lnTo>
                  <a:lnTo>
                    <a:pt x="575" y="73"/>
                  </a:lnTo>
                  <a:lnTo>
                    <a:pt x="573" y="81"/>
                  </a:lnTo>
                  <a:lnTo>
                    <a:pt x="569" y="88"/>
                  </a:lnTo>
                  <a:lnTo>
                    <a:pt x="566" y="93"/>
                  </a:lnTo>
                  <a:lnTo>
                    <a:pt x="563" y="100"/>
                  </a:lnTo>
                  <a:lnTo>
                    <a:pt x="560" y="107"/>
                  </a:lnTo>
                  <a:lnTo>
                    <a:pt x="557" y="118"/>
                  </a:lnTo>
                  <a:lnTo>
                    <a:pt x="557" y="126"/>
                  </a:lnTo>
                  <a:lnTo>
                    <a:pt x="555" y="132"/>
                  </a:lnTo>
                  <a:lnTo>
                    <a:pt x="557" y="143"/>
                  </a:lnTo>
                  <a:lnTo>
                    <a:pt x="558" y="148"/>
                  </a:lnTo>
                  <a:lnTo>
                    <a:pt x="561" y="154"/>
                  </a:lnTo>
                  <a:lnTo>
                    <a:pt x="567" y="154"/>
                  </a:lnTo>
                  <a:lnTo>
                    <a:pt x="573" y="156"/>
                  </a:lnTo>
                  <a:lnTo>
                    <a:pt x="575" y="159"/>
                  </a:lnTo>
                  <a:lnTo>
                    <a:pt x="580" y="160"/>
                  </a:lnTo>
                  <a:lnTo>
                    <a:pt x="585" y="162"/>
                  </a:lnTo>
                  <a:lnTo>
                    <a:pt x="586" y="163"/>
                  </a:lnTo>
                  <a:lnTo>
                    <a:pt x="589" y="169"/>
                  </a:lnTo>
                  <a:lnTo>
                    <a:pt x="586" y="173"/>
                  </a:lnTo>
                  <a:lnTo>
                    <a:pt x="585" y="173"/>
                  </a:lnTo>
                  <a:lnTo>
                    <a:pt x="580" y="175"/>
                  </a:lnTo>
                  <a:lnTo>
                    <a:pt x="577" y="178"/>
                  </a:lnTo>
                  <a:lnTo>
                    <a:pt x="576" y="179"/>
                  </a:lnTo>
                  <a:lnTo>
                    <a:pt x="576" y="182"/>
                  </a:lnTo>
                  <a:lnTo>
                    <a:pt x="575" y="184"/>
                  </a:lnTo>
                  <a:lnTo>
                    <a:pt x="573" y="187"/>
                  </a:lnTo>
                  <a:lnTo>
                    <a:pt x="573" y="188"/>
                  </a:lnTo>
                  <a:lnTo>
                    <a:pt x="572" y="188"/>
                  </a:lnTo>
                  <a:lnTo>
                    <a:pt x="569" y="188"/>
                  </a:lnTo>
                  <a:lnTo>
                    <a:pt x="566" y="188"/>
                  </a:lnTo>
                  <a:lnTo>
                    <a:pt x="566" y="185"/>
                  </a:lnTo>
                  <a:lnTo>
                    <a:pt x="563" y="184"/>
                  </a:lnTo>
                  <a:lnTo>
                    <a:pt x="557" y="181"/>
                  </a:lnTo>
                  <a:lnTo>
                    <a:pt x="554" y="178"/>
                  </a:lnTo>
                  <a:lnTo>
                    <a:pt x="554" y="178"/>
                  </a:lnTo>
                  <a:lnTo>
                    <a:pt x="552" y="178"/>
                  </a:lnTo>
                  <a:lnTo>
                    <a:pt x="550" y="184"/>
                  </a:lnTo>
                  <a:lnTo>
                    <a:pt x="550" y="188"/>
                  </a:lnTo>
                  <a:lnTo>
                    <a:pt x="547" y="194"/>
                  </a:lnTo>
                  <a:lnTo>
                    <a:pt x="544" y="200"/>
                  </a:lnTo>
                  <a:lnTo>
                    <a:pt x="541" y="209"/>
                  </a:lnTo>
                  <a:lnTo>
                    <a:pt x="539" y="213"/>
                  </a:lnTo>
                  <a:lnTo>
                    <a:pt x="538" y="215"/>
                  </a:lnTo>
                  <a:lnTo>
                    <a:pt x="538" y="220"/>
                  </a:lnTo>
                  <a:lnTo>
                    <a:pt x="541" y="226"/>
                  </a:lnTo>
                  <a:lnTo>
                    <a:pt x="542" y="234"/>
                  </a:lnTo>
                  <a:lnTo>
                    <a:pt x="544" y="240"/>
                  </a:lnTo>
                  <a:lnTo>
                    <a:pt x="542" y="244"/>
                  </a:lnTo>
                  <a:lnTo>
                    <a:pt x="538" y="248"/>
                  </a:lnTo>
                  <a:lnTo>
                    <a:pt x="535" y="248"/>
                  </a:lnTo>
                  <a:lnTo>
                    <a:pt x="530" y="250"/>
                  </a:lnTo>
                  <a:lnTo>
                    <a:pt x="525" y="254"/>
                  </a:lnTo>
                  <a:lnTo>
                    <a:pt x="520" y="256"/>
                  </a:lnTo>
                  <a:lnTo>
                    <a:pt x="514" y="253"/>
                  </a:lnTo>
                  <a:lnTo>
                    <a:pt x="513" y="251"/>
                  </a:lnTo>
                  <a:lnTo>
                    <a:pt x="510" y="251"/>
                  </a:lnTo>
                  <a:lnTo>
                    <a:pt x="505" y="253"/>
                  </a:lnTo>
                  <a:lnTo>
                    <a:pt x="503" y="257"/>
                  </a:lnTo>
                  <a:lnTo>
                    <a:pt x="503" y="260"/>
                  </a:lnTo>
                  <a:lnTo>
                    <a:pt x="503" y="264"/>
                  </a:lnTo>
                  <a:lnTo>
                    <a:pt x="503" y="272"/>
                  </a:lnTo>
                  <a:lnTo>
                    <a:pt x="500" y="276"/>
                  </a:lnTo>
                  <a:lnTo>
                    <a:pt x="497" y="279"/>
                  </a:lnTo>
                  <a:lnTo>
                    <a:pt x="494" y="284"/>
                  </a:lnTo>
                  <a:lnTo>
                    <a:pt x="494" y="288"/>
                  </a:lnTo>
                  <a:lnTo>
                    <a:pt x="497" y="292"/>
                  </a:lnTo>
                  <a:lnTo>
                    <a:pt x="500" y="297"/>
                  </a:lnTo>
                  <a:lnTo>
                    <a:pt x="501" y="300"/>
                  </a:lnTo>
                  <a:lnTo>
                    <a:pt x="500" y="301"/>
                  </a:lnTo>
                  <a:lnTo>
                    <a:pt x="498" y="304"/>
                  </a:lnTo>
                  <a:lnTo>
                    <a:pt x="497" y="307"/>
                  </a:lnTo>
                  <a:lnTo>
                    <a:pt x="497" y="309"/>
                  </a:lnTo>
                  <a:lnTo>
                    <a:pt x="494" y="307"/>
                  </a:lnTo>
                  <a:lnTo>
                    <a:pt x="491" y="306"/>
                  </a:lnTo>
                  <a:lnTo>
                    <a:pt x="485" y="306"/>
                  </a:lnTo>
                  <a:lnTo>
                    <a:pt x="483" y="304"/>
                  </a:lnTo>
                  <a:lnTo>
                    <a:pt x="480" y="303"/>
                  </a:lnTo>
                  <a:lnTo>
                    <a:pt x="478" y="304"/>
                  </a:lnTo>
                  <a:lnTo>
                    <a:pt x="476" y="307"/>
                  </a:lnTo>
                  <a:lnTo>
                    <a:pt x="473" y="310"/>
                  </a:lnTo>
                  <a:lnTo>
                    <a:pt x="469" y="312"/>
                  </a:lnTo>
                  <a:lnTo>
                    <a:pt x="463" y="312"/>
                  </a:lnTo>
                  <a:lnTo>
                    <a:pt x="460" y="310"/>
                  </a:lnTo>
                  <a:lnTo>
                    <a:pt x="455" y="309"/>
                  </a:lnTo>
                  <a:lnTo>
                    <a:pt x="454" y="304"/>
                  </a:lnTo>
                  <a:lnTo>
                    <a:pt x="453" y="300"/>
                  </a:lnTo>
                  <a:lnTo>
                    <a:pt x="454" y="295"/>
                  </a:lnTo>
                  <a:lnTo>
                    <a:pt x="455" y="291"/>
                  </a:lnTo>
                  <a:lnTo>
                    <a:pt x="455" y="287"/>
                  </a:lnTo>
                  <a:lnTo>
                    <a:pt x="454" y="284"/>
                  </a:lnTo>
                  <a:lnTo>
                    <a:pt x="450" y="282"/>
                  </a:lnTo>
                  <a:lnTo>
                    <a:pt x="448" y="279"/>
                  </a:lnTo>
                  <a:lnTo>
                    <a:pt x="445" y="278"/>
                  </a:lnTo>
                  <a:lnTo>
                    <a:pt x="444" y="275"/>
                  </a:lnTo>
                  <a:lnTo>
                    <a:pt x="441" y="275"/>
                  </a:lnTo>
                  <a:lnTo>
                    <a:pt x="438" y="278"/>
                  </a:lnTo>
                  <a:lnTo>
                    <a:pt x="435" y="279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5" y="284"/>
                  </a:lnTo>
                  <a:lnTo>
                    <a:pt x="422" y="282"/>
                  </a:lnTo>
                  <a:lnTo>
                    <a:pt x="417" y="282"/>
                  </a:lnTo>
                  <a:lnTo>
                    <a:pt x="414" y="284"/>
                  </a:lnTo>
                  <a:lnTo>
                    <a:pt x="410" y="287"/>
                  </a:lnTo>
                  <a:lnTo>
                    <a:pt x="407" y="289"/>
                  </a:lnTo>
                  <a:lnTo>
                    <a:pt x="404" y="292"/>
                  </a:lnTo>
                  <a:lnTo>
                    <a:pt x="398" y="294"/>
                  </a:lnTo>
                  <a:lnTo>
                    <a:pt x="392" y="294"/>
                  </a:lnTo>
                  <a:lnTo>
                    <a:pt x="388" y="295"/>
                  </a:lnTo>
                  <a:lnTo>
                    <a:pt x="381" y="297"/>
                  </a:lnTo>
                  <a:lnTo>
                    <a:pt x="378" y="297"/>
                  </a:lnTo>
                  <a:lnTo>
                    <a:pt x="376" y="297"/>
                  </a:lnTo>
                  <a:lnTo>
                    <a:pt x="373" y="301"/>
                  </a:lnTo>
                  <a:lnTo>
                    <a:pt x="372" y="307"/>
                  </a:lnTo>
                  <a:lnTo>
                    <a:pt x="369" y="312"/>
                  </a:lnTo>
                  <a:lnTo>
                    <a:pt x="366" y="313"/>
                  </a:lnTo>
                  <a:lnTo>
                    <a:pt x="360" y="312"/>
                  </a:lnTo>
                  <a:lnTo>
                    <a:pt x="356" y="312"/>
                  </a:lnTo>
                  <a:lnTo>
                    <a:pt x="354" y="313"/>
                  </a:lnTo>
                  <a:lnTo>
                    <a:pt x="354" y="3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793" name="Freeform 44"/>
            <p:cNvSpPr>
              <a:spLocks/>
            </p:cNvSpPr>
            <p:nvPr/>
          </p:nvSpPr>
          <p:spPr bwMode="auto">
            <a:xfrm>
              <a:off x="1463" y="3096"/>
              <a:ext cx="440" cy="629"/>
            </a:xfrm>
            <a:custGeom>
              <a:avLst/>
              <a:gdLst>
                <a:gd name="T0" fmla="*/ 428 w 440"/>
                <a:gd name="T1" fmla="*/ 188 h 629"/>
                <a:gd name="T2" fmla="*/ 414 w 440"/>
                <a:gd name="T3" fmla="*/ 252 h 629"/>
                <a:gd name="T4" fmla="*/ 396 w 440"/>
                <a:gd name="T5" fmla="*/ 328 h 629"/>
                <a:gd name="T6" fmla="*/ 386 w 440"/>
                <a:gd name="T7" fmla="*/ 356 h 629"/>
                <a:gd name="T8" fmla="*/ 364 w 440"/>
                <a:gd name="T9" fmla="*/ 421 h 629"/>
                <a:gd name="T10" fmla="*/ 361 w 440"/>
                <a:gd name="T11" fmla="*/ 438 h 629"/>
                <a:gd name="T12" fmla="*/ 353 w 440"/>
                <a:gd name="T13" fmla="*/ 484 h 629"/>
                <a:gd name="T14" fmla="*/ 350 w 440"/>
                <a:gd name="T15" fmla="*/ 487 h 629"/>
                <a:gd name="T16" fmla="*/ 327 w 440"/>
                <a:gd name="T17" fmla="*/ 541 h 629"/>
                <a:gd name="T18" fmla="*/ 315 w 440"/>
                <a:gd name="T19" fmla="*/ 560 h 629"/>
                <a:gd name="T20" fmla="*/ 283 w 440"/>
                <a:gd name="T21" fmla="*/ 572 h 629"/>
                <a:gd name="T22" fmla="*/ 265 w 440"/>
                <a:gd name="T23" fmla="*/ 556 h 629"/>
                <a:gd name="T24" fmla="*/ 239 w 440"/>
                <a:gd name="T25" fmla="*/ 547 h 629"/>
                <a:gd name="T26" fmla="*/ 217 w 440"/>
                <a:gd name="T27" fmla="*/ 556 h 629"/>
                <a:gd name="T28" fmla="*/ 187 w 440"/>
                <a:gd name="T29" fmla="*/ 568 h 629"/>
                <a:gd name="T30" fmla="*/ 183 w 440"/>
                <a:gd name="T31" fmla="*/ 584 h 629"/>
                <a:gd name="T32" fmla="*/ 177 w 440"/>
                <a:gd name="T33" fmla="*/ 618 h 629"/>
                <a:gd name="T34" fmla="*/ 143 w 440"/>
                <a:gd name="T35" fmla="*/ 628 h 629"/>
                <a:gd name="T36" fmla="*/ 142 w 440"/>
                <a:gd name="T37" fmla="*/ 593 h 629"/>
                <a:gd name="T38" fmla="*/ 105 w 440"/>
                <a:gd name="T39" fmla="*/ 572 h 629"/>
                <a:gd name="T40" fmla="*/ 77 w 440"/>
                <a:gd name="T41" fmla="*/ 526 h 629"/>
                <a:gd name="T42" fmla="*/ 33 w 440"/>
                <a:gd name="T43" fmla="*/ 506 h 629"/>
                <a:gd name="T44" fmla="*/ 0 w 440"/>
                <a:gd name="T45" fmla="*/ 481 h 629"/>
                <a:gd name="T46" fmla="*/ 24 w 440"/>
                <a:gd name="T47" fmla="*/ 440 h 629"/>
                <a:gd name="T48" fmla="*/ 65 w 440"/>
                <a:gd name="T49" fmla="*/ 431 h 629"/>
                <a:gd name="T50" fmla="*/ 111 w 440"/>
                <a:gd name="T51" fmla="*/ 431 h 629"/>
                <a:gd name="T52" fmla="*/ 128 w 440"/>
                <a:gd name="T53" fmla="*/ 407 h 629"/>
                <a:gd name="T54" fmla="*/ 133 w 440"/>
                <a:gd name="T55" fmla="*/ 381 h 629"/>
                <a:gd name="T56" fmla="*/ 136 w 440"/>
                <a:gd name="T57" fmla="*/ 352 h 629"/>
                <a:gd name="T58" fmla="*/ 125 w 440"/>
                <a:gd name="T59" fmla="*/ 303 h 629"/>
                <a:gd name="T60" fmla="*/ 137 w 440"/>
                <a:gd name="T61" fmla="*/ 278 h 629"/>
                <a:gd name="T62" fmla="*/ 114 w 440"/>
                <a:gd name="T63" fmla="*/ 246 h 629"/>
                <a:gd name="T64" fmla="*/ 139 w 440"/>
                <a:gd name="T65" fmla="*/ 230 h 629"/>
                <a:gd name="T66" fmla="*/ 149 w 440"/>
                <a:gd name="T67" fmla="*/ 231 h 629"/>
                <a:gd name="T68" fmla="*/ 168 w 440"/>
                <a:gd name="T69" fmla="*/ 230 h 629"/>
                <a:gd name="T70" fmla="*/ 192 w 440"/>
                <a:gd name="T71" fmla="*/ 240 h 629"/>
                <a:gd name="T72" fmla="*/ 199 w 440"/>
                <a:gd name="T73" fmla="*/ 250 h 629"/>
                <a:gd name="T74" fmla="*/ 218 w 440"/>
                <a:gd name="T75" fmla="*/ 260 h 629"/>
                <a:gd name="T76" fmla="*/ 234 w 440"/>
                <a:gd name="T77" fmla="*/ 256 h 629"/>
                <a:gd name="T78" fmla="*/ 234 w 440"/>
                <a:gd name="T79" fmla="*/ 228 h 629"/>
                <a:gd name="T80" fmla="*/ 233 w 440"/>
                <a:gd name="T81" fmla="*/ 196 h 629"/>
                <a:gd name="T82" fmla="*/ 236 w 440"/>
                <a:gd name="T83" fmla="*/ 171 h 629"/>
                <a:gd name="T84" fmla="*/ 222 w 440"/>
                <a:gd name="T85" fmla="*/ 149 h 629"/>
                <a:gd name="T86" fmla="*/ 215 w 440"/>
                <a:gd name="T87" fmla="*/ 128 h 629"/>
                <a:gd name="T88" fmla="*/ 212 w 440"/>
                <a:gd name="T89" fmla="*/ 93 h 629"/>
                <a:gd name="T90" fmla="*/ 197 w 440"/>
                <a:gd name="T91" fmla="*/ 53 h 629"/>
                <a:gd name="T92" fmla="*/ 183 w 440"/>
                <a:gd name="T93" fmla="*/ 27 h 629"/>
                <a:gd name="T94" fmla="*/ 183 w 440"/>
                <a:gd name="T95" fmla="*/ 8 h 629"/>
                <a:gd name="T96" fmla="*/ 208 w 440"/>
                <a:gd name="T97" fmla="*/ 9 h 629"/>
                <a:gd name="T98" fmla="*/ 228 w 440"/>
                <a:gd name="T99" fmla="*/ 21 h 629"/>
                <a:gd name="T100" fmla="*/ 261 w 440"/>
                <a:gd name="T101" fmla="*/ 40 h 629"/>
                <a:gd name="T102" fmla="*/ 283 w 440"/>
                <a:gd name="T103" fmla="*/ 50 h 629"/>
                <a:gd name="T104" fmla="*/ 300 w 440"/>
                <a:gd name="T105" fmla="*/ 28 h 629"/>
                <a:gd name="T106" fmla="*/ 311 w 440"/>
                <a:gd name="T107" fmla="*/ 33 h 629"/>
                <a:gd name="T108" fmla="*/ 327 w 440"/>
                <a:gd name="T109" fmla="*/ 59 h 629"/>
                <a:gd name="T110" fmla="*/ 324 w 440"/>
                <a:gd name="T111" fmla="*/ 72 h 629"/>
                <a:gd name="T112" fmla="*/ 368 w 440"/>
                <a:gd name="T113" fmla="*/ 94 h 629"/>
                <a:gd name="T114" fmla="*/ 403 w 440"/>
                <a:gd name="T115" fmla="*/ 88 h 629"/>
                <a:gd name="T116" fmla="*/ 424 w 440"/>
                <a:gd name="T117" fmla="*/ 105 h 6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"/>
                <a:gd name="T178" fmla="*/ 0 h 629"/>
                <a:gd name="T179" fmla="*/ 440 w 440"/>
                <a:gd name="T180" fmla="*/ 629 h 62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" h="629">
                  <a:moveTo>
                    <a:pt x="440" y="113"/>
                  </a:moveTo>
                  <a:lnTo>
                    <a:pt x="438" y="122"/>
                  </a:lnTo>
                  <a:lnTo>
                    <a:pt x="436" y="135"/>
                  </a:lnTo>
                  <a:lnTo>
                    <a:pt x="434" y="150"/>
                  </a:lnTo>
                  <a:lnTo>
                    <a:pt x="433" y="159"/>
                  </a:lnTo>
                  <a:lnTo>
                    <a:pt x="433" y="172"/>
                  </a:lnTo>
                  <a:lnTo>
                    <a:pt x="430" y="183"/>
                  </a:lnTo>
                  <a:lnTo>
                    <a:pt x="428" y="188"/>
                  </a:lnTo>
                  <a:lnTo>
                    <a:pt x="427" y="196"/>
                  </a:lnTo>
                  <a:lnTo>
                    <a:pt x="428" y="196"/>
                  </a:lnTo>
                  <a:lnTo>
                    <a:pt x="428" y="199"/>
                  </a:lnTo>
                  <a:lnTo>
                    <a:pt x="427" y="203"/>
                  </a:lnTo>
                  <a:lnTo>
                    <a:pt x="424" y="216"/>
                  </a:lnTo>
                  <a:lnTo>
                    <a:pt x="419" y="232"/>
                  </a:lnTo>
                  <a:lnTo>
                    <a:pt x="416" y="243"/>
                  </a:lnTo>
                  <a:lnTo>
                    <a:pt x="414" y="252"/>
                  </a:lnTo>
                  <a:lnTo>
                    <a:pt x="405" y="275"/>
                  </a:lnTo>
                  <a:lnTo>
                    <a:pt x="402" y="287"/>
                  </a:lnTo>
                  <a:lnTo>
                    <a:pt x="400" y="293"/>
                  </a:lnTo>
                  <a:lnTo>
                    <a:pt x="400" y="303"/>
                  </a:lnTo>
                  <a:lnTo>
                    <a:pt x="399" y="309"/>
                  </a:lnTo>
                  <a:lnTo>
                    <a:pt x="399" y="313"/>
                  </a:lnTo>
                  <a:lnTo>
                    <a:pt x="399" y="316"/>
                  </a:lnTo>
                  <a:lnTo>
                    <a:pt x="396" y="328"/>
                  </a:lnTo>
                  <a:lnTo>
                    <a:pt x="391" y="338"/>
                  </a:lnTo>
                  <a:lnTo>
                    <a:pt x="390" y="347"/>
                  </a:lnTo>
                  <a:lnTo>
                    <a:pt x="387" y="350"/>
                  </a:lnTo>
                  <a:lnTo>
                    <a:pt x="386" y="352"/>
                  </a:lnTo>
                  <a:lnTo>
                    <a:pt x="386" y="353"/>
                  </a:lnTo>
                  <a:lnTo>
                    <a:pt x="386" y="354"/>
                  </a:lnTo>
                  <a:lnTo>
                    <a:pt x="386" y="356"/>
                  </a:lnTo>
                  <a:lnTo>
                    <a:pt x="384" y="359"/>
                  </a:lnTo>
                  <a:lnTo>
                    <a:pt x="377" y="372"/>
                  </a:lnTo>
                  <a:lnTo>
                    <a:pt x="372" y="385"/>
                  </a:lnTo>
                  <a:lnTo>
                    <a:pt x="371" y="390"/>
                  </a:lnTo>
                  <a:lnTo>
                    <a:pt x="365" y="404"/>
                  </a:lnTo>
                  <a:lnTo>
                    <a:pt x="364" y="413"/>
                  </a:lnTo>
                  <a:lnTo>
                    <a:pt x="365" y="418"/>
                  </a:lnTo>
                  <a:lnTo>
                    <a:pt x="364" y="421"/>
                  </a:lnTo>
                  <a:lnTo>
                    <a:pt x="364" y="425"/>
                  </a:lnTo>
                  <a:lnTo>
                    <a:pt x="362" y="426"/>
                  </a:lnTo>
                  <a:lnTo>
                    <a:pt x="364" y="428"/>
                  </a:lnTo>
                  <a:lnTo>
                    <a:pt x="362" y="431"/>
                  </a:lnTo>
                  <a:lnTo>
                    <a:pt x="362" y="435"/>
                  </a:lnTo>
                  <a:lnTo>
                    <a:pt x="361" y="438"/>
                  </a:lnTo>
                  <a:lnTo>
                    <a:pt x="361" y="444"/>
                  </a:lnTo>
                  <a:lnTo>
                    <a:pt x="358" y="449"/>
                  </a:lnTo>
                  <a:lnTo>
                    <a:pt x="358" y="453"/>
                  </a:lnTo>
                  <a:lnTo>
                    <a:pt x="356" y="459"/>
                  </a:lnTo>
                  <a:lnTo>
                    <a:pt x="356" y="463"/>
                  </a:lnTo>
                  <a:lnTo>
                    <a:pt x="356" y="469"/>
                  </a:lnTo>
                  <a:lnTo>
                    <a:pt x="353" y="482"/>
                  </a:lnTo>
                  <a:lnTo>
                    <a:pt x="353" y="484"/>
                  </a:lnTo>
                  <a:lnTo>
                    <a:pt x="352" y="485"/>
                  </a:lnTo>
                  <a:lnTo>
                    <a:pt x="347" y="485"/>
                  </a:lnTo>
                  <a:lnTo>
                    <a:pt x="346" y="485"/>
                  </a:lnTo>
                  <a:lnTo>
                    <a:pt x="343" y="488"/>
                  </a:lnTo>
                  <a:lnTo>
                    <a:pt x="344" y="488"/>
                  </a:lnTo>
                  <a:lnTo>
                    <a:pt x="346" y="487"/>
                  </a:lnTo>
                  <a:lnTo>
                    <a:pt x="349" y="487"/>
                  </a:lnTo>
                  <a:lnTo>
                    <a:pt x="350" y="487"/>
                  </a:lnTo>
                  <a:lnTo>
                    <a:pt x="349" y="496"/>
                  </a:lnTo>
                  <a:lnTo>
                    <a:pt x="344" y="504"/>
                  </a:lnTo>
                  <a:lnTo>
                    <a:pt x="343" y="504"/>
                  </a:lnTo>
                  <a:lnTo>
                    <a:pt x="341" y="509"/>
                  </a:lnTo>
                  <a:lnTo>
                    <a:pt x="340" y="512"/>
                  </a:lnTo>
                  <a:lnTo>
                    <a:pt x="331" y="531"/>
                  </a:lnTo>
                  <a:lnTo>
                    <a:pt x="327" y="541"/>
                  </a:lnTo>
                  <a:lnTo>
                    <a:pt x="327" y="543"/>
                  </a:lnTo>
                  <a:lnTo>
                    <a:pt x="324" y="546"/>
                  </a:lnTo>
                  <a:lnTo>
                    <a:pt x="322" y="550"/>
                  </a:lnTo>
                  <a:lnTo>
                    <a:pt x="321" y="554"/>
                  </a:lnTo>
                  <a:lnTo>
                    <a:pt x="318" y="557"/>
                  </a:lnTo>
                  <a:lnTo>
                    <a:pt x="317" y="556"/>
                  </a:lnTo>
                  <a:lnTo>
                    <a:pt x="317" y="557"/>
                  </a:lnTo>
                  <a:lnTo>
                    <a:pt x="315" y="560"/>
                  </a:lnTo>
                  <a:lnTo>
                    <a:pt x="312" y="565"/>
                  </a:lnTo>
                  <a:lnTo>
                    <a:pt x="303" y="578"/>
                  </a:lnTo>
                  <a:lnTo>
                    <a:pt x="299" y="576"/>
                  </a:lnTo>
                  <a:lnTo>
                    <a:pt x="296" y="575"/>
                  </a:lnTo>
                  <a:lnTo>
                    <a:pt x="293" y="572"/>
                  </a:lnTo>
                  <a:lnTo>
                    <a:pt x="289" y="572"/>
                  </a:lnTo>
                  <a:lnTo>
                    <a:pt x="284" y="572"/>
                  </a:lnTo>
                  <a:lnTo>
                    <a:pt x="283" y="572"/>
                  </a:lnTo>
                  <a:lnTo>
                    <a:pt x="283" y="569"/>
                  </a:lnTo>
                  <a:lnTo>
                    <a:pt x="281" y="565"/>
                  </a:lnTo>
                  <a:lnTo>
                    <a:pt x="278" y="563"/>
                  </a:lnTo>
                  <a:lnTo>
                    <a:pt x="275" y="563"/>
                  </a:lnTo>
                  <a:lnTo>
                    <a:pt x="272" y="563"/>
                  </a:lnTo>
                  <a:lnTo>
                    <a:pt x="268" y="562"/>
                  </a:lnTo>
                  <a:lnTo>
                    <a:pt x="268" y="559"/>
                  </a:lnTo>
                  <a:lnTo>
                    <a:pt x="265" y="556"/>
                  </a:lnTo>
                  <a:lnTo>
                    <a:pt x="262" y="553"/>
                  </a:lnTo>
                  <a:lnTo>
                    <a:pt x="258" y="553"/>
                  </a:lnTo>
                  <a:lnTo>
                    <a:pt x="253" y="551"/>
                  </a:lnTo>
                  <a:lnTo>
                    <a:pt x="250" y="550"/>
                  </a:lnTo>
                  <a:lnTo>
                    <a:pt x="246" y="551"/>
                  </a:lnTo>
                  <a:lnTo>
                    <a:pt x="242" y="550"/>
                  </a:lnTo>
                  <a:lnTo>
                    <a:pt x="239" y="547"/>
                  </a:lnTo>
                  <a:lnTo>
                    <a:pt x="234" y="546"/>
                  </a:lnTo>
                  <a:lnTo>
                    <a:pt x="230" y="544"/>
                  </a:lnTo>
                  <a:lnTo>
                    <a:pt x="222" y="541"/>
                  </a:lnTo>
                  <a:lnTo>
                    <a:pt x="217" y="543"/>
                  </a:lnTo>
                  <a:lnTo>
                    <a:pt x="215" y="546"/>
                  </a:lnTo>
                  <a:lnTo>
                    <a:pt x="215" y="550"/>
                  </a:lnTo>
                  <a:lnTo>
                    <a:pt x="217" y="553"/>
                  </a:lnTo>
                  <a:lnTo>
                    <a:pt x="217" y="556"/>
                  </a:lnTo>
                  <a:lnTo>
                    <a:pt x="214" y="560"/>
                  </a:lnTo>
                  <a:lnTo>
                    <a:pt x="211" y="565"/>
                  </a:lnTo>
                  <a:lnTo>
                    <a:pt x="203" y="569"/>
                  </a:lnTo>
                  <a:lnTo>
                    <a:pt x="199" y="571"/>
                  </a:lnTo>
                  <a:lnTo>
                    <a:pt x="196" y="571"/>
                  </a:lnTo>
                  <a:lnTo>
                    <a:pt x="192" y="571"/>
                  </a:lnTo>
                  <a:lnTo>
                    <a:pt x="190" y="569"/>
                  </a:lnTo>
                  <a:lnTo>
                    <a:pt x="187" y="568"/>
                  </a:lnTo>
                  <a:lnTo>
                    <a:pt x="186" y="566"/>
                  </a:lnTo>
                  <a:lnTo>
                    <a:pt x="181" y="565"/>
                  </a:lnTo>
                  <a:lnTo>
                    <a:pt x="178" y="566"/>
                  </a:lnTo>
                  <a:lnTo>
                    <a:pt x="177" y="569"/>
                  </a:lnTo>
                  <a:lnTo>
                    <a:pt x="178" y="575"/>
                  </a:lnTo>
                  <a:lnTo>
                    <a:pt x="180" y="578"/>
                  </a:lnTo>
                  <a:lnTo>
                    <a:pt x="183" y="584"/>
                  </a:lnTo>
                  <a:lnTo>
                    <a:pt x="183" y="587"/>
                  </a:lnTo>
                  <a:lnTo>
                    <a:pt x="186" y="591"/>
                  </a:lnTo>
                  <a:lnTo>
                    <a:pt x="187" y="598"/>
                  </a:lnTo>
                  <a:lnTo>
                    <a:pt x="187" y="603"/>
                  </a:lnTo>
                  <a:lnTo>
                    <a:pt x="186" y="610"/>
                  </a:lnTo>
                  <a:lnTo>
                    <a:pt x="183" y="612"/>
                  </a:lnTo>
                  <a:lnTo>
                    <a:pt x="180" y="615"/>
                  </a:lnTo>
                  <a:lnTo>
                    <a:pt x="177" y="618"/>
                  </a:lnTo>
                  <a:lnTo>
                    <a:pt x="174" y="620"/>
                  </a:lnTo>
                  <a:lnTo>
                    <a:pt x="168" y="623"/>
                  </a:lnTo>
                  <a:lnTo>
                    <a:pt x="162" y="625"/>
                  </a:lnTo>
                  <a:lnTo>
                    <a:pt x="156" y="626"/>
                  </a:lnTo>
                  <a:lnTo>
                    <a:pt x="150" y="629"/>
                  </a:lnTo>
                  <a:lnTo>
                    <a:pt x="146" y="629"/>
                  </a:lnTo>
                  <a:lnTo>
                    <a:pt x="145" y="629"/>
                  </a:lnTo>
                  <a:lnTo>
                    <a:pt x="143" y="628"/>
                  </a:lnTo>
                  <a:lnTo>
                    <a:pt x="142" y="623"/>
                  </a:lnTo>
                  <a:lnTo>
                    <a:pt x="142" y="618"/>
                  </a:lnTo>
                  <a:lnTo>
                    <a:pt x="142" y="613"/>
                  </a:lnTo>
                  <a:lnTo>
                    <a:pt x="142" y="609"/>
                  </a:lnTo>
                  <a:lnTo>
                    <a:pt x="142" y="604"/>
                  </a:lnTo>
                  <a:lnTo>
                    <a:pt x="143" y="601"/>
                  </a:lnTo>
                  <a:lnTo>
                    <a:pt x="142" y="597"/>
                  </a:lnTo>
                  <a:lnTo>
                    <a:pt x="142" y="593"/>
                  </a:lnTo>
                  <a:lnTo>
                    <a:pt x="140" y="587"/>
                  </a:lnTo>
                  <a:lnTo>
                    <a:pt x="136" y="581"/>
                  </a:lnTo>
                  <a:lnTo>
                    <a:pt x="131" y="576"/>
                  </a:lnTo>
                  <a:lnTo>
                    <a:pt x="127" y="575"/>
                  </a:lnTo>
                  <a:lnTo>
                    <a:pt x="121" y="575"/>
                  </a:lnTo>
                  <a:lnTo>
                    <a:pt x="117" y="575"/>
                  </a:lnTo>
                  <a:lnTo>
                    <a:pt x="112" y="573"/>
                  </a:lnTo>
                  <a:lnTo>
                    <a:pt x="105" y="572"/>
                  </a:lnTo>
                  <a:lnTo>
                    <a:pt x="100" y="571"/>
                  </a:lnTo>
                  <a:lnTo>
                    <a:pt x="96" y="566"/>
                  </a:lnTo>
                  <a:lnTo>
                    <a:pt x="90" y="551"/>
                  </a:lnTo>
                  <a:lnTo>
                    <a:pt x="89" y="547"/>
                  </a:lnTo>
                  <a:lnTo>
                    <a:pt x="87" y="541"/>
                  </a:lnTo>
                  <a:lnTo>
                    <a:pt x="84" y="537"/>
                  </a:lnTo>
                  <a:lnTo>
                    <a:pt x="81" y="532"/>
                  </a:lnTo>
                  <a:lnTo>
                    <a:pt x="77" y="526"/>
                  </a:lnTo>
                  <a:lnTo>
                    <a:pt x="70" y="525"/>
                  </a:lnTo>
                  <a:lnTo>
                    <a:pt x="64" y="523"/>
                  </a:lnTo>
                  <a:lnTo>
                    <a:pt x="58" y="522"/>
                  </a:lnTo>
                  <a:lnTo>
                    <a:pt x="50" y="521"/>
                  </a:lnTo>
                  <a:lnTo>
                    <a:pt x="46" y="518"/>
                  </a:lnTo>
                  <a:lnTo>
                    <a:pt x="40" y="515"/>
                  </a:lnTo>
                  <a:lnTo>
                    <a:pt x="36" y="510"/>
                  </a:lnTo>
                  <a:lnTo>
                    <a:pt x="33" y="506"/>
                  </a:lnTo>
                  <a:lnTo>
                    <a:pt x="28" y="504"/>
                  </a:lnTo>
                  <a:lnTo>
                    <a:pt x="20" y="503"/>
                  </a:lnTo>
                  <a:lnTo>
                    <a:pt x="11" y="498"/>
                  </a:lnTo>
                  <a:lnTo>
                    <a:pt x="6" y="497"/>
                  </a:lnTo>
                  <a:lnTo>
                    <a:pt x="3" y="493"/>
                  </a:lnTo>
                  <a:lnTo>
                    <a:pt x="0" y="488"/>
                  </a:lnTo>
                  <a:lnTo>
                    <a:pt x="0" y="487"/>
                  </a:lnTo>
                  <a:lnTo>
                    <a:pt x="0" y="481"/>
                  </a:lnTo>
                  <a:lnTo>
                    <a:pt x="2" y="475"/>
                  </a:lnTo>
                  <a:lnTo>
                    <a:pt x="3" y="472"/>
                  </a:lnTo>
                  <a:lnTo>
                    <a:pt x="9" y="466"/>
                  </a:lnTo>
                  <a:lnTo>
                    <a:pt x="14" y="463"/>
                  </a:lnTo>
                  <a:lnTo>
                    <a:pt x="17" y="457"/>
                  </a:lnTo>
                  <a:lnTo>
                    <a:pt x="20" y="451"/>
                  </a:lnTo>
                  <a:lnTo>
                    <a:pt x="23" y="444"/>
                  </a:lnTo>
                  <a:lnTo>
                    <a:pt x="24" y="440"/>
                  </a:lnTo>
                  <a:lnTo>
                    <a:pt x="27" y="437"/>
                  </a:lnTo>
                  <a:lnTo>
                    <a:pt x="31" y="437"/>
                  </a:lnTo>
                  <a:lnTo>
                    <a:pt x="36" y="435"/>
                  </a:lnTo>
                  <a:lnTo>
                    <a:pt x="42" y="434"/>
                  </a:lnTo>
                  <a:lnTo>
                    <a:pt x="46" y="432"/>
                  </a:lnTo>
                  <a:lnTo>
                    <a:pt x="50" y="431"/>
                  </a:lnTo>
                  <a:lnTo>
                    <a:pt x="59" y="429"/>
                  </a:lnTo>
                  <a:lnTo>
                    <a:pt x="65" y="431"/>
                  </a:lnTo>
                  <a:lnTo>
                    <a:pt x="70" y="432"/>
                  </a:lnTo>
                  <a:lnTo>
                    <a:pt x="74" y="434"/>
                  </a:lnTo>
                  <a:lnTo>
                    <a:pt x="80" y="435"/>
                  </a:lnTo>
                  <a:lnTo>
                    <a:pt x="84" y="437"/>
                  </a:lnTo>
                  <a:lnTo>
                    <a:pt x="93" y="437"/>
                  </a:lnTo>
                  <a:lnTo>
                    <a:pt x="100" y="435"/>
                  </a:lnTo>
                  <a:lnTo>
                    <a:pt x="105" y="432"/>
                  </a:lnTo>
                  <a:lnTo>
                    <a:pt x="111" y="431"/>
                  </a:lnTo>
                  <a:lnTo>
                    <a:pt x="115" y="428"/>
                  </a:lnTo>
                  <a:lnTo>
                    <a:pt x="121" y="425"/>
                  </a:lnTo>
                  <a:lnTo>
                    <a:pt x="127" y="421"/>
                  </a:lnTo>
                  <a:lnTo>
                    <a:pt x="131" y="418"/>
                  </a:lnTo>
                  <a:lnTo>
                    <a:pt x="131" y="416"/>
                  </a:lnTo>
                  <a:lnTo>
                    <a:pt x="130" y="413"/>
                  </a:lnTo>
                  <a:lnTo>
                    <a:pt x="130" y="412"/>
                  </a:lnTo>
                  <a:lnTo>
                    <a:pt x="128" y="407"/>
                  </a:lnTo>
                  <a:lnTo>
                    <a:pt x="127" y="403"/>
                  </a:lnTo>
                  <a:lnTo>
                    <a:pt x="125" y="397"/>
                  </a:lnTo>
                  <a:lnTo>
                    <a:pt x="124" y="394"/>
                  </a:lnTo>
                  <a:lnTo>
                    <a:pt x="125" y="391"/>
                  </a:lnTo>
                  <a:lnTo>
                    <a:pt x="128" y="390"/>
                  </a:lnTo>
                  <a:lnTo>
                    <a:pt x="131" y="387"/>
                  </a:lnTo>
                  <a:lnTo>
                    <a:pt x="133" y="385"/>
                  </a:lnTo>
                  <a:lnTo>
                    <a:pt x="133" y="381"/>
                  </a:lnTo>
                  <a:lnTo>
                    <a:pt x="133" y="377"/>
                  </a:lnTo>
                  <a:lnTo>
                    <a:pt x="134" y="374"/>
                  </a:lnTo>
                  <a:lnTo>
                    <a:pt x="137" y="368"/>
                  </a:lnTo>
                  <a:lnTo>
                    <a:pt x="139" y="363"/>
                  </a:lnTo>
                  <a:lnTo>
                    <a:pt x="137" y="360"/>
                  </a:lnTo>
                  <a:lnTo>
                    <a:pt x="136" y="359"/>
                  </a:lnTo>
                  <a:lnTo>
                    <a:pt x="134" y="356"/>
                  </a:lnTo>
                  <a:lnTo>
                    <a:pt x="136" y="352"/>
                  </a:lnTo>
                  <a:lnTo>
                    <a:pt x="136" y="347"/>
                  </a:lnTo>
                  <a:lnTo>
                    <a:pt x="136" y="341"/>
                  </a:lnTo>
                  <a:lnTo>
                    <a:pt x="136" y="337"/>
                  </a:lnTo>
                  <a:lnTo>
                    <a:pt x="134" y="329"/>
                  </a:lnTo>
                  <a:lnTo>
                    <a:pt x="131" y="318"/>
                  </a:lnTo>
                  <a:lnTo>
                    <a:pt x="128" y="312"/>
                  </a:lnTo>
                  <a:lnTo>
                    <a:pt x="124" y="307"/>
                  </a:lnTo>
                  <a:lnTo>
                    <a:pt x="125" y="303"/>
                  </a:lnTo>
                  <a:lnTo>
                    <a:pt x="125" y="300"/>
                  </a:lnTo>
                  <a:lnTo>
                    <a:pt x="131" y="297"/>
                  </a:lnTo>
                  <a:lnTo>
                    <a:pt x="134" y="296"/>
                  </a:lnTo>
                  <a:lnTo>
                    <a:pt x="136" y="294"/>
                  </a:lnTo>
                  <a:lnTo>
                    <a:pt x="136" y="291"/>
                  </a:lnTo>
                  <a:lnTo>
                    <a:pt x="137" y="287"/>
                  </a:lnTo>
                  <a:lnTo>
                    <a:pt x="139" y="282"/>
                  </a:lnTo>
                  <a:lnTo>
                    <a:pt x="137" y="278"/>
                  </a:lnTo>
                  <a:lnTo>
                    <a:pt x="134" y="274"/>
                  </a:lnTo>
                  <a:lnTo>
                    <a:pt x="130" y="266"/>
                  </a:lnTo>
                  <a:lnTo>
                    <a:pt x="125" y="265"/>
                  </a:lnTo>
                  <a:lnTo>
                    <a:pt x="122" y="262"/>
                  </a:lnTo>
                  <a:lnTo>
                    <a:pt x="120" y="259"/>
                  </a:lnTo>
                  <a:lnTo>
                    <a:pt x="118" y="256"/>
                  </a:lnTo>
                  <a:lnTo>
                    <a:pt x="117" y="250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15" y="235"/>
                  </a:lnTo>
                  <a:lnTo>
                    <a:pt x="117" y="231"/>
                  </a:lnTo>
                  <a:lnTo>
                    <a:pt x="121" y="225"/>
                  </a:lnTo>
                  <a:lnTo>
                    <a:pt x="125" y="224"/>
                  </a:lnTo>
                  <a:lnTo>
                    <a:pt x="130" y="225"/>
                  </a:lnTo>
                  <a:lnTo>
                    <a:pt x="133" y="227"/>
                  </a:lnTo>
                  <a:lnTo>
                    <a:pt x="139" y="230"/>
                  </a:lnTo>
                  <a:lnTo>
                    <a:pt x="140" y="232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7" y="234"/>
                  </a:lnTo>
                  <a:lnTo>
                    <a:pt x="147" y="232"/>
                  </a:lnTo>
                  <a:lnTo>
                    <a:pt x="149" y="231"/>
                  </a:lnTo>
                  <a:lnTo>
                    <a:pt x="149" y="228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5" y="227"/>
                  </a:lnTo>
                  <a:lnTo>
                    <a:pt x="158" y="227"/>
                  </a:lnTo>
                  <a:lnTo>
                    <a:pt x="161" y="225"/>
                  </a:lnTo>
                  <a:lnTo>
                    <a:pt x="165" y="227"/>
                  </a:lnTo>
                  <a:lnTo>
                    <a:pt x="168" y="230"/>
                  </a:lnTo>
                  <a:lnTo>
                    <a:pt x="171" y="234"/>
                  </a:lnTo>
                  <a:lnTo>
                    <a:pt x="175" y="240"/>
                  </a:lnTo>
                  <a:lnTo>
                    <a:pt x="177" y="244"/>
                  </a:lnTo>
                  <a:lnTo>
                    <a:pt x="181" y="247"/>
                  </a:lnTo>
                  <a:lnTo>
                    <a:pt x="184" y="249"/>
                  </a:lnTo>
                  <a:lnTo>
                    <a:pt x="187" y="246"/>
                  </a:lnTo>
                  <a:lnTo>
                    <a:pt x="189" y="243"/>
                  </a:lnTo>
                  <a:lnTo>
                    <a:pt x="192" y="240"/>
                  </a:lnTo>
                  <a:lnTo>
                    <a:pt x="195" y="238"/>
                  </a:lnTo>
                  <a:lnTo>
                    <a:pt x="197" y="237"/>
                  </a:lnTo>
                  <a:lnTo>
                    <a:pt x="202" y="238"/>
                  </a:lnTo>
                  <a:lnTo>
                    <a:pt x="202" y="241"/>
                  </a:lnTo>
                  <a:lnTo>
                    <a:pt x="200" y="243"/>
                  </a:lnTo>
                  <a:lnTo>
                    <a:pt x="200" y="244"/>
                  </a:lnTo>
                  <a:lnTo>
                    <a:pt x="199" y="247"/>
                  </a:lnTo>
                  <a:lnTo>
                    <a:pt x="199" y="250"/>
                  </a:lnTo>
                  <a:lnTo>
                    <a:pt x="203" y="252"/>
                  </a:lnTo>
                  <a:lnTo>
                    <a:pt x="205" y="253"/>
                  </a:lnTo>
                  <a:lnTo>
                    <a:pt x="209" y="253"/>
                  </a:lnTo>
                  <a:lnTo>
                    <a:pt x="214" y="253"/>
                  </a:lnTo>
                  <a:lnTo>
                    <a:pt x="217" y="253"/>
                  </a:lnTo>
                  <a:lnTo>
                    <a:pt x="217" y="256"/>
                  </a:lnTo>
                  <a:lnTo>
                    <a:pt x="218" y="257"/>
                  </a:lnTo>
                  <a:lnTo>
                    <a:pt x="218" y="260"/>
                  </a:lnTo>
                  <a:lnTo>
                    <a:pt x="219" y="262"/>
                  </a:lnTo>
                  <a:lnTo>
                    <a:pt x="222" y="265"/>
                  </a:lnTo>
                  <a:lnTo>
                    <a:pt x="224" y="266"/>
                  </a:lnTo>
                  <a:lnTo>
                    <a:pt x="227" y="266"/>
                  </a:lnTo>
                  <a:lnTo>
                    <a:pt x="230" y="263"/>
                  </a:lnTo>
                  <a:lnTo>
                    <a:pt x="233" y="260"/>
                  </a:lnTo>
                  <a:lnTo>
                    <a:pt x="234" y="256"/>
                  </a:lnTo>
                  <a:lnTo>
                    <a:pt x="236" y="252"/>
                  </a:lnTo>
                  <a:lnTo>
                    <a:pt x="231" y="243"/>
                  </a:lnTo>
                  <a:lnTo>
                    <a:pt x="228" y="243"/>
                  </a:lnTo>
                  <a:lnTo>
                    <a:pt x="225" y="240"/>
                  </a:lnTo>
                  <a:lnTo>
                    <a:pt x="224" y="235"/>
                  </a:lnTo>
                  <a:lnTo>
                    <a:pt x="227" y="232"/>
                  </a:lnTo>
                  <a:lnTo>
                    <a:pt x="230" y="231"/>
                  </a:lnTo>
                  <a:lnTo>
                    <a:pt x="234" y="228"/>
                  </a:lnTo>
                  <a:lnTo>
                    <a:pt x="236" y="225"/>
                  </a:lnTo>
                  <a:lnTo>
                    <a:pt x="236" y="219"/>
                  </a:lnTo>
                  <a:lnTo>
                    <a:pt x="236" y="215"/>
                  </a:lnTo>
                  <a:lnTo>
                    <a:pt x="236" y="207"/>
                  </a:lnTo>
                  <a:lnTo>
                    <a:pt x="237" y="205"/>
                  </a:lnTo>
                  <a:lnTo>
                    <a:pt x="236" y="200"/>
                  </a:lnTo>
                  <a:lnTo>
                    <a:pt x="234" y="197"/>
                  </a:lnTo>
                  <a:lnTo>
                    <a:pt x="233" y="196"/>
                  </a:lnTo>
                  <a:lnTo>
                    <a:pt x="233" y="193"/>
                  </a:lnTo>
                  <a:lnTo>
                    <a:pt x="234" y="190"/>
                  </a:lnTo>
                  <a:lnTo>
                    <a:pt x="236" y="187"/>
                  </a:lnTo>
                  <a:lnTo>
                    <a:pt x="237" y="184"/>
                  </a:lnTo>
                  <a:lnTo>
                    <a:pt x="236" y="180"/>
                  </a:lnTo>
                  <a:lnTo>
                    <a:pt x="234" y="177"/>
                  </a:lnTo>
                  <a:lnTo>
                    <a:pt x="236" y="174"/>
                  </a:lnTo>
                  <a:lnTo>
                    <a:pt x="236" y="171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4" y="159"/>
                  </a:lnTo>
                  <a:lnTo>
                    <a:pt x="233" y="156"/>
                  </a:lnTo>
                  <a:lnTo>
                    <a:pt x="230" y="155"/>
                  </a:lnTo>
                  <a:lnTo>
                    <a:pt x="227" y="155"/>
                  </a:lnTo>
                  <a:lnTo>
                    <a:pt x="225" y="153"/>
                  </a:lnTo>
                  <a:lnTo>
                    <a:pt x="222" y="149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21" y="137"/>
                  </a:lnTo>
                  <a:lnTo>
                    <a:pt x="219" y="137"/>
                  </a:lnTo>
                  <a:lnTo>
                    <a:pt x="215" y="138"/>
                  </a:lnTo>
                  <a:lnTo>
                    <a:pt x="214" y="135"/>
                  </a:lnTo>
                  <a:lnTo>
                    <a:pt x="215" y="133"/>
                  </a:lnTo>
                  <a:lnTo>
                    <a:pt x="215" y="128"/>
                  </a:lnTo>
                  <a:lnTo>
                    <a:pt x="217" y="124"/>
                  </a:lnTo>
                  <a:lnTo>
                    <a:pt x="218" y="119"/>
                  </a:lnTo>
                  <a:lnTo>
                    <a:pt x="214" y="115"/>
                  </a:lnTo>
                  <a:lnTo>
                    <a:pt x="211" y="112"/>
                  </a:lnTo>
                  <a:lnTo>
                    <a:pt x="211" y="106"/>
                  </a:lnTo>
                  <a:lnTo>
                    <a:pt x="211" y="102"/>
                  </a:lnTo>
                  <a:lnTo>
                    <a:pt x="212" y="99"/>
                  </a:lnTo>
                  <a:lnTo>
                    <a:pt x="212" y="93"/>
                  </a:lnTo>
                  <a:lnTo>
                    <a:pt x="212" y="87"/>
                  </a:lnTo>
                  <a:lnTo>
                    <a:pt x="208" y="77"/>
                  </a:lnTo>
                  <a:lnTo>
                    <a:pt x="203" y="72"/>
                  </a:lnTo>
                  <a:lnTo>
                    <a:pt x="202" y="68"/>
                  </a:lnTo>
                  <a:lnTo>
                    <a:pt x="200" y="63"/>
                  </a:lnTo>
                  <a:lnTo>
                    <a:pt x="200" y="59"/>
                  </a:lnTo>
                  <a:lnTo>
                    <a:pt x="199" y="56"/>
                  </a:lnTo>
                  <a:lnTo>
                    <a:pt x="197" y="53"/>
                  </a:lnTo>
                  <a:lnTo>
                    <a:pt x="193" y="50"/>
                  </a:lnTo>
                  <a:lnTo>
                    <a:pt x="189" y="49"/>
                  </a:lnTo>
                  <a:lnTo>
                    <a:pt x="186" y="49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4" y="37"/>
                  </a:lnTo>
                  <a:lnTo>
                    <a:pt x="183" y="31"/>
                  </a:lnTo>
                  <a:lnTo>
                    <a:pt x="183" y="27"/>
                  </a:lnTo>
                  <a:lnTo>
                    <a:pt x="183" y="25"/>
                  </a:lnTo>
                  <a:lnTo>
                    <a:pt x="184" y="22"/>
                  </a:lnTo>
                  <a:lnTo>
                    <a:pt x="184" y="19"/>
                  </a:lnTo>
                  <a:lnTo>
                    <a:pt x="183" y="18"/>
                  </a:lnTo>
                  <a:lnTo>
                    <a:pt x="181" y="15"/>
                  </a:lnTo>
                  <a:lnTo>
                    <a:pt x="180" y="13"/>
                  </a:lnTo>
                  <a:lnTo>
                    <a:pt x="180" y="9"/>
                  </a:lnTo>
                  <a:lnTo>
                    <a:pt x="183" y="8"/>
                  </a:lnTo>
                  <a:lnTo>
                    <a:pt x="187" y="6"/>
                  </a:lnTo>
                  <a:lnTo>
                    <a:pt x="192" y="5"/>
                  </a:lnTo>
                  <a:lnTo>
                    <a:pt x="196" y="2"/>
                  </a:lnTo>
                  <a:lnTo>
                    <a:pt x="199" y="0"/>
                  </a:lnTo>
                  <a:lnTo>
                    <a:pt x="200" y="2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8" y="9"/>
                  </a:lnTo>
                  <a:lnTo>
                    <a:pt x="209" y="13"/>
                  </a:lnTo>
                  <a:lnTo>
                    <a:pt x="212" y="16"/>
                  </a:lnTo>
                  <a:lnTo>
                    <a:pt x="215" y="18"/>
                  </a:lnTo>
                  <a:lnTo>
                    <a:pt x="218" y="19"/>
                  </a:lnTo>
                  <a:lnTo>
                    <a:pt x="221" y="21"/>
                  </a:lnTo>
                  <a:lnTo>
                    <a:pt x="224" y="18"/>
                  </a:lnTo>
                  <a:lnTo>
                    <a:pt x="227" y="18"/>
                  </a:lnTo>
                  <a:lnTo>
                    <a:pt x="228" y="21"/>
                  </a:lnTo>
                  <a:lnTo>
                    <a:pt x="233" y="24"/>
                  </a:lnTo>
                  <a:lnTo>
                    <a:pt x="236" y="25"/>
                  </a:lnTo>
                  <a:lnTo>
                    <a:pt x="240" y="28"/>
                  </a:lnTo>
                  <a:lnTo>
                    <a:pt x="246" y="31"/>
                  </a:lnTo>
                  <a:lnTo>
                    <a:pt x="252" y="31"/>
                  </a:lnTo>
                  <a:lnTo>
                    <a:pt x="255" y="34"/>
                  </a:lnTo>
                  <a:lnTo>
                    <a:pt x="258" y="37"/>
                  </a:lnTo>
                  <a:lnTo>
                    <a:pt x="261" y="40"/>
                  </a:lnTo>
                  <a:lnTo>
                    <a:pt x="261" y="44"/>
                  </a:lnTo>
                  <a:lnTo>
                    <a:pt x="264" y="46"/>
                  </a:lnTo>
                  <a:lnTo>
                    <a:pt x="267" y="46"/>
                  </a:lnTo>
                  <a:lnTo>
                    <a:pt x="272" y="44"/>
                  </a:lnTo>
                  <a:lnTo>
                    <a:pt x="274" y="46"/>
                  </a:lnTo>
                  <a:lnTo>
                    <a:pt x="277" y="47"/>
                  </a:lnTo>
                  <a:lnTo>
                    <a:pt x="280" y="49"/>
                  </a:lnTo>
                  <a:lnTo>
                    <a:pt x="283" y="50"/>
                  </a:lnTo>
                  <a:lnTo>
                    <a:pt x="289" y="49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3" y="40"/>
                  </a:lnTo>
                  <a:lnTo>
                    <a:pt x="296" y="37"/>
                  </a:lnTo>
                  <a:lnTo>
                    <a:pt x="300" y="34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0" y="25"/>
                  </a:lnTo>
                  <a:lnTo>
                    <a:pt x="300" y="22"/>
                  </a:lnTo>
                  <a:lnTo>
                    <a:pt x="303" y="21"/>
                  </a:lnTo>
                  <a:lnTo>
                    <a:pt x="305" y="22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9" y="31"/>
                  </a:lnTo>
                  <a:lnTo>
                    <a:pt x="311" y="33"/>
                  </a:lnTo>
                  <a:lnTo>
                    <a:pt x="312" y="37"/>
                  </a:lnTo>
                  <a:lnTo>
                    <a:pt x="312" y="41"/>
                  </a:lnTo>
                  <a:lnTo>
                    <a:pt x="314" y="44"/>
                  </a:lnTo>
                  <a:lnTo>
                    <a:pt x="317" y="47"/>
                  </a:lnTo>
                  <a:lnTo>
                    <a:pt x="321" y="50"/>
                  </a:lnTo>
                  <a:lnTo>
                    <a:pt x="325" y="53"/>
                  </a:lnTo>
                  <a:lnTo>
                    <a:pt x="328" y="58"/>
                  </a:lnTo>
                  <a:lnTo>
                    <a:pt x="327" y="59"/>
                  </a:lnTo>
                  <a:lnTo>
                    <a:pt x="322" y="61"/>
                  </a:lnTo>
                  <a:lnTo>
                    <a:pt x="321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8" y="65"/>
                  </a:lnTo>
                  <a:lnTo>
                    <a:pt x="319" y="66"/>
                  </a:lnTo>
                  <a:lnTo>
                    <a:pt x="324" y="72"/>
                  </a:lnTo>
                  <a:lnTo>
                    <a:pt x="327" y="80"/>
                  </a:lnTo>
                  <a:lnTo>
                    <a:pt x="328" y="83"/>
                  </a:lnTo>
                  <a:lnTo>
                    <a:pt x="334" y="86"/>
                  </a:lnTo>
                  <a:lnTo>
                    <a:pt x="340" y="88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9" y="91"/>
                  </a:lnTo>
                  <a:lnTo>
                    <a:pt x="368" y="94"/>
                  </a:lnTo>
                  <a:lnTo>
                    <a:pt x="374" y="97"/>
                  </a:lnTo>
                  <a:lnTo>
                    <a:pt x="381" y="96"/>
                  </a:lnTo>
                  <a:lnTo>
                    <a:pt x="391" y="97"/>
                  </a:lnTo>
                  <a:lnTo>
                    <a:pt x="396" y="96"/>
                  </a:lnTo>
                  <a:lnTo>
                    <a:pt x="397" y="94"/>
                  </a:lnTo>
                  <a:lnTo>
                    <a:pt x="399" y="91"/>
                  </a:lnTo>
                  <a:lnTo>
                    <a:pt x="400" y="91"/>
                  </a:lnTo>
                  <a:lnTo>
                    <a:pt x="403" y="88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4" y="90"/>
                  </a:lnTo>
                  <a:lnTo>
                    <a:pt x="416" y="94"/>
                  </a:lnTo>
                  <a:lnTo>
                    <a:pt x="421" y="99"/>
                  </a:lnTo>
                  <a:lnTo>
                    <a:pt x="421" y="100"/>
                  </a:lnTo>
                  <a:lnTo>
                    <a:pt x="422" y="103"/>
                  </a:lnTo>
                  <a:lnTo>
                    <a:pt x="424" y="105"/>
                  </a:lnTo>
                  <a:lnTo>
                    <a:pt x="430" y="106"/>
                  </a:lnTo>
                  <a:lnTo>
                    <a:pt x="434" y="108"/>
                  </a:lnTo>
                  <a:lnTo>
                    <a:pt x="436" y="110"/>
                  </a:lnTo>
                  <a:lnTo>
                    <a:pt x="440" y="112"/>
                  </a:lnTo>
                  <a:lnTo>
                    <a:pt x="440" y="113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45"/>
            <p:cNvSpPr>
              <a:spLocks/>
            </p:cNvSpPr>
            <p:nvPr/>
          </p:nvSpPr>
          <p:spPr bwMode="auto">
            <a:xfrm>
              <a:off x="1205" y="2673"/>
              <a:ext cx="573" cy="450"/>
            </a:xfrm>
            <a:custGeom>
              <a:avLst/>
              <a:gdLst/>
              <a:ahLst/>
              <a:cxnLst>
                <a:cxn ang="0">
                  <a:pos x="291" y="404"/>
                </a:cxn>
                <a:cxn ang="0">
                  <a:pos x="269" y="385"/>
                </a:cxn>
                <a:cxn ang="0">
                  <a:pos x="282" y="359"/>
                </a:cxn>
                <a:cxn ang="0">
                  <a:pos x="266" y="348"/>
                </a:cxn>
                <a:cxn ang="0">
                  <a:pos x="248" y="334"/>
                </a:cxn>
                <a:cxn ang="0">
                  <a:pos x="232" y="329"/>
                </a:cxn>
                <a:cxn ang="0">
                  <a:pos x="225" y="320"/>
                </a:cxn>
                <a:cxn ang="0">
                  <a:pos x="206" y="316"/>
                </a:cxn>
                <a:cxn ang="0">
                  <a:pos x="175" y="307"/>
                </a:cxn>
                <a:cxn ang="0">
                  <a:pos x="147" y="300"/>
                </a:cxn>
                <a:cxn ang="0">
                  <a:pos x="126" y="294"/>
                </a:cxn>
                <a:cxn ang="0">
                  <a:pos x="95" y="309"/>
                </a:cxn>
                <a:cxn ang="0">
                  <a:pos x="56" y="290"/>
                </a:cxn>
                <a:cxn ang="0">
                  <a:pos x="29" y="273"/>
                </a:cxn>
                <a:cxn ang="0">
                  <a:pos x="9" y="256"/>
                </a:cxn>
                <a:cxn ang="0">
                  <a:pos x="7" y="226"/>
                </a:cxn>
                <a:cxn ang="0">
                  <a:pos x="20" y="206"/>
                </a:cxn>
                <a:cxn ang="0">
                  <a:pos x="34" y="179"/>
                </a:cxn>
                <a:cxn ang="0">
                  <a:pos x="69" y="160"/>
                </a:cxn>
                <a:cxn ang="0">
                  <a:pos x="73" y="128"/>
                </a:cxn>
                <a:cxn ang="0">
                  <a:pos x="81" y="96"/>
                </a:cxn>
                <a:cxn ang="0">
                  <a:pos x="100" y="93"/>
                </a:cxn>
                <a:cxn ang="0">
                  <a:pos x="128" y="78"/>
                </a:cxn>
                <a:cxn ang="0">
                  <a:pos x="166" y="71"/>
                </a:cxn>
                <a:cxn ang="0">
                  <a:pos x="198" y="63"/>
                </a:cxn>
                <a:cxn ang="0">
                  <a:pos x="217" y="40"/>
                </a:cxn>
                <a:cxn ang="0">
                  <a:pos x="242" y="15"/>
                </a:cxn>
                <a:cxn ang="0">
                  <a:pos x="270" y="12"/>
                </a:cxn>
                <a:cxn ang="0">
                  <a:pos x="300" y="3"/>
                </a:cxn>
                <a:cxn ang="0">
                  <a:pos x="316" y="10"/>
                </a:cxn>
                <a:cxn ang="0">
                  <a:pos x="331" y="41"/>
                </a:cxn>
                <a:cxn ang="0">
                  <a:pos x="353" y="57"/>
                </a:cxn>
                <a:cxn ang="0">
                  <a:pos x="372" y="76"/>
                </a:cxn>
                <a:cxn ang="0">
                  <a:pos x="391" y="90"/>
                </a:cxn>
                <a:cxn ang="0">
                  <a:pos x="413" y="91"/>
                </a:cxn>
                <a:cxn ang="0">
                  <a:pos x="432" y="71"/>
                </a:cxn>
                <a:cxn ang="0">
                  <a:pos x="460" y="54"/>
                </a:cxn>
                <a:cxn ang="0">
                  <a:pos x="494" y="41"/>
                </a:cxn>
                <a:cxn ang="0">
                  <a:pos x="517" y="37"/>
                </a:cxn>
                <a:cxn ang="0">
                  <a:pos x="526" y="63"/>
                </a:cxn>
                <a:cxn ang="0">
                  <a:pos x="552" y="62"/>
                </a:cxn>
                <a:cxn ang="0">
                  <a:pos x="573" y="76"/>
                </a:cxn>
                <a:cxn ang="0">
                  <a:pos x="555" y="97"/>
                </a:cxn>
                <a:cxn ang="0">
                  <a:pos x="560" y="132"/>
                </a:cxn>
                <a:cxn ang="0">
                  <a:pos x="548" y="153"/>
                </a:cxn>
                <a:cxn ang="0">
                  <a:pos x="544" y="184"/>
                </a:cxn>
                <a:cxn ang="0">
                  <a:pos x="557" y="200"/>
                </a:cxn>
                <a:cxn ang="0">
                  <a:pos x="554" y="225"/>
                </a:cxn>
                <a:cxn ang="0">
                  <a:pos x="544" y="263"/>
                </a:cxn>
                <a:cxn ang="0">
                  <a:pos x="544" y="319"/>
                </a:cxn>
                <a:cxn ang="0">
                  <a:pos x="519" y="337"/>
                </a:cxn>
                <a:cxn ang="0">
                  <a:pos x="511" y="354"/>
                </a:cxn>
                <a:cxn ang="0">
                  <a:pos x="523" y="363"/>
                </a:cxn>
                <a:cxn ang="0">
                  <a:pos x="508" y="384"/>
                </a:cxn>
                <a:cxn ang="0">
                  <a:pos x="480" y="401"/>
                </a:cxn>
                <a:cxn ang="0">
                  <a:pos x="450" y="428"/>
                </a:cxn>
                <a:cxn ang="0">
                  <a:pos x="442" y="445"/>
                </a:cxn>
                <a:cxn ang="0">
                  <a:pos x="408" y="439"/>
                </a:cxn>
                <a:cxn ang="0">
                  <a:pos x="367" y="426"/>
                </a:cxn>
                <a:cxn ang="0">
                  <a:pos x="328" y="435"/>
                </a:cxn>
                <a:cxn ang="0">
                  <a:pos x="303" y="429"/>
                </a:cxn>
              </a:cxnLst>
              <a:rect l="0" t="0" r="r" b="b"/>
              <a:pathLst>
                <a:path w="573" h="450">
                  <a:moveTo>
                    <a:pt x="297" y="431"/>
                  </a:moveTo>
                  <a:lnTo>
                    <a:pt x="297" y="428"/>
                  </a:lnTo>
                  <a:lnTo>
                    <a:pt x="297" y="425"/>
                  </a:lnTo>
                  <a:lnTo>
                    <a:pt x="298" y="417"/>
                  </a:lnTo>
                  <a:lnTo>
                    <a:pt x="295" y="413"/>
                  </a:lnTo>
                  <a:lnTo>
                    <a:pt x="294" y="410"/>
                  </a:lnTo>
                  <a:lnTo>
                    <a:pt x="292" y="407"/>
                  </a:lnTo>
                  <a:lnTo>
                    <a:pt x="291" y="404"/>
                  </a:lnTo>
                  <a:lnTo>
                    <a:pt x="288" y="403"/>
                  </a:lnTo>
                  <a:lnTo>
                    <a:pt x="285" y="404"/>
                  </a:lnTo>
                  <a:lnTo>
                    <a:pt x="282" y="406"/>
                  </a:lnTo>
                  <a:lnTo>
                    <a:pt x="279" y="404"/>
                  </a:lnTo>
                  <a:lnTo>
                    <a:pt x="275" y="400"/>
                  </a:lnTo>
                  <a:lnTo>
                    <a:pt x="273" y="395"/>
                  </a:lnTo>
                  <a:lnTo>
                    <a:pt x="270" y="391"/>
                  </a:lnTo>
                  <a:lnTo>
                    <a:pt x="269" y="385"/>
                  </a:lnTo>
                  <a:lnTo>
                    <a:pt x="269" y="384"/>
                  </a:lnTo>
                  <a:lnTo>
                    <a:pt x="270" y="379"/>
                  </a:lnTo>
                  <a:lnTo>
                    <a:pt x="272" y="375"/>
                  </a:lnTo>
                  <a:lnTo>
                    <a:pt x="275" y="370"/>
                  </a:lnTo>
                  <a:lnTo>
                    <a:pt x="276" y="366"/>
                  </a:lnTo>
                  <a:lnTo>
                    <a:pt x="278" y="363"/>
                  </a:lnTo>
                  <a:lnTo>
                    <a:pt x="281" y="362"/>
                  </a:lnTo>
                  <a:lnTo>
                    <a:pt x="282" y="359"/>
                  </a:lnTo>
                  <a:lnTo>
                    <a:pt x="281" y="356"/>
                  </a:lnTo>
                  <a:lnTo>
                    <a:pt x="279" y="354"/>
                  </a:lnTo>
                  <a:lnTo>
                    <a:pt x="278" y="353"/>
                  </a:lnTo>
                  <a:lnTo>
                    <a:pt x="275" y="350"/>
                  </a:lnTo>
                  <a:lnTo>
                    <a:pt x="273" y="347"/>
                  </a:lnTo>
                  <a:lnTo>
                    <a:pt x="270" y="345"/>
                  </a:lnTo>
                  <a:lnTo>
                    <a:pt x="269" y="347"/>
                  </a:lnTo>
                  <a:lnTo>
                    <a:pt x="266" y="348"/>
                  </a:lnTo>
                  <a:lnTo>
                    <a:pt x="263" y="348"/>
                  </a:lnTo>
                  <a:lnTo>
                    <a:pt x="258" y="350"/>
                  </a:lnTo>
                  <a:lnTo>
                    <a:pt x="254" y="348"/>
                  </a:lnTo>
                  <a:lnTo>
                    <a:pt x="253" y="347"/>
                  </a:lnTo>
                  <a:lnTo>
                    <a:pt x="251" y="342"/>
                  </a:lnTo>
                  <a:lnTo>
                    <a:pt x="251" y="339"/>
                  </a:lnTo>
                  <a:lnTo>
                    <a:pt x="250" y="337"/>
                  </a:lnTo>
                  <a:lnTo>
                    <a:pt x="248" y="334"/>
                  </a:lnTo>
                  <a:lnTo>
                    <a:pt x="247" y="334"/>
                  </a:lnTo>
                  <a:lnTo>
                    <a:pt x="244" y="335"/>
                  </a:lnTo>
                  <a:lnTo>
                    <a:pt x="241" y="337"/>
                  </a:lnTo>
                  <a:lnTo>
                    <a:pt x="236" y="337"/>
                  </a:lnTo>
                  <a:lnTo>
                    <a:pt x="234" y="335"/>
                  </a:lnTo>
                  <a:lnTo>
                    <a:pt x="232" y="334"/>
                  </a:lnTo>
                  <a:lnTo>
                    <a:pt x="232" y="332"/>
                  </a:lnTo>
                  <a:lnTo>
                    <a:pt x="232" y="329"/>
                  </a:lnTo>
                  <a:lnTo>
                    <a:pt x="234" y="328"/>
                  </a:lnTo>
                  <a:lnTo>
                    <a:pt x="234" y="325"/>
                  </a:lnTo>
                  <a:lnTo>
                    <a:pt x="234" y="325"/>
                  </a:lnTo>
                  <a:lnTo>
                    <a:pt x="234" y="322"/>
                  </a:lnTo>
                  <a:lnTo>
                    <a:pt x="234" y="320"/>
                  </a:lnTo>
                  <a:lnTo>
                    <a:pt x="232" y="320"/>
                  </a:lnTo>
                  <a:lnTo>
                    <a:pt x="229" y="320"/>
                  </a:lnTo>
                  <a:lnTo>
                    <a:pt x="225" y="320"/>
                  </a:lnTo>
                  <a:lnTo>
                    <a:pt x="223" y="319"/>
                  </a:lnTo>
                  <a:lnTo>
                    <a:pt x="220" y="319"/>
                  </a:lnTo>
                  <a:lnTo>
                    <a:pt x="219" y="319"/>
                  </a:lnTo>
                  <a:lnTo>
                    <a:pt x="217" y="320"/>
                  </a:lnTo>
                  <a:lnTo>
                    <a:pt x="216" y="322"/>
                  </a:lnTo>
                  <a:lnTo>
                    <a:pt x="213" y="320"/>
                  </a:lnTo>
                  <a:lnTo>
                    <a:pt x="209" y="319"/>
                  </a:lnTo>
                  <a:lnTo>
                    <a:pt x="206" y="316"/>
                  </a:lnTo>
                  <a:lnTo>
                    <a:pt x="206" y="312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7" y="312"/>
                  </a:lnTo>
                  <a:lnTo>
                    <a:pt x="189" y="312"/>
                  </a:lnTo>
                  <a:lnTo>
                    <a:pt x="185" y="312"/>
                  </a:lnTo>
                  <a:lnTo>
                    <a:pt x="181" y="310"/>
                  </a:lnTo>
                  <a:lnTo>
                    <a:pt x="175" y="307"/>
                  </a:lnTo>
                  <a:lnTo>
                    <a:pt x="170" y="304"/>
                  </a:lnTo>
                  <a:lnTo>
                    <a:pt x="167" y="303"/>
                  </a:lnTo>
                  <a:lnTo>
                    <a:pt x="163" y="301"/>
                  </a:lnTo>
                  <a:lnTo>
                    <a:pt x="160" y="301"/>
                  </a:lnTo>
                  <a:lnTo>
                    <a:pt x="157" y="303"/>
                  </a:lnTo>
                  <a:lnTo>
                    <a:pt x="153" y="303"/>
                  </a:lnTo>
                  <a:lnTo>
                    <a:pt x="150" y="301"/>
                  </a:lnTo>
                  <a:lnTo>
                    <a:pt x="147" y="300"/>
                  </a:lnTo>
                  <a:lnTo>
                    <a:pt x="139" y="301"/>
                  </a:lnTo>
                  <a:lnTo>
                    <a:pt x="135" y="301"/>
                  </a:lnTo>
                  <a:lnTo>
                    <a:pt x="131" y="300"/>
                  </a:lnTo>
                  <a:lnTo>
                    <a:pt x="129" y="297"/>
                  </a:lnTo>
                  <a:lnTo>
                    <a:pt x="129" y="294"/>
                  </a:lnTo>
                  <a:lnTo>
                    <a:pt x="129" y="291"/>
                  </a:lnTo>
                  <a:lnTo>
                    <a:pt x="126" y="291"/>
                  </a:lnTo>
                  <a:lnTo>
                    <a:pt x="126" y="294"/>
                  </a:lnTo>
                  <a:lnTo>
                    <a:pt x="123" y="295"/>
                  </a:lnTo>
                  <a:lnTo>
                    <a:pt x="120" y="295"/>
                  </a:lnTo>
                  <a:lnTo>
                    <a:pt x="117" y="297"/>
                  </a:lnTo>
                  <a:lnTo>
                    <a:pt x="114" y="301"/>
                  </a:lnTo>
                  <a:lnTo>
                    <a:pt x="109" y="304"/>
                  </a:lnTo>
                  <a:lnTo>
                    <a:pt x="106" y="306"/>
                  </a:lnTo>
                  <a:lnTo>
                    <a:pt x="101" y="307"/>
                  </a:lnTo>
                  <a:lnTo>
                    <a:pt x="95" y="309"/>
                  </a:lnTo>
                  <a:lnTo>
                    <a:pt x="88" y="309"/>
                  </a:lnTo>
                  <a:lnTo>
                    <a:pt x="82" y="307"/>
                  </a:lnTo>
                  <a:lnTo>
                    <a:pt x="76" y="306"/>
                  </a:lnTo>
                  <a:lnTo>
                    <a:pt x="72" y="303"/>
                  </a:lnTo>
                  <a:lnTo>
                    <a:pt x="67" y="295"/>
                  </a:lnTo>
                  <a:lnTo>
                    <a:pt x="64" y="291"/>
                  </a:lnTo>
                  <a:lnTo>
                    <a:pt x="60" y="290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1" y="290"/>
                  </a:lnTo>
                  <a:lnTo>
                    <a:pt x="45" y="288"/>
                  </a:lnTo>
                  <a:lnTo>
                    <a:pt x="41" y="287"/>
                  </a:lnTo>
                  <a:lnTo>
                    <a:pt x="37" y="284"/>
                  </a:lnTo>
                  <a:lnTo>
                    <a:pt x="32" y="279"/>
                  </a:lnTo>
                  <a:lnTo>
                    <a:pt x="31" y="275"/>
                  </a:lnTo>
                  <a:lnTo>
                    <a:pt x="29" y="273"/>
                  </a:lnTo>
                  <a:lnTo>
                    <a:pt x="25" y="272"/>
                  </a:lnTo>
                  <a:lnTo>
                    <a:pt x="17" y="270"/>
                  </a:lnTo>
                  <a:lnTo>
                    <a:pt x="13" y="270"/>
                  </a:lnTo>
                  <a:lnTo>
                    <a:pt x="9" y="270"/>
                  </a:lnTo>
                  <a:lnTo>
                    <a:pt x="6" y="269"/>
                  </a:lnTo>
                  <a:lnTo>
                    <a:pt x="7" y="265"/>
                  </a:lnTo>
                  <a:lnTo>
                    <a:pt x="9" y="260"/>
                  </a:lnTo>
                  <a:lnTo>
                    <a:pt x="9" y="256"/>
                  </a:lnTo>
                  <a:lnTo>
                    <a:pt x="6" y="253"/>
                  </a:lnTo>
                  <a:lnTo>
                    <a:pt x="3" y="248"/>
                  </a:lnTo>
                  <a:lnTo>
                    <a:pt x="3" y="244"/>
                  </a:lnTo>
                  <a:lnTo>
                    <a:pt x="1" y="240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6" y="228"/>
                  </a:lnTo>
                  <a:lnTo>
                    <a:pt x="7" y="226"/>
                  </a:lnTo>
                  <a:lnTo>
                    <a:pt x="9" y="225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12" y="219"/>
                  </a:lnTo>
                  <a:lnTo>
                    <a:pt x="16" y="219"/>
                  </a:lnTo>
                  <a:lnTo>
                    <a:pt x="19" y="213"/>
                  </a:lnTo>
                  <a:lnTo>
                    <a:pt x="19" y="209"/>
                  </a:lnTo>
                  <a:lnTo>
                    <a:pt x="20" y="206"/>
                  </a:lnTo>
                  <a:lnTo>
                    <a:pt x="22" y="203"/>
                  </a:lnTo>
                  <a:lnTo>
                    <a:pt x="20" y="200"/>
                  </a:lnTo>
                  <a:lnTo>
                    <a:pt x="22" y="195"/>
                  </a:lnTo>
                  <a:lnTo>
                    <a:pt x="22" y="191"/>
                  </a:lnTo>
                  <a:lnTo>
                    <a:pt x="23" y="187"/>
                  </a:lnTo>
                  <a:lnTo>
                    <a:pt x="25" y="184"/>
                  </a:lnTo>
                  <a:lnTo>
                    <a:pt x="28" y="182"/>
                  </a:lnTo>
                  <a:lnTo>
                    <a:pt x="34" y="179"/>
                  </a:lnTo>
                  <a:lnTo>
                    <a:pt x="38" y="176"/>
                  </a:lnTo>
                  <a:lnTo>
                    <a:pt x="41" y="172"/>
                  </a:lnTo>
                  <a:lnTo>
                    <a:pt x="45" y="169"/>
                  </a:lnTo>
                  <a:lnTo>
                    <a:pt x="53" y="168"/>
                  </a:lnTo>
                  <a:lnTo>
                    <a:pt x="56" y="166"/>
                  </a:lnTo>
                  <a:lnTo>
                    <a:pt x="62" y="163"/>
                  </a:lnTo>
                  <a:lnTo>
                    <a:pt x="66" y="162"/>
                  </a:lnTo>
                  <a:lnTo>
                    <a:pt x="69" y="160"/>
                  </a:lnTo>
                  <a:lnTo>
                    <a:pt x="73" y="156"/>
                  </a:lnTo>
                  <a:lnTo>
                    <a:pt x="75" y="150"/>
                  </a:lnTo>
                  <a:lnTo>
                    <a:pt x="76" y="147"/>
                  </a:lnTo>
                  <a:lnTo>
                    <a:pt x="76" y="144"/>
                  </a:lnTo>
                  <a:lnTo>
                    <a:pt x="76" y="138"/>
                  </a:lnTo>
                  <a:lnTo>
                    <a:pt x="75" y="135"/>
                  </a:lnTo>
                  <a:lnTo>
                    <a:pt x="73" y="131"/>
                  </a:lnTo>
                  <a:lnTo>
                    <a:pt x="73" y="128"/>
                  </a:lnTo>
                  <a:lnTo>
                    <a:pt x="72" y="122"/>
                  </a:lnTo>
                  <a:lnTo>
                    <a:pt x="70" y="116"/>
                  </a:lnTo>
                  <a:lnTo>
                    <a:pt x="70" y="113"/>
                  </a:lnTo>
                  <a:lnTo>
                    <a:pt x="72" y="110"/>
                  </a:lnTo>
                  <a:lnTo>
                    <a:pt x="75" y="106"/>
                  </a:lnTo>
                  <a:lnTo>
                    <a:pt x="76" y="103"/>
                  </a:lnTo>
                  <a:lnTo>
                    <a:pt x="79" y="100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5" y="93"/>
                  </a:lnTo>
                  <a:lnTo>
                    <a:pt x="88" y="96"/>
                  </a:lnTo>
                  <a:lnTo>
                    <a:pt x="89" y="96"/>
                  </a:lnTo>
                  <a:lnTo>
                    <a:pt x="91" y="98"/>
                  </a:lnTo>
                  <a:lnTo>
                    <a:pt x="92" y="97"/>
                  </a:lnTo>
                  <a:lnTo>
                    <a:pt x="95" y="96"/>
                  </a:lnTo>
                  <a:lnTo>
                    <a:pt x="100" y="93"/>
                  </a:lnTo>
                  <a:lnTo>
                    <a:pt x="104" y="90"/>
                  </a:lnTo>
                  <a:lnTo>
                    <a:pt x="109" y="88"/>
                  </a:lnTo>
                  <a:lnTo>
                    <a:pt x="113" y="88"/>
                  </a:lnTo>
                  <a:lnTo>
                    <a:pt x="116" y="87"/>
                  </a:lnTo>
                  <a:lnTo>
                    <a:pt x="119" y="84"/>
                  </a:lnTo>
                  <a:lnTo>
                    <a:pt x="122" y="79"/>
                  </a:lnTo>
                  <a:lnTo>
                    <a:pt x="125" y="78"/>
                  </a:lnTo>
                  <a:lnTo>
                    <a:pt x="128" y="78"/>
                  </a:lnTo>
                  <a:lnTo>
                    <a:pt x="131" y="78"/>
                  </a:lnTo>
                  <a:lnTo>
                    <a:pt x="135" y="78"/>
                  </a:lnTo>
                  <a:lnTo>
                    <a:pt x="139" y="75"/>
                  </a:lnTo>
                  <a:lnTo>
                    <a:pt x="142" y="73"/>
                  </a:lnTo>
                  <a:lnTo>
                    <a:pt x="148" y="73"/>
                  </a:lnTo>
                  <a:lnTo>
                    <a:pt x="153" y="73"/>
                  </a:lnTo>
                  <a:lnTo>
                    <a:pt x="161" y="72"/>
                  </a:lnTo>
                  <a:lnTo>
                    <a:pt x="166" y="71"/>
                  </a:lnTo>
                  <a:lnTo>
                    <a:pt x="172" y="66"/>
                  </a:lnTo>
                  <a:lnTo>
                    <a:pt x="178" y="65"/>
                  </a:lnTo>
                  <a:lnTo>
                    <a:pt x="185" y="60"/>
                  </a:lnTo>
                  <a:lnTo>
                    <a:pt x="191" y="57"/>
                  </a:lnTo>
                  <a:lnTo>
                    <a:pt x="194" y="59"/>
                  </a:lnTo>
                  <a:lnTo>
                    <a:pt x="195" y="62"/>
                  </a:lnTo>
                  <a:lnTo>
                    <a:pt x="197" y="63"/>
                  </a:lnTo>
                  <a:lnTo>
                    <a:pt x="198" y="63"/>
                  </a:lnTo>
                  <a:lnTo>
                    <a:pt x="201" y="60"/>
                  </a:lnTo>
                  <a:lnTo>
                    <a:pt x="201" y="56"/>
                  </a:lnTo>
                  <a:lnTo>
                    <a:pt x="203" y="53"/>
                  </a:lnTo>
                  <a:lnTo>
                    <a:pt x="204" y="46"/>
                  </a:lnTo>
                  <a:lnTo>
                    <a:pt x="207" y="43"/>
                  </a:lnTo>
                  <a:lnTo>
                    <a:pt x="209" y="40"/>
                  </a:lnTo>
                  <a:lnTo>
                    <a:pt x="214" y="38"/>
                  </a:lnTo>
                  <a:lnTo>
                    <a:pt x="217" y="40"/>
                  </a:lnTo>
                  <a:lnTo>
                    <a:pt x="222" y="40"/>
                  </a:lnTo>
                  <a:lnTo>
                    <a:pt x="226" y="37"/>
                  </a:lnTo>
                  <a:lnTo>
                    <a:pt x="229" y="34"/>
                  </a:lnTo>
                  <a:lnTo>
                    <a:pt x="231" y="29"/>
                  </a:lnTo>
                  <a:lnTo>
                    <a:pt x="232" y="26"/>
                  </a:lnTo>
                  <a:lnTo>
                    <a:pt x="235" y="21"/>
                  </a:lnTo>
                  <a:lnTo>
                    <a:pt x="238" y="18"/>
                  </a:lnTo>
                  <a:lnTo>
                    <a:pt x="242" y="15"/>
                  </a:lnTo>
                  <a:lnTo>
                    <a:pt x="248" y="13"/>
                  </a:lnTo>
                  <a:lnTo>
                    <a:pt x="253" y="9"/>
                  </a:lnTo>
                  <a:lnTo>
                    <a:pt x="257" y="6"/>
                  </a:lnTo>
                  <a:lnTo>
                    <a:pt x="261" y="1"/>
                  </a:lnTo>
                  <a:lnTo>
                    <a:pt x="267" y="0"/>
                  </a:lnTo>
                  <a:lnTo>
                    <a:pt x="269" y="6"/>
                  </a:lnTo>
                  <a:lnTo>
                    <a:pt x="270" y="9"/>
                  </a:lnTo>
                  <a:lnTo>
                    <a:pt x="270" y="12"/>
                  </a:lnTo>
                  <a:lnTo>
                    <a:pt x="275" y="15"/>
                  </a:lnTo>
                  <a:lnTo>
                    <a:pt x="281" y="16"/>
                  </a:lnTo>
                  <a:lnTo>
                    <a:pt x="283" y="13"/>
                  </a:lnTo>
                  <a:lnTo>
                    <a:pt x="286" y="12"/>
                  </a:lnTo>
                  <a:lnTo>
                    <a:pt x="292" y="12"/>
                  </a:lnTo>
                  <a:lnTo>
                    <a:pt x="295" y="10"/>
                  </a:lnTo>
                  <a:lnTo>
                    <a:pt x="297" y="7"/>
                  </a:lnTo>
                  <a:lnTo>
                    <a:pt x="300" y="3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16" y="3"/>
                  </a:lnTo>
                  <a:lnTo>
                    <a:pt x="316" y="7"/>
                  </a:lnTo>
                  <a:lnTo>
                    <a:pt x="316" y="10"/>
                  </a:lnTo>
                  <a:lnTo>
                    <a:pt x="316" y="16"/>
                  </a:lnTo>
                  <a:lnTo>
                    <a:pt x="317" y="19"/>
                  </a:lnTo>
                  <a:lnTo>
                    <a:pt x="320" y="22"/>
                  </a:lnTo>
                  <a:lnTo>
                    <a:pt x="323" y="23"/>
                  </a:lnTo>
                  <a:lnTo>
                    <a:pt x="325" y="26"/>
                  </a:lnTo>
                  <a:lnTo>
                    <a:pt x="326" y="31"/>
                  </a:lnTo>
                  <a:lnTo>
                    <a:pt x="329" y="37"/>
                  </a:lnTo>
                  <a:lnTo>
                    <a:pt x="331" y="41"/>
                  </a:lnTo>
                  <a:lnTo>
                    <a:pt x="335" y="44"/>
                  </a:lnTo>
                  <a:lnTo>
                    <a:pt x="338" y="46"/>
                  </a:lnTo>
                  <a:lnTo>
                    <a:pt x="341" y="47"/>
                  </a:lnTo>
                  <a:lnTo>
                    <a:pt x="345" y="47"/>
                  </a:lnTo>
                  <a:lnTo>
                    <a:pt x="348" y="50"/>
                  </a:lnTo>
                  <a:lnTo>
                    <a:pt x="351" y="53"/>
                  </a:lnTo>
                  <a:lnTo>
                    <a:pt x="351" y="56"/>
                  </a:lnTo>
                  <a:lnTo>
                    <a:pt x="353" y="57"/>
                  </a:lnTo>
                  <a:lnTo>
                    <a:pt x="356" y="59"/>
                  </a:lnTo>
                  <a:lnTo>
                    <a:pt x="360" y="60"/>
                  </a:lnTo>
                  <a:lnTo>
                    <a:pt x="363" y="62"/>
                  </a:lnTo>
                  <a:lnTo>
                    <a:pt x="366" y="66"/>
                  </a:lnTo>
                  <a:lnTo>
                    <a:pt x="369" y="69"/>
                  </a:lnTo>
                  <a:lnTo>
                    <a:pt x="369" y="72"/>
                  </a:lnTo>
                  <a:lnTo>
                    <a:pt x="370" y="78"/>
                  </a:lnTo>
                  <a:lnTo>
                    <a:pt x="372" y="76"/>
                  </a:lnTo>
                  <a:lnTo>
                    <a:pt x="375" y="76"/>
                  </a:lnTo>
                  <a:lnTo>
                    <a:pt x="376" y="78"/>
                  </a:lnTo>
                  <a:lnTo>
                    <a:pt x="378" y="81"/>
                  </a:lnTo>
                  <a:lnTo>
                    <a:pt x="380" y="84"/>
                  </a:lnTo>
                  <a:lnTo>
                    <a:pt x="383" y="87"/>
                  </a:lnTo>
                  <a:lnTo>
                    <a:pt x="386" y="88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2" y="85"/>
                  </a:lnTo>
                  <a:lnTo>
                    <a:pt x="394" y="82"/>
                  </a:lnTo>
                  <a:lnTo>
                    <a:pt x="400" y="82"/>
                  </a:lnTo>
                  <a:lnTo>
                    <a:pt x="404" y="82"/>
                  </a:lnTo>
                  <a:lnTo>
                    <a:pt x="405" y="84"/>
                  </a:lnTo>
                  <a:lnTo>
                    <a:pt x="407" y="88"/>
                  </a:lnTo>
                  <a:lnTo>
                    <a:pt x="410" y="90"/>
                  </a:lnTo>
                  <a:lnTo>
                    <a:pt x="413" y="91"/>
                  </a:lnTo>
                  <a:lnTo>
                    <a:pt x="419" y="90"/>
                  </a:lnTo>
                  <a:lnTo>
                    <a:pt x="420" y="85"/>
                  </a:lnTo>
                  <a:lnTo>
                    <a:pt x="420" y="81"/>
                  </a:lnTo>
                  <a:lnTo>
                    <a:pt x="422" y="76"/>
                  </a:lnTo>
                  <a:lnTo>
                    <a:pt x="423" y="73"/>
                  </a:lnTo>
                  <a:lnTo>
                    <a:pt x="426" y="72"/>
                  </a:lnTo>
                  <a:lnTo>
                    <a:pt x="428" y="71"/>
                  </a:lnTo>
                  <a:lnTo>
                    <a:pt x="432" y="71"/>
                  </a:lnTo>
                  <a:lnTo>
                    <a:pt x="438" y="72"/>
                  </a:lnTo>
                  <a:lnTo>
                    <a:pt x="441" y="71"/>
                  </a:lnTo>
                  <a:lnTo>
                    <a:pt x="444" y="66"/>
                  </a:lnTo>
                  <a:lnTo>
                    <a:pt x="445" y="60"/>
                  </a:lnTo>
                  <a:lnTo>
                    <a:pt x="448" y="56"/>
                  </a:lnTo>
                  <a:lnTo>
                    <a:pt x="450" y="56"/>
                  </a:lnTo>
                  <a:lnTo>
                    <a:pt x="453" y="56"/>
                  </a:lnTo>
                  <a:lnTo>
                    <a:pt x="460" y="54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6" y="51"/>
                  </a:lnTo>
                  <a:lnTo>
                    <a:pt x="479" y="48"/>
                  </a:lnTo>
                  <a:lnTo>
                    <a:pt x="482" y="46"/>
                  </a:lnTo>
                  <a:lnTo>
                    <a:pt x="486" y="43"/>
                  </a:lnTo>
                  <a:lnTo>
                    <a:pt x="489" y="41"/>
                  </a:lnTo>
                  <a:lnTo>
                    <a:pt x="494" y="41"/>
                  </a:lnTo>
                  <a:lnTo>
                    <a:pt x="497" y="43"/>
                  </a:lnTo>
                  <a:lnTo>
                    <a:pt x="498" y="43"/>
                  </a:lnTo>
                  <a:lnTo>
                    <a:pt x="501" y="43"/>
                  </a:lnTo>
                  <a:lnTo>
                    <a:pt x="507" y="38"/>
                  </a:lnTo>
                  <a:lnTo>
                    <a:pt x="510" y="37"/>
                  </a:lnTo>
                  <a:lnTo>
                    <a:pt x="513" y="34"/>
                  </a:lnTo>
                  <a:lnTo>
                    <a:pt x="516" y="34"/>
                  </a:lnTo>
                  <a:lnTo>
                    <a:pt x="517" y="37"/>
                  </a:lnTo>
                  <a:lnTo>
                    <a:pt x="520" y="38"/>
                  </a:lnTo>
                  <a:lnTo>
                    <a:pt x="522" y="41"/>
                  </a:lnTo>
                  <a:lnTo>
                    <a:pt x="526" y="43"/>
                  </a:lnTo>
                  <a:lnTo>
                    <a:pt x="527" y="46"/>
                  </a:lnTo>
                  <a:lnTo>
                    <a:pt x="527" y="50"/>
                  </a:lnTo>
                  <a:lnTo>
                    <a:pt x="526" y="54"/>
                  </a:lnTo>
                  <a:lnTo>
                    <a:pt x="525" y="59"/>
                  </a:lnTo>
                  <a:lnTo>
                    <a:pt x="526" y="63"/>
                  </a:lnTo>
                  <a:lnTo>
                    <a:pt x="527" y="68"/>
                  </a:lnTo>
                  <a:lnTo>
                    <a:pt x="532" y="69"/>
                  </a:lnTo>
                  <a:lnTo>
                    <a:pt x="535" y="71"/>
                  </a:lnTo>
                  <a:lnTo>
                    <a:pt x="541" y="71"/>
                  </a:lnTo>
                  <a:lnTo>
                    <a:pt x="545" y="69"/>
                  </a:lnTo>
                  <a:lnTo>
                    <a:pt x="548" y="66"/>
                  </a:lnTo>
                  <a:lnTo>
                    <a:pt x="550" y="63"/>
                  </a:lnTo>
                  <a:lnTo>
                    <a:pt x="552" y="62"/>
                  </a:lnTo>
                  <a:lnTo>
                    <a:pt x="555" y="63"/>
                  </a:lnTo>
                  <a:lnTo>
                    <a:pt x="557" y="65"/>
                  </a:lnTo>
                  <a:lnTo>
                    <a:pt x="563" y="65"/>
                  </a:lnTo>
                  <a:lnTo>
                    <a:pt x="566" y="66"/>
                  </a:lnTo>
                  <a:lnTo>
                    <a:pt x="569" y="68"/>
                  </a:lnTo>
                  <a:lnTo>
                    <a:pt x="570" y="69"/>
                  </a:lnTo>
                  <a:lnTo>
                    <a:pt x="572" y="73"/>
                  </a:lnTo>
                  <a:lnTo>
                    <a:pt x="573" y="76"/>
                  </a:lnTo>
                  <a:lnTo>
                    <a:pt x="573" y="78"/>
                  </a:lnTo>
                  <a:lnTo>
                    <a:pt x="570" y="78"/>
                  </a:lnTo>
                  <a:lnTo>
                    <a:pt x="566" y="78"/>
                  </a:lnTo>
                  <a:lnTo>
                    <a:pt x="563" y="79"/>
                  </a:lnTo>
                  <a:lnTo>
                    <a:pt x="561" y="82"/>
                  </a:lnTo>
                  <a:lnTo>
                    <a:pt x="558" y="85"/>
                  </a:lnTo>
                  <a:lnTo>
                    <a:pt x="557" y="91"/>
                  </a:lnTo>
                  <a:lnTo>
                    <a:pt x="555" y="97"/>
                  </a:lnTo>
                  <a:lnTo>
                    <a:pt x="555" y="103"/>
                  </a:lnTo>
                  <a:lnTo>
                    <a:pt x="558" y="106"/>
                  </a:lnTo>
                  <a:lnTo>
                    <a:pt x="561" y="113"/>
                  </a:lnTo>
                  <a:lnTo>
                    <a:pt x="561" y="116"/>
                  </a:lnTo>
                  <a:lnTo>
                    <a:pt x="563" y="122"/>
                  </a:lnTo>
                  <a:lnTo>
                    <a:pt x="563" y="128"/>
                  </a:lnTo>
                  <a:lnTo>
                    <a:pt x="561" y="131"/>
                  </a:lnTo>
                  <a:lnTo>
                    <a:pt x="560" y="132"/>
                  </a:lnTo>
                  <a:lnTo>
                    <a:pt x="557" y="132"/>
                  </a:lnTo>
                  <a:lnTo>
                    <a:pt x="555" y="132"/>
                  </a:lnTo>
                  <a:lnTo>
                    <a:pt x="554" y="135"/>
                  </a:lnTo>
                  <a:lnTo>
                    <a:pt x="552" y="141"/>
                  </a:lnTo>
                  <a:lnTo>
                    <a:pt x="551" y="144"/>
                  </a:lnTo>
                  <a:lnTo>
                    <a:pt x="550" y="148"/>
                  </a:lnTo>
                  <a:lnTo>
                    <a:pt x="548" y="153"/>
                  </a:lnTo>
                  <a:lnTo>
                    <a:pt x="548" y="153"/>
                  </a:lnTo>
                  <a:lnTo>
                    <a:pt x="547" y="157"/>
                  </a:lnTo>
                  <a:lnTo>
                    <a:pt x="545" y="162"/>
                  </a:lnTo>
                  <a:lnTo>
                    <a:pt x="544" y="168"/>
                  </a:lnTo>
                  <a:lnTo>
                    <a:pt x="544" y="172"/>
                  </a:lnTo>
                  <a:lnTo>
                    <a:pt x="541" y="176"/>
                  </a:lnTo>
                  <a:lnTo>
                    <a:pt x="539" y="182"/>
                  </a:lnTo>
                  <a:lnTo>
                    <a:pt x="541" y="184"/>
                  </a:lnTo>
                  <a:lnTo>
                    <a:pt x="544" y="184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1" y="184"/>
                  </a:lnTo>
                  <a:lnTo>
                    <a:pt x="554" y="185"/>
                  </a:lnTo>
                  <a:lnTo>
                    <a:pt x="555" y="188"/>
                  </a:lnTo>
                  <a:lnTo>
                    <a:pt x="555" y="191"/>
                  </a:lnTo>
                  <a:lnTo>
                    <a:pt x="555" y="195"/>
                  </a:lnTo>
                  <a:lnTo>
                    <a:pt x="557" y="200"/>
                  </a:lnTo>
                  <a:lnTo>
                    <a:pt x="560" y="203"/>
                  </a:lnTo>
                  <a:lnTo>
                    <a:pt x="564" y="204"/>
                  </a:lnTo>
                  <a:lnTo>
                    <a:pt x="566" y="204"/>
                  </a:lnTo>
                  <a:lnTo>
                    <a:pt x="563" y="207"/>
                  </a:lnTo>
                  <a:lnTo>
                    <a:pt x="560" y="210"/>
                  </a:lnTo>
                  <a:lnTo>
                    <a:pt x="558" y="216"/>
                  </a:lnTo>
                  <a:lnTo>
                    <a:pt x="557" y="219"/>
                  </a:lnTo>
                  <a:lnTo>
                    <a:pt x="554" y="225"/>
                  </a:lnTo>
                  <a:lnTo>
                    <a:pt x="554" y="231"/>
                  </a:lnTo>
                  <a:lnTo>
                    <a:pt x="552" y="237"/>
                  </a:lnTo>
                  <a:lnTo>
                    <a:pt x="552" y="241"/>
                  </a:lnTo>
                  <a:lnTo>
                    <a:pt x="551" y="245"/>
                  </a:lnTo>
                  <a:lnTo>
                    <a:pt x="551" y="254"/>
                  </a:lnTo>
                  <a:lnTo>
                    <a:pt x="550" y="259"/>
                  </a:lnTo>
                  <a:lnTo>
                    <a:pt x="547" y="260"/>
                  </a:lnTo>
                  <a:lnTo>
                    <a:pt x="544" y="263"/>
                  </a:lnTo>
                  <a:lnTo>
                    <a:pt x="545" y="269"/>
                  </a:lnTo>
                  <a:lnTo>
                    <a:pt x="548" y="273"/>
                  </a:lnTo>
                  <a:lnTo>
                    <a:pt x="550" y="278"/>
                  </a:lnTo>
                  <a:lnTo>
                    <a:pt x="548" y="281"/>
                  </a:lnTo>
                  <a:lnTo>
                    <a:pt x="547" y="288"/>
                  </a:lnTo>
                  <a:lnTo>
                    <a:pt x="545" y="298"/>
                  </a:lnTo>
                  <a:lnTo>
                    <a:pt x="544" y="309"/>
                  </a:lnTo>
                  <a:lnTo>
                    <a:pt x="544" y="319"/>
                  </a:lnTo>
                  <a:lnTo>
                    <a:pt x="542" y="325"/>
                  </a:lnTo>
                  <a:lnTo>
                    <a:pt x="541" y="332"/>
                  </a:lnTo>
                  <a:lnTo>
                    <a:pt x="536" y="335"/>
                  </a:lnTo>
                  <a:lnTo>
                    <a:pt x="532" y="335"/>
                  </a:lnTo>
                  <a:lnTo>
                    <a:pt x="527" y="334"/>
                  </a:lnTo>
                  <a:lnTo>
                    <a:pt x="523" y="332"/>
                  </a:lnTo>
                  <a:lnTo>
                    <a:pt x="520" y="334"/>
                  </a:lnTo>
                  <a:lnTo>
                    <a:pt x="519" y="337"/>
                  </a:lnTo>
                  <a:lnTo>
                    <a:pt x="519" y="339"/>
                  </a:lnTo>
                  <a:lnTo>
                    <a:pt x="514" y="339"/>
                  </a:lnTo>
                  <a:lnTo>
                    <a:pt x="510" y="341"/>
                  </a:lnTo>
                  <a:lnTo>
                    <a:pt x="505" y="344"/>
                  </a:lnTo>
                  <a:lnTo>
                    <a:pt x="507" y="344"/>
                  </a:lnTo>
                  <a:lnTo>
                    <a:pt x="508" y="348"/>
                  </a:lnTo>
                  <a:lnTo>
                    <a:pt x="510" y="351"/>
                  </a:lnTo>
                  <a:lnTo>
                    <a:pt x="511" y="354"/>
                  </a:lnTo>
                  <a:lnTo>
                    <a:pt x="513" y="359"/>
                  </a:lnTo>
                  <a:lnTo>
                    <a:pt x="516" y="360"/>
                  </a:lnTo>
                  <a:lnTo>
                    <a:pt x="517" y="359"/>
                  </a:lnTo>
                  <a:lnTo>
                    <a:pt x="519" y="357"/>
                  </a:lnTo>
                  <a:lnTo>
                    <a:pt x="520" y="357"/>
                  </a:lnTo>
                  <a:lnTo>
                    <a:pt x="523" y="359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6"/>
                  </a:lnTo>
                  <a:lnTo>
                    <a:pt x="525" y="367"/>
                  </a:lnTo>
                  <a:lnTo>
                    <a:pt x="527" y="370"/>
                  </a:lnTo>
                  <a:lnTo>
                    <a:pt x="523" y="373"/>
                  </a:lnTo>
                  <a:lnTo>
                    <a:pt x="517" y="378"/>
                  </a:lnTo>
                  <a:lnTo>
                    <a:pt x="516" y="381"/>
                  </a:lnTo>
                  <a:lnTo>
                    <a:pt x="513" y="382"/>
                  </a:lnTo>
                  <a:lnTo>
                    <a:pt x="508" y="384"/>
                  </a:lnTo>
                  <a:lnTo>
                    <a:pt x="504" y="385"/>
                  </a:lnTo>
                  <a:lnTo>
                    <a:pt x="501" y="387"/>
                  </a:lnTo>
                  <a:lnTo>
                    <a:pt x="497" y="384"/>
                  </a:lnTo>
                  <a:lnTo>
                    <a:pt x="492" y="382"/>
                  </a:lnTo>
                  <a:lnTo>
                    <a:pt x="489" y="384"/>
                  </a:lnTo>
                  <a:lnTo>
                    <a:pt x="485" y="391"/>
                  </a:lnTo>
                  <a:lnTo>
                    <a:pt x="483" y="397"/>
                  </a:lnTo>
                  <a:lnTo>
                    <a:pt x="480" y="401"/>
                  </a:lnTo>
                  <a:lnTo>
                    <a:pt x="477" y="406"/>
                  </a:lnTo>
                  <a:lnTo>
                    <a:pt x="472" y="409"/>
                  </a:lnTo>
                  <a:lnTo>
                    <a:pt x="464" y="412"/>
                  </a:lnTo>
                  <a:lnTo>
                    <a:pt x="463" y="417"/>
                  </a:lnTo>
                  <a:lnTo>
                    <a:pt x="460" y="420"/>
                  </a:lnTo>
                  <a:lnTo>
                    <a:pt x="457" y="423"/>
                  </a:lnTo>
                  <a:lnTo>
                    <a:pt x="454" y="425"/>
                  </a:lnTo>
                  <a:lnTo>
                    <a:pt x="450" y="428"/>
                  </a:lnTo>
                  <a:lnTo>
                    <a:pt x="445" y="429"/>
                  </a:lnTo>
                  <a:lnTo>
                    <a:pt x="441" y="431"/>
                  </a:lnTo>
                  <a:lnTo>
                    <a:pt x="438" y="432"/>
                  </a:lnTo>
                  <a:lnTo>
                    <a:pt x="438" y="436"/>
                  </a:lnTo>
                  <a:lnTo>
                    <a:pt x="439" y="438"/>
                  </a:lnTo>
                  <a:lnTo>
                    <a:pt x="441" y="441"/>
                  </a:lnTo>
                  <a:lnTo>
                    <a:pt x="442" y="442"/>
                  </a:lnTo>
                  <a:lnTo>
                    <a:pt x="442" y="445"/>
                  </a:lnTo>
                  <a:lnTo>
                    <a:pt x="441" y="448"/>
                  </a:lnTo>
                  <a:lnTo>
                    <a:pt x="441" y="450"/>
                  </a:lnTo>
                  <a:lnTo>
                    <a:pt x="438" y="448"/>
                  </a:lnTo>
                  <a:lnTo>
                    <a:pt x="432" y="448"/>
                  </a:lnTo>
                  <a:lnTo>
                    <a:pt x="425" y="447"/>
                  </a:lnTo>
                  <a:lnTo>
                    <a:pt x="419" y="444"/>
                  </a:lnTo>
                  <a:lnTo>
                    <a:pt x="414" y="442"/>
                  </a:lnTo>
                  <a:lnTo>
                    <a:pt x="408" y="439"/>
                  </a:lnTo>
                  <a:lnTo>
                    <a:pt x="404" y="436"/>
                  </a:lnTo>
                  <a:lnTo>
                    <a:pt x="394" y="434"/>
                  </a:lnTo>
                  <a:lnTo>
                    <a:pt x="391" y="432"/>
                  </a:lnTo>
                  <a:lnTo>
                    <a:pt x="386" y="432"/>
                  </a:lnTo>
                  <a:lnTo>
                    <a:pt x="382" y="429"/>
                  </a:lnTo>
                  <a:lnTo>
                    <a:pt x="378" y="426"/>
                  </a:lnTo>
                  <a:lnTo>
                    <a:pt x="373" y="426"/>
                  </a:lnTo>
                  <a:lnTo>
                    <a:pt x="367" y="426"/>
                  </a:lnTo>
                  <a:lnTo>
                    <a:pt x="364" y="429"/>
                  </a:lnTo>
                  <a:lnTo>
                    <a:pt x="358" y="432"/>
                  </a:lnTo>
                  <a:lnTo>
                    <a:pt x="353" y="432"/>
                  </a:lnTo>
                  <a:lnTo>
                    <a:pt x="348" y="432"/>
                  </a:lnTo>
                  <a:lnTo>
                    <a:pt x="344" y="432"/>
                  </a:lnTo>
                  <a:lnTo>
                    <a:pt x="339" y="431"/>
                  </a:lnTo>
                  <a:lnTo>
                    <a:pt x="332" y="432"/>
                  </a:lnTo>
                  <a:lnTo>
                    <a:pt x="328" y="435"/>
                  </a:lnTo>
                  <a:lnTo>
                    <a:pt x="323" y="438"/>
                  </a:lnTo>
                  <a:lnTo>
                    <a:pt x="317" y="442"/>
                  </a:lnTo>
                  <a:lnTo>
                    <a:pt x="316" y="439"/>
                  </a:lnTo>
                  <a:lnTo>
                    <a:pt x="314" y="435"/>
                  </a:lnTo>
                  <a:lnTo>
                    <a:pt x="311" y="432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3" y="429"/>
                  </a:lnTo>
                  <a:lnTo>
                    <a:pt x="301" y="431"/>
                  </a:lnTo>
                  <a:lnTo>
                    <a:pt x="297" y="431"/>
                  </a:lnTo>
                  <a:lnTo>
                    <a:pt x="297" y="4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" name="Freeform 46"/>
            <p:cNvSpPr>
              <a:spLocks/>
            </p:cNvSpPr>
            <p:nvPr/>
          </p:nvSpPr>
          <p:spPr bwMode="auto">
            <a:xfrm>
              <a:off x="1050" y="2942"/>
              <a:ext cx="650" cy="591"/>
            </a:xfrm>
            <a:custGeom>
              <a:avLst/>
              <a:gdLst/>
              <a:ahLst/>
              <a:cxnLst>
                <a:cxn ang="0">
                  <a:pos x="555" y="389"/>
                </a:cxn>
                <a:cxn ang="0">
                  <a:pos x="527" y="400"/>
                </a:cxn>
                <a:cxn ang="0">
                  <a:pos x="550" y="441"/>
                </a:cxn>
                <a:cxn ang="0">
                  <a:pos x="547" y="483"/>
                </a:cxn>
                <a:cxn ang="0">
                  <a:pos x="547" y="528"/>
                </a:cxn>
                <a:cxn ang="0">
                  <a:pos x="541" y="561"/>
                </a:cxn>
                <a:cxn ang="0">
                  <a:pos x="513" y="589"/>
                </a:cxn>
                <a:cxn ang="0">
                  <a:pos x="455" y="588"/>
                </a:cxn>
                <a:cxn ang="0">
                  <a:pos x="433" y="569"/>
                </a:cxn>
                <a:cxn ang="0">
                  <a:pos x="416" y="542"/>
                </a:cxn>
                <a:cxn ang="0">
                  <a:pos x="428" y="483"/>
                </a:cxn>
                <a:cxn ang="0">
                  <a:pos x="402" y="442"/>
                </a:cxn>
                <a:cxn ang="0">
                  <a:pos x="369" y="389"/>
                </a:cxn>
                <a:cxn ang="0">
                  <a:pos x="333" y="335"/>
                </a:cxn>
                <a:cxn ang="0">
                  <a:pos x="293" y="307"/>
                </a:cxn>
                <a:cxn ang="0">
                  <a:pos x="246" y="312"/>
                </a:cxn>
                <a:cxn ang="0">
                  <a:pos x="183" y="334"/>
                </a:cxn>
                <a:cxn ang="0">
                  <a:pos x="131" y="360"/>
                </a:cxn>
                <a:cxn ang="0">
                  <a:pos x="108" y="403"/>
                </a:cxn>
                <a:cxn ang="0">
                  <a:pos x="87" y="442"/>
                </a:cxn>
                <a:cxn ang="0">
                  <a:pos x="61" y="422"/>
                </a:cxn>
                <a:cxn ang="0">
                  <a:pos x="15" y="410"/>
                </a:cxn>
                <a:cxn ang="0">
                  <a:pos x="8" y="347"/>
                </a:cxn>
                <a:cxn ang="0">
                  <a:pos x="20" y="303"/>
                </a:cxn>
                <a:cxn ang="0">
                  <a:pos x="42" y="259"/>
                </a:cxn>
                <a:cxn ang="0">
                  <a:pos x="67" y="232"/>
                </a:cxn>
                <a:cxn ang="0">
                  <a:pos x="77" y="198"/>
                </a:cxn>
                <a:cxn ang="0">
                  <a:pos x="92" y="166"/>
                </a:cxn>
                <a:cxn ang="0">
                  <a:pos x="87" y="135"/>
                </a:cxn>
                <a:cxn ang="0">
                  <a:pos x="70" y="97"/>
                </a:cxn>
                <a:cxn ang="0">
                  <a:pos x="92" y="82"/>
                </a:cxn>
                <a:cxn ang="0">
                  <a:pos x="118" y="65"/>
                </a:cxn>
                <a:cxn ang="0">
                  <a:pos x="137" y="25"/>
                </a:cxn>
                <a:cxn ang="0">
                  <a:pos x="147" y="7"/>
                </a:cxn>
                <a:cxn ang="0">
                  <a:pos x="184" y="4"/>
                </a:cxn>
                <a:cxn ang="0">
                  <a:pos x="219" y="22"/>
                </a:cxn>
                <a:cxn ang="0">
                  <a:pos x="269" y="32"/>
                </a:cxn>
                <a:cxn ang="0">
                  <a:pos x="290" y="32"/>
                </a:cxn>
                <a:cxn ang="0">
                  <a:pos x="330" y="38"/>
                </a:cxn>
                <a:cxn ang="0">
                  <a:pos x="368" y="51"/>
                </a:cxn>
                <a:cxn ang="0">
                  <a:pos x="389" y="53"/>
                </a:cxn>
                <a:cxn ang="0">
                  <a:pos x="399" y="66"/>
                </a:cxn>
                <a:cxn ang="0">
                  <a:pos x="421" y="79"/>
                </a:cxn>
                <a:cxn ang="0">
                  <a:pos x="433" y="94"/>
                </a:cxn>
                <a:cxn ang="0">
                  <a:pos x="434" y="135"/>
                </a:cxn>
                <a:cxn ang="0">
                  <a:pos x="452" y="159"/>
                </a:cxn>
                <a:cxn ang="0">
                  <a:pos x="478" y="169"/>
                </a:cxn>
                <a:cxn ang="0">
                  <a:pos x="528" y="157"/>
                </a:cxn>
                <a:cxn ang="0">
                  <a:pos x="580" y="178"/>
                </a:cxn>
                <a:cxn ang="0">
                  <a:pos x="606" y="204"/>
                </a:cxn>
                <a:cxn ang="0">
                  <a:pos x="625" y="253"/>
                </a:cxn>
                <a:cxn ang="0">
                  <a:pos x="628" y="292"/>
                </a:cxn>
                <a:cxn ang="0">
                  <a:pos x="647" y="313"/>
                </a:cxn>
                <a:cxn ang="0">
                  <a:pos x="646" y="347"/>
                </a:cxn>
                <a:cxn ang="0">
                  <a:pos x="643" y="385"/>
                </a:cxn>
                <a:cxn ang="0">
                  <a:pos x="640" y="420"/>
                </a:cxn>
                <a:cxn ang="0">
                  <a:pos x="618" y="407"/>
                </a:cxn>
                <a:cxn ang="0">
                  <a:pos x="605" y="394"/>
                </a:cxn>
                <a:cxn ang="0">
                  <a:pos x="574" y="379"/>
                </a:cxn>
              </a:cxnLst>
              <a:rect l="0" t="0" r="r" b="b"/>
              <a:pathLst>
                <a:path w="650" h="591">
                  <a:moveTo>
                    <a:pt x="565" y="379"/>
                  </a:moveTo>
                  <a:lnTo>
                    <a:pt x="563" y="379"/>
                  </a:lnTo>
                  <a:lnTo>
                    <a:pt x="562" y="382"/>
                  </a:lnTo>
                  <a:lnTo>
                    <a:pt x="562" y="385"/>
                  </a:lnTo>
                  <a:lnTo>
                    <a:pt x="560" y="386"/>
                  </a:lnTo>
                  <a:lnTo>
                    <a:pt x="560" y="388"/>
                  </a:lnTo>
                  <a:lnTo>
                    <a:pt x="560" y="389"/>
                  </a:lnTo>
                  <a:lnTo>
                    <a:pt x="559" y="389"/>
                  </a:lnTo>
                  <a:lnTo>
                    <a:pt x="556" y="389"/>
                  </a:lnTo>
                  <a:lnTo>
                    <a:pt x="555" y="389"/>
                  </a:lnTo>
                  <a:lnTo>
                    <a:pt x="553" y="386"/>
                  </a:lnTo>
                  <a:lnTo>
                    <a:pt x="552" y="384"/>
                  </a:lnTo>
                  <a:lnTo>
                    <a:pt x="546" y="381"/>
                  </a:lnTo>
                  <a:lnTo>
                    <a:pt x="543" y="379"/>
                  </a:lnTo>
                  <a:lnTo>
                    <a:pt x="538" y="378"/>
                  </a:lnTo>
                  <a:lnTo>
                    <a:pt x="534" y="379"/>
                  </a:lnTo>
                  <a:lnTo>
                    <a:pt x="530" y="385"/>
                  </a:lnTo>
                  <a:lnTo>
                    <a:pt x="528" y="389"/>
                  </a:lnTo>
                  <a:lnTo>
                    <a:pt x="527" y="394"/>
                  </a:lnTo>
                  <a:lnTo>
                    <a:pt x="527" y="400"/>
                  </a:lnTo>
                  <a:lnTo>
                    <a:pt x="530" y="404"/>
                  </a:lnTo>
                  <a:lnTo>
                    <a:pt x="531" y="410"/>
                  </a:lnTo>
                  <a:lnTo>
                    <a:pt x="533" y="413"/>
                  </a:lnTo>
                  <a:lnTo>
                    <a:pt x="535" y="416"/>
                  </a:lnTo>
                  <a:lnTo>
                    <a:pt x="538" y="419"/>
                  </a:lnTo>
                  <a:lnTo>
                    <a:pt x="543" y="420"/>
                  </a:lnTo>
                  <a:lnTo>
                    <a:pt x="547" y="428"/>
                  </a:lnTo>
                  <a:lnTo>
                    <a:pt x="550" y="432"/>
                  </a:lnTo>
                  <a:lnTo>
                    <a:pt x="552" y="436"/>
                  </a:lnTo>
                  <a:lnTo>
                    <a:pt x="550" y="441"/>
                  </a:lnTo>
                  <a:lnTo>
                    <a:pt x="549" y="445"/>
                  </a:lnTo>
                  <a:lnTo>
                    <a:pt x="549" y="448"/>
                  </a:lnTo>
                  <a:lnTo>
                    <a:pt x="547" y="450"/>
                  </a:lnTo>
                  <a:lnTo>
                    <a:pt x="544" y="451"/>
                  </a:lnTo>
                  <a:lnTo>
                    <a:pt x="538" y="454"/>
                  </a:lnTo>
                  <a:lnTo>
                    <a:pt x="538" y="457"/>
                  </a:lnTo>
                  <a:lnTo>
                    <a:pt x="537" y="461"/>
                  </a:lnTo>
                  <a:lnTo>
                    <a:pt x="541" y="466"/>
                  </a:lnTo>
                  <a:lnTo>
                    <a:pt x="544" y="472"/>
                  </a:lnTo>
                  <a:lnTo>
                    <a:pt x="547" y="483"/>
                  </a:lnTo>
                  <a:lnTo>
                    <a:pt x="549" y="491"/>
                  </a:lnTo>
                  <a:lnTo>
                    <a:pt x="549" y="495"/>
                  </a:lnTo>
                  <a:lnTo>
                    <a:pt x="549" y="501"/>
                  </a:lnTo>
                  <a:lnTo>
                    <a:pt x="549" y="506"/>
                  </a:lnTo>
                  <a:lnTo>
                    <a:pt x="547" y="510"/>
                  </a:lnTo>
                  <a:lnTo>
                    <a:pt x="549" y="513"/>
                  </a:lnTo>
                  <a:lnTo>
                    <a:pt x="550" y="514"/>
                  </a:lnTo>
                  <a:lnTo>
                    <a:pt x="552" y="517"/>
                  </a:lnTo>
                  <a:lnTo>
                    <a:pt x="550" y="522"/>
                  </a:lnTo>
                  <a:lnTo>
                    <a:pt x="547" y="528"/>
                  </a:lnTo>
                  <a:lnTo>
                    <a:pt x="546" y="531"/>
                  </a:lnTo>
                  <a:lnTo>
                    <a:pt x="546" y="535"/>
                  </a:lnTo>
                  <a:lnTo>
                    <a:pt x="546" y="539"/>
                  </a:lnTo>
                  <a:lnTo>
                    <a:pt x="544" y="541"/>
                  </a:lnTo>
                  <a:lnTo>
                    <a:pt x="541" y="544"/>
                  </a:lnTo>
                  <a:lnTo>
                    <a:pt x="538" y="545"/>
                  </a:lnTo>
                  <a:lnTo>
                    <a:pt x="537" y="548"/>
                  </a:lnTo>
                  <a:lnTo>
                    <a:pt x="538" y="551"/>
                  </a:lnTo>
                  <a:lnTo>
                    <a:pt x="540" y="557"/>
                  </a:lnTo>
                  <a:lnTo>
                    <a:pt x="541" y="561"/>
                  </a:lnTo>
                  <a:lnTo>
                    <a:pt x="543" y="566"/>
                  </a:lnTo>
                  <a:lnTo>
                    <a:pt x="543" y="567"/>
                  </a:lnTo>
                  <a:lnTo>
                    <a:pt x="544" y="570"/>
                  </a:lnTo>
                  <a:lnTo>
                    <a:pt x="544" y="572"/>
                  </a:lnTo>
                  <a:lnTo>
                    <a:pt x="540" y="575"/>
                  </a:lnTo>
                  <a:lnTo>
                    <a:pt x="534" y="579"/>
                  </a:lnTo>
                  <a:lnTo>
                    <a:pt x="528" y="582"/>
                  </a:lnTo>
                  <a:lnTo>
                    <a:pt x="524" y="585"/>
                  </a:lnTo>
                  <a:lnTo>
                    <a:pt x="518" y="586"/>
                  </a:lnTo>
                  <a:lnTo>
                    <a:pt x="513" y="589"/>
                  </a:lnTo>
                  <a:lnTo>
                    <a:pt x="506" y="591"/>
                  </a:lnTo>
                  <a:lnTo>
                    <a:pt x="497" y="591"/>
                  </a:lnTo>
                  <a:lnTo>
                    <a:pt x="493" y="589"/>
                  </a:lnTo>
                  <a:lnTo>
                    <a:pt x="487" y="588"/>
                  </a:lnTo>
                  <a:lnTo>
                    <a:pt x="483" y="586"/>
                  </a:lnTo>
                  <a:lnTo>
                    <a:pt x="478" y="585"/>
                  </a:lnTo>
                  <a:lnTo>
                    <a:pt x="472" y="583"/>
                  </a:lnTo>
                  <a:lnTo>
                    <a:pt x="463" y="585"/>
                  </a:lnTo>
                  <a:lnTo>
                    <a:pt x="459" y="586"/>
                  </a:lnTo>
                  <a:lnTo>
                    <a:pt x="455" y="588"/>
                  </a:lnTo>
                  <a:lnTo>
                    <a:pt x="449" y="589"/>
                  </a:lnTo>
                  <a:lnTo>
                    <a:pt x="444" y="591"/>
                  </a:lnTo>
                  <a:lnTo>
                    <a:pt x="440" y="591"/>
                  </a:lnTo>
                  <a:lnTo>
                    <a:pt x="440" y="589"/>
                  </a:lnTo>
                  <a:lnTo>
                    <a:pt x="441" y="586"/>
                  </a:lnTo>
                  <a:lnTo>
                    <a:pt x="443" y="580"/>
                  </a:lnTo>
                  <a:lnTo>
                    <a:pt x="441" y="578"/>
                  </a:lnTo>
                  <a:lnTo>
                    <a:pt x="438" y="575"/>
                  </a:lnTo>
                  <a:lnTo>
                    <a:pt x="434" y="572"/>
                  </a:lnTo>
                  <a:lnTo>
                    <a:pt x="433" y="569"/>
                  </a:lnTo>
                  <a:lnTo>
                    <a:pt x="433" y="564"/>
                  </a:lnTo>
                  <a:lnTo>
                    <a:pt x="431" y="560"/>
                  </a:lnTo>
                  <a:lnTo>
                    <a:pt x="430" y="557"/>
                  </a:lnTo>
                  <a:lnTo>
                    <a:pt x="428" y="557"/>
                  </a:lnTo>
                  <a:lnTo>
                    <a:pt x="424" y="553"/>
                  </a:lnTo>
                  <a:lnTo>
                    <a:pt x="424" y="551"/>
                  </a:lnTo>
                  <a:lnTo>
                    <a:pt x="424" y="548"/>
                  </a:lnTo>
                  <a:lnTo>
                    <a:pt x="422" y="547"/>
                  </a:lnTo>
                  <a:lnTo>
                    <a:pt x="419" y="545"/>
                  </a:lnTo>
                  <a:lnTo>
                    <a:pt x="416" y="542"/>
                  </a:lnTo>
                  <a:lnTo>
                    <a:pt x="415" y="539"/>
                  </a:lnTo>
                  <a:lnTo>
                    <a:pt x="418" y="536"/>
                  </a:lnTo>
                  <a:lnTo>
                    <a:pt x="424" y="532"/>
                  </a:lnTo>
                  <a:lnTo>
                    <a:pt x="425" y="526"/>
                  </a:lnTo>
                  <a:lnTo>
                    <a:pt x="431" y="516"/>
                  </a:lnTo>
                  <a:lnTo>
                    <a:pt x="431" y="511"/>
                  </a:lnTo>
                  <a:lnTo>
                    <a:pt x="431" y="503"/>
                  </a:lnTo>
                  <a:lnTo>
                    <a:pt x="430" y="497"/>
                  </a:lnTo>
                  <a:lnTo>
                    <a:pt x="428" y="491"/>
                  </a:lnTo>
                  <a:lnTo>
                    <a:pt x="428" y="483"/>
                  </a:lnTo>
                  <a:lnTo>
                    <a:pt x="428" y="479"/>
                  </a:lnTo>
                  <a:lnTo>
                    <a:pt x="430" y="475"/>
                  </a:lnTo>
                  <a:lnTo>
                    <a:pt x="431" y="470"/>
                  </a:lnTo>
                  <a:lnTo>
                    <a:pt x="431" y="464"/>
                  </a:lnTo>
                  <a:lnTo>
                    <a:pt x="427" y="457"/>
                  </a:lnTo>
                  <a:lnTo>
                    <a:pt x="424" y="453"/>
                  </a:lnTo>
                  <a:lnTo>
                    <a:pt x="416" y="450"/>
                  </a:lnTo>
                  <a:lnTo>
                    <a:pt x="412" y="447"/>
                  </a:lnTo>
                  <a:lnTo>
                    <a:pt x="406" y="445"/>
                  </a:lnTo>
                  <a:lnTo>
                    <a:pt x="402" y="442"/>
                  </a:lnTo>
                  <a:lnTo>
                    <a:pt x="397" y="438"/>
                  </a:lnTo>
                  <a:lnTo>
                    <a:pt x="393" y="432"/>
                  </a:lnTo>
                  <a:lnTo>
                    <a:pt x="390" y="426"/>
                  </a:lnTo>
                  <a:lnTo>
                    <a:pt x="386" y="414"/>
                  </a:lnTo>
                  <a:lnTo>
                    <a:pt x="381" y="410"/>
                  </a:lnTo>
                  <a:lnTo>
                    <a:pt x="380" y="406"/>
                  </a:lnTo>
                  <a:lnTo>
                    <a:pt x="378" y="403"/>
                  </a:lnTo>
                  <a:lnTo>
                    <a:pt x="375" y="401"/>
                  </a:lnTo>
                  <a:lnTo>
                    <a:pt x="372" y="394"/>
                  </a:lnTo>
                  <a:lnTo>
                    <a:pt x="369" y="389"/>
                  </a:lnTo>
                  <a:lnTo>
                    <a:pt x="366" y="384"/>
                  </a:lnTo>
                  <a:lnTo>
                    <a:pt x="364" y="378"/>
                  </a:lnTo>
                  <a:lnTo>
                    <a:pt x="361" y="373"/>
                  </a:lnTo>
                  <a:lnTo>
                    <a:pt x="358" y="367"/>
                  </a:lnTo>
                  <a:lnTo>
                    <a:pt x="355" y="361"/>
                  </a:lnTo>
                  <a:lnTo>
                    <a:pt x="352" y="354"/>
                  </a:lnTo>
                  <a:lnTo>
                    <a:pt x="349" y="350"/>
                  </a:lnTo>
                  <a:lnTo>
                    <a:pt x="346" y="342"/>
                  </a:lnTo>
                  <a:lnTo>
                    <a:pt x="337" y="338"/>
                  </a:lnTo>
                  <a:lnTo>
                    <a:pt x="333" y="335"/>
                  </a:lnTo>
                  <a:lnTo>
                    <a:pt x="327" y="331"/>
                  </a:lnTo>
                  <a:lnTo>
                    <a:pt x="319" y="326"/>
                  </a:lnTo>
                  <a:lnTo>
                    <a:pt x="316" y="323"/>
                  </a:lnTo>
                  <a:lnTo>
                    <a:pt x="312" y="322"/>
                  </a:lnTo>
                  <a:lnTo>
                    <a:pt x="308" y="320"/>
                  </a:lnTo>
                  <a:lnTo>
                    <a:pt x="303" y="319"/>
                  </a:lnTo>
                  <a:lnTo>
                    <a:pt x="300" y="316"/>
                  </a:lnTo>
                  <a:lnTo>
                    <a:pt x="299" y="313"/>
                  </a:lnTo>
                  <a:lnTo>
                    <a:pt x="294" y="310"/>
                  </a:lnTo>
                  <a:lnTo>
                    <a:pt x="293" y="307"/>
                  </a:lnTo>
                  <a:lnTo>
                    <a:pt x="290" y="307"/>
                  </a:lnTo>
                  <a:lnTo>
                    <a:pt x="286" y="307"/>
                  </a:lnTo>
                  <a:lnTo>
                    <a:pt x="281" y="306"/>
                  </a:lnTo>
                  <a:lnTo>
                    <a:pt x="277" y="304"/>
                  </a:lnTo>
                  <a:lnTo>
                    <a:pt x="274" y="306"/>
                  </a:lnTo>
                  <a:lnTo>
                    <a:pt x="268" y="306"/>
                  </a:lnTo>
                  <a:lnTo>
                    <a:pt x="264" y="306"/>
                  </a:lnTo>
                  <a:lnTo>
                    <a:pt x="256" y="309"/>
                  </a:lnTo>
                  <a:lnTo>
                    <a:pt x="250" y="310"/>
                  </a:lnTo>
                  <a:lnTo>
                    <a:pt x="246" y="312"/>
                  </a:lnTo>
                  <a:lnTo>
                    <a:pt x="237" y="313"/>
                  </a:lnTo>
                  <a:lnTo>
                    <a:pt x="231" y="316"/>
                  </a:lnTo>
                  <a:lnTo>
                    <a:pt x="228" y="317"/>
                  </a:lnTo>
                  <a:lnTo>
                    <a:pt x="224" y="322"/>
                  </a:lnTo>
                  <a:lnTo>
                    <a:pt x="218" y="322"/>
                  </a:lnTo>
                  <a:lnTo>
                    <a:pt x="215" y="323"/>
                  </a:lnTo>
                  <a:lnTo>
                    <a:pt x="209" y="325"/>
                  </a:lnTo>
                  <a:lnTo>
                    <a:pt x="197" y="328"/>
                  </a:lnTo>
                  <a:lnTo>
                    <a:pt x="190" y="331"/>
                  </a:lnTo>
                  <a:lnTo>
                    <a:pt x="183" y="334"/>
                  </a:lnTo>
                  <a:lnTo>
                    <a:pt x="178" y="335"/>
                  </a:lnTo>
                  <a:lnTo>
                    <a:pt x="174" y="338"/>
                  </a:lnTo>
                  <a:lnTo>
                    <a:pt x="165" y="339"/>
                  </a:lnTo>
                  <a:lnTo>
                    <a:pt x="161" y="342"/>
                  </a:lnTo>
                  <a:lnTo>
                    <a:pt x="158" y="344"/>
                  </a:lnTo>
                  <a:lnTo>
                    <a:pt x="153" y="348"/>
                  </a:lnTo>
                  <a:lnTo>
                    <a:pt x="147" y="351"/>
                  </a:lnTo>
                  <a:lnTo>
                    <a:pt x="142" y="354"/>
                  </a:lnTo>
                  <a:lnTo>
                    <a:pt x="137" y="357"/>
                  </a:lnTo>
                  <a:lnTo>
                    <a:pt x="131" y="360"/>
                  </a:lnTo>
                  <a:lnTo>
                    <a:pt x="127" y="363"/>
                  </a:lnTo>
                  <a:lnTo>
                    <a:pt x="121" y="364"/>
                  </a:lnTo>
                  <a:lnTo>
                    <a:pt x="117" y="370"/>
                  </a:lnTo>
                  <a:lnTo>
                    <a:pt x="117" y="373"/>
                  </a:lnTo>
                  <a:lnTo>
                    <a:pt x="117" y="375"/>
                  </a:lnTo>
                  <a:lnTo>
                    <a:pt x="117" y="376"/>
                  </a:lnTo>
                  <a:lnTo>
                    <a:pt x="112" y="381"/>
                  </a:lnTo>
                  <a:lnTo>
                    <a:pt x="109" y="389"/>
                  </a:lnTo>
                  <a:lnTo>
                    <a:pt x="109" y="397"/>
                  </a:lnTo>
                  <a:lnTo>
                    <a:pt x="108" y="403"/>
                  </a:lnTo>
                  <a:lnTo>
                    <a:pt x="106" y="407"/>
                  </a:lnTo>
                  <a:lnTo>
                    <a:pt x="106" y="411"/>
                  </a:lnTo>
                  <a:lnTo>
                    <a:pt x="109" y="417"/>
                  </a:lnTo>
                  <a:lnTo>
                    <a:pt x="111" y="422"/>
                  </a:lnTo>
                  <a:lnTo>
                    <a:pt x="111" y="426"/>
                  </a:lnTo>
                  <a:lnTo>
                    <a:pt x="108" y="432"/>
                  </a:lnTo>
                  <a:lnTo>
                    <a:pt x="105" y="436"/>
                  </a:lnTo>
                  <a:lnTo>
                    <a:pt x="99" y="439"/>
                  </a:lnTo>
                  <a:lnTo>
                    <a:pt x="92" y="442"/>
                  </a:lnTo>
                  <a:lnTo>
                    <a:pt x="87" y="442"/>
                  </a:lnTo>
                  <a:lnTo>
                    <a:pt x="81" y="444"/>
                  </a:lnTo>
                  <a:lnTo>
                    <a:pt x="77" y="442"/>
                  </a:lnTo>
                  <a:lnTo>
                    <a:pt x="74" y="442"/>
                  </a:lnTo>
                  <a:lnTo>
                    <a:pt x="70" y="441"/>
                  </a:lnTo>
                  <a:lnTo>
                    <a:pt x="70" y="438"/>
                  </a:lnTo>
                  <a:lnTo>
                    <a:pt x="68" y="434"/>
                  </a:lnTo>
                  <a:lnTo>
                    <a:pt x="67" y="429"/>
                  </a:lnTo>
                  <a:lnTo>
                    <a:pt x="65" y="428"/>
                  </a:lnTo>
                  <a:lnTo>
                    <a:pt x="64" y="425"/>
                  </a:lnTo>
                  <a:lnTo>
                    <a:pt x="61" y="422"/>
                  </a:lnTo>
                  <a:lnTo>
                    <a:pt x="56" y="420"/>
                  </a:lnTo>
                  <a:lnTo>
                    <a:pt x="50" y="420"/>
                  </a:lnTo>
                  <a:lnTo>
                    <a:pt x="46" y="420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27" y="420"/>
                  </a:lnTo>
                  <a:lnTo>
                    <a:pt x="21" y="417"/>
                  </a:lnTo>
                  <a:lnTo>
                    <a:pt x="17" y="413"/>
                  </a:lnTo>
                  <a:lnTo>
                    <a:pt x="15" y="410"/>
                  </a:lnTo>
                  <a:lnTo>
                    <a:pt x="11" y="407"/>
                  </a:lnTo>
                  <a:lnTo>
                    <a:pt x="8" y="404"/>
                  </a:lnTo>
                  <a:lnTo>
                    <a:pt x="6" y="401"/>
                  </a:lnTo>
                  <a:lnTo>
                    <a:pt x="5" y="394"/>
                  </a:lnTo>
                  <a:lnTo>
                    <a:pt x="5" y="386"/>
                  </a:lnTo>
                  <a:lnTo>
                    <a:pt x="2" y="378"/>
                  </a:lnTo>
                  <a:lnTo>
                    <a:pt x="0" y="373"/>
                  </a:lnTo>
                  <a:lnTo>
                    <a:pt x="0" y="366"/>
                  </a:lnTo>
                  <a:lnTo>
                    <a:pt x="5" y="357"/>
                  </a:lnTo>
                  <a:lnTo>
                    <a:pt x="8" y="347"/>
                  </a:lnTo>
                  <a:lnTo>
                    <a:pt x="11" y="342"/>
                  </a:lnTo>
                  <a:lnTo>
                    <a:pt x="9" y="339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2" y="323"/>
                  </a:lnTo>
                  <a:lnTo>
                    <a:pt x="12" y="317"/>
                  </a:lnTo>
                  <a:lnTo>
                    <a:pt x="14" y="312"/>
                  </a:lnTo>
                  <a:lnTo>
                    <a:pt x="15" y="307"/>
                  </a:lnTo>
                  <a:lnTo>
                    <a:pt x="17" y="304"/>
                  </a:lnTo>
                  <a:lnTo>
                    <a:pt x="20" y="303"/>
                  </a:lnTo>
                  <a:lnTo>
                    <a:pt x="21" y="300"/>
                  </a:lnTo>
                  <a:lnTo>
                    <a:pt x="23" y="297"/>
                  </a:lnTo>
                  <a:lnTo>
                    <a:pt x="25" y="295"/>
                  </a:lnTo>
                  <a:lnTo>
                    <a:pt x="28" y="289"/>
                  </a:lnTo>
                  <a:lnTo>
                    <a:pt x="31" y="284"/>
                  </a:lnTo>
                  <a:lnTo>
                    <a:pt x="33" y="282"/>
                  </a:lnTo>
                  <a:lnTo>
                    <a:pt x="34" y="276"/>
                  </a:lnTo>
                  <a:lnTo>
                    <a:pt x="36" y="270"/>
                  </a:lnTo>
                  <a:lnTo>
                    <a:pt x="39" y="264"/>
                  </a:lnTo>
                  <a:lnTo>
                    <a:pt x="42" y="259"/>
                  </a:lnTo>
                  <a:lnTo>
                    <a:pt x="45" y="256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50" y="244"/>
                  </a:lnTo>
                  <a:lnTo>
                    <a:pt x="53" y="241"/>
                  </a:lnTo>
                  <a:lnTo>
                    <a:pt x="56" y="238"/>
                  </a:lnTo>
                  <a:lnTo>
                    <a:pt x="61" y="237"/>
                  </a:lnTo>
                  <a:lnTo>
                    <a:pt x="62" y="237"/>
                  </a:lnTo>
                  <a:lnTo>
                    <a:pt x="65" y="235"/>
                  </a:lnTo>
                  <a:lnTo>
                    <a:pt x="67" y="232"/>
                  </a:lnTo>
                  <a:lnTo>
                    <a:pt x="68" y="229"/>
                  </a:lnTo>
                  <a:lnTo>
                    <a:pt x="68" y="226"/>
                  </a:lnTo>
                  <a:lnTo>
                    <a:pt x="68" y="225"/>
                  </a:lnTo>
                  <a:lnTo>
                    <a:pt x="70" y="219"/>
                  </a:lnTo>
                  <a:lnTo>
                    <a:pt x="74" y="216"/>
                  </a:lnTo>
                  <a:lnTo>
                    <a:pt x="77" y="213"/>
                  </a:lnTo>
                  <a:lnTo>
                    <a:pt x="78" y="210"/>
                  </a:lnTo>
                  <a:lnTo>
                    <a:pt x="78" y="206"/>
                  </a:lnTo>
                  <a:lnTo>
                    <a:pt x="77" y="203"/>
                  </a:lnTo>
                  <a:lnTo>
                    <a:pt x="77" y="198"/>
                  </a:lnTo>
                  <a:lnTo>
                    <a:pt x="75" y="195"/>
                  </a:lnTo>
                  <a:lnTo>
                    <a:pt x="77" y="192"/>
                  </a:lnTo>
                  <a:lnTo>
                    <a:pt x="77" y="188"/>
                  </a:lnTo>
                  <a:lnTo>
                    <a:pt x="80" y="185"/>
                  </a:lnTo>
                  <a:lnTo>
                    <a:pt x="84" y="181"/>
                  </a:lnTo>
                  <a:lnTo>
                    <a:pt x="87" y="179"/>
                  </a:lnTo>
                  <a:lnTo>
                    <a:pt x="89" y="178"/>
                  </a:lnTo>
                  <a:lnTo>
                    <a:pt x="93" y="172"/>
                  </a:lnTo>
                  <a:lnTo>
                    <a:pt x="93" y="169"/>
                  </a:lnTo>
                  <a:lnTo>
                    <a:pt x="92" y="166"/>
                  </a:lnTo>
                  <a:lnTo>
                    <a:pt x="92" y="163"/>
                  </a:lnTo>
                  <a:lnTo>
                    <a:pt x="92" y="160"/>
                  </a:lnTo>
                  <a:lnTo>
                    <a:pt x="93" y="157"/>
                  </a:lnTo>
                  <a:lnTo>
                    <a:pt x="93" y="154"/>
                  </a:lnTo>
                  <a:lnTo>
                    <a:pt x="92" y="150"/>
                  </a:lnTo>
                  <a:lnTo>
                    <a:pt x="89" y="147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38"/>
                  </a:lnTo>
                  <a:lnTo>
                    <a:pt x="87" y="135"/>
                  </a:lnTo>
                  <a:lnTo>
                    <a:pt x="87" y="131"/>
                  </a:lnTo>
                  <a:lnTo>
                    <a:pt x="89" y="126"/>
                  </a:lnTo>
                  <a:lnTo>
                    <a:pt x="87" y="122"/>
                  </a:lnTo>
                  <a:lnTo>
                    <a:pt x="87" y="118"/>
                  </a:lnTo>
                  <a:lnTo>
                    <a:pt x="84" y="113"/>
                  </a:lnTo>
                  <a:lnTo>
                    <a:pt x="80" y="110"/>
                  </a:lnTo>
                  <a:lnTo>
                    <a:pt x="77" y="109"/>
                  </a:lnTo>
                  <a:lnTo>
                    <a:pt x="74" y="104"/>
                  </a:lnTo>
                  <a:lnTo>
                    <a:pt x="71" y="101"/>
                  </a:lnTo>
                  <a:lnTo>
                    <a:pt x="70" y="97"/>
                  </a:lnTo>
                  <a:lnTo>
                    <a:pt x="68" y="94"/>
                  </a:lnTo>
                  <a:lnTo>
                    <a:pt x="68" y="93"/>
                  </a:lnTo>
                  <a:lnTo>
                    <a:pt x="68" y="90"/>
                  </a:lnTo>
                  <a:lnTo>
                    <a:pt x="70" y="88"/>
                  </a:lnTo>
                  <a:lnTo>
                    <a:pt x="73" y="87"/>
                  </a:lnTo>
                  <a:lnTo>
                    <a:pt x="78" y="87"/>
                  </a:lnTo>
                  <a:lnTo>
                    <a:pt x="81" y="85"/>
                  </a:lnTo>
                  <a:lnTo>
                    <a:pt x="86" y="84"/>
                  </a:lnTo>
                  <a:lnTo>
                    <a:pt x="89" y="84"/>
                  </a:lnTo>
                  <a:lnTo>
                    <a:pt x="92" y="82"/>
                  </a:lnTo>
                  <a:lnTo>
                    <a:pt x="95" y="82"/>
                  </a:lnTo>
                  <a:lnTo>
                    <a:pt x="96" y="81"/>
                  </a:lnTo>
                  <a:lnTo>
                    <a:pt x="99" y="78"/>
                  </a:lnTo>
                  <a:lnTo>
                    <a:pt x="99" y="75"/>
                  </a:lnTo>
                  <a:lnTo>
                    <a:pt x="102" y="73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5" y="70"/>
                  </a:lnTo>
                  <a:lnTo>
                    <a:pt x="118" y="65"/>
                  </a:lnTo>
                  <a:lnTo>
                    <a:pt x="120" y="60"/>
                  </a:lnTo>
                  <a:lnTo>
                    <a:pt x="122" y="54"/>
                  </a:lnTo>
                  <a:lnTo>
                    <a:pt x="125" y="48"/>
                  </a:lnTo>
                  <a:lnTo>
                    <a:pt x="128" y="43"/>
                  </a:lnTo>
                  <a:lnTo>
                    <a:pt x="128" y="37"/>
                  </a:lnTo>
                  <a:lnTo>
                    <a:pt x="130" y="32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4" y="25"/>
                  </a:lnTo>
                  <a:lnTo>
                    <a:pt x="137" y="25"/>
                  </a:lnTo>
                  <a:lnTo>
                    <a:pt x="139" y="22"/>
                  </a:lnTo>
                  <a:lnTo>
                    <a:pt x="140" y="19"/>
                  </a:lnTo>
                  <a:lnTo>
                    <a:pt x="143" y="19"/>
                  </a:lnTo>
                  <a:lnTo>
                    <a:pt x="145" y="21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6" y="13"/>
                  </a:lnTo>
                  <a:lnTo>
                    <a:pt x="146" y="12"/>
                  </a:lnTo>
                  <a:lnTo>
                    <a:pt x="146" y="10"/>
                  </a:lnTo>
                  <a:lnTo>
                    <a:pt x="147" y="7"/>
                  </a:lnTo>
                  <a:lnTo>
                    <a:pt x="149" y="4"/>
                  </a:lnTo>
                  <a:lnTo>
                    <a:pt x="153" y="3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68" y="1"/>
                  </a:lnTo>
                  <a:lnTo>
                    <a:pt x="172" y="1"/>
                  </a:lnTo>
                  <a:lnTo>
                    <a:pt x="180" y="3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87" y="10"/>
                  </a:lnTo>
                  <a:lnTo>
                    <a:pt x="192" y="15"/>
                  </a:lnTo>
                  <a:lnTo>
                    <a:pt x="196" y="18"/>
                  </a:lnTo>
                  <a:lnTo>
                    <a:pt x="200" y="19"/>
                  </a:lnTo>
                  <a:lnTo>
                    <a:pt x="206" y="21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5" y="21"/>
                  </a:lnTo>
                  <a:lnTo>
                    <a:pt x="219" y="22"/>
                  </a:lnTo>
                  <a:lnTo>
                    <a:pt x="222" y="26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7" y="38"/>
                  </a:lnTo>
                  <a:lnTo>
                    <a:pt x="243" y="40"/>
                  </a:lnTo>
                  <a:lnTo>
                    <a:pt x="250" y="40"/>
                  </a:lnTo>
                  <a:lnTo>
                    <a:pt x="256" y="38"/>
                  </a:lnTo>
                  <a:lnTo>
                    <a:pt x="261" y="37"/>
                  </a:lnTo>
                  <a:lnTo>
                    <a:pt x="264" y="35"/>
                  </a:lnTo>
                  <a:lnTo>
                    <a:pt x="269" y="32"/>
                  </a:lnTo>
                  <a:lnTo>
                    <a:pt x="272" y="28"/>
                  </a:lnTo>
                  <a:lnTo>
                    <a:pt x="275" y="26"/>
                  </a:lnTo>
                  <a:lnTo>
                    <a:pt x="278" y="26"/>
                  </a:lnTo>
                  <a:lnTo>
                    <a:pt x="281" y="25"/>
                  </a:lnTo>
                  <a:lnTo>
                    <a:pt x="281" y="22"/>
                  </a:lnTo>
                  <a:lnTo>
                    <a:pt x="284" y="22"/>
                  </a:lnTo>
                  <a:lnTo>
                    <a:pt x="284" y="25"/>
                  </a:lnTo>
                  <a:lnTo>
                    <a:pt x="284" y="28"/>
                  </a:lnTo>
                  <a:lnTo>
                    <a:pt x="286" y="31"/>
                  </a:lnTo>
                  <a:lnTo>
                    <a:pt x="290" y="32"/>
                  </a:lnTo>
                  <a:lnTo>
                    <a:pt x="294" y="32"/>
                  </a:lnTo>
                  <a:lnTo>
                    <a:pt x="302" y="31"/>
                  </a:lnTo>
                  <a:lnTo>
                    <a:pt x="305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5" y="32"/>
                  </a:lnTo>
                  <a:lnTo>
                    <a:pt x="318" y="32"/>
                  </a:lnTo>
                  <a:lnTo>
                    <a:pt x="322" y="34"/>
                  </a:lnTo>
                  <a:lnTo>
                    <a:pt x="325" y="35"/>
                  </a:lnTo>
                  <a:lnTo>
                    <a:pt x="330" y="38"/>
                  </a:lnTo>
                  <a:lnTo>
                    <a:pt x="336" y="41"/>
                  </a:lnTo>
                  <a:lnTo>
                    <a:pt x="340" y="43"/>
                  </a:lnTo>
                  <a:lnTo>
                    <a:pt x="344" y="43"/>
                  </a:lnTo>
                  <a:lnTo>
                    <a:pt x="352" y="43"/>
                  </a:lnTo>
                  <a:lnTo>
                    <a:pt x="356" y="41"/>
                  </a:lnTo>
                  <a:lnTo>
                    <a:pt x="359" y="41"/>
                  </a:lnTo>
                  <a:lnTo>
                    <a:pt x="361" y="43"/>
                  </a:lnTo>
                  <a:lnTo>
                    <a:pt x="361" y="47"/>
                  </a:lnTo>
                  <a:lnTo>
                    <a:pt x="364" y="50"/>
                  </a:lnTo>
                  <a:lnTo>
                    <a:pt x="368" y="51"/>
                  </a:lnTo>
                  <a:lnTo>
                    <a:pt x="371" y="53"/>
                  </a:lnTo>
                  <a:lnTo>
                    <a:pt x="372" y="51"/>
                  </a:lnTo>
                  <a:lnTo>
                    <a:pt x="374" y="50"/>
                  </a:lnTo>
                  <a:lnTo>
                    <a:pt x="375" y="50"/>
                  </a:lnTo>
                  <a:lnTo>
                    <a:pt x="378" y="50"/>
                  </a:lnTo>
                  <a:lnTo>
                    <a:pt x="380" y="51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89" y="53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89" y="59"/>
                  </a:lnTo>
                  <a:lnTo>
                    <a:pt x="387" y="60"/>
                  </a:lnTo>
                  <a:lnTo>
                    <a:pt x="387" y="63"/>
                  </a:lnTo>
                  <a:lnTo>
                    <a:pt x="387" y="65"/>
                  </a:lnTo>
                  <a:lnTo>
                    <a:pt x="389" y="66"/>
                  </a:lnTo>
                  <a:lnTo>
                    <a:pt x="391" y="68"/>
                  </a:lnTo>
                  <a:lnTo>
                    <a:pt x="396" y="68"/>
                  </a:lnTo>
                  <a:lnTo>
                    <a:pt x="399" y="66"/>
                  </a:lnTo>
                  <a:lnTo>
                    <a:pt x="402" y="65"/>
                  </a:lnTo>
                  <a:lnTo>
                    <a:pt x="403" y="65"/>
                  </a:lnTo>
                  <a:lnTo>
                    <a:pt x="405" y="68"/>
                  </a:lnTo>
                  <a:lnTo>
                    <a:pt x="406" y="70"/>
                  </a:lnTo>
                  <a:lnTo>
                    <a:pt x="406" y="73"/>
                  </a:lnTo>
                  <a:lnTo>
                    <a:pt x="408" y="78"/>
                  </a:lnTo>
                  <a:lnTo>
                    <a:pt x="409" y="79"/>
                  </a:lnTo>
                  <a:lnTo>
                    <a:pt x="413" y="81"/>
                  </a:lnTo>
                  <a:lnTo>
                    <a:pt x="418" y="79"/>
                  </a:lnTo>
                  <a:lnTo>
                    <a:pt x="421" y="79"/>
                  </a:lnTo>
                  <a:lnTo>
                    <a:pt x="424" y="78"/>
                  </a:lnTo>
                  <a:lnTo>
                    <a:pt x="425" y="76"/>
                  </a:lnTo>
                  <a:lnTo>
                    <a:pt x="428" y="78"/>
                  </a:lnTo>
                  <a:lnTo>
                    <a:pt x="430" y="81"/>
                  </a:lnTo>
                  <a:lnTo>
                    <a:pt x="433" y="84"/>
                  </a:lnTo>
                  <a:lnTo>
                    <a:pt x="434" y="85"/>
                  </a:lnTo>
                  <a:lnTo>
                    <a:pt x="436" y="87"/>
                  </a:lnTo>
                  <a:lnTo>
                    <a:pt x="437" y="90"/>
                  </a:lnTo>
                  <a:lnTo>
                    <a:pt x="436" y="93"/>
                  </a:lnTo>
                  <a:lnTo>
                    <a:pt x="433" y="94"/>
                  </a:lnTo>
                  <a:lnTo>
                    <a:pt x="431" y="97"/>
                  </a:lnTo>
                  <a:lnTo>
                    <a:pt x="430" y="101"/>
                  </a:lnTo>
                  <a:lnTo>
                    <a:pt x="427" y="106"/>
                  </a:lnTo>
                  <a:lnTo>
                    <a:pt x="425" y="110"/>
                  </a:lnTo>
                  <a:lnTo>
                    <a:pt x="424" y="115"/>
                  </a:lnTo>
                  <a:lnTo>
                    <a:pt x="424" y="116"/>
                  </a:lnTo>
                  <a:lnTo>
                    <a:pt x="425" y="122"/>
                  </a:lnTo>
                  <a:lnTo>
                    <a:pt x="428" y="126"/>
                  </a:lnTo>
                  <a:lnTo>
                    <a:pt x="430" y="131"/>
                  </a:lnTo>
                  <a:lnTo>
                    <a:pt x="434" y="135"/>
                  </a:lnTo>
                  <a:lnTo>
                    <a:pt x="437" y="137"/>
                  </a:lnTo>
                  <a:lnTo>
                    <a:pt x="440" y="135"/>
                  </a:lnTo>
                  <a:lnTo>
                    <a:pt x="443" y="134"/>
                  </a:lnTo>
                  <a:lnTo>
                    <a:pt x="446" y="135"/>
                  </a:lnTo>
                  <a:lnTo>
                    <a:pt x="447" y="138"/>
                  </a:lnTo>
                  <a:lnTo>
                    <a:pt x="449" y="141"/>
                  </a:lnTo>
                  <a:lnTo>
                    <a:pt x="450" y="144"/>
                  </a:lnTo>
                  <a:lnTo>
                    <a:pt x="453" y="148"/>
                  </a:lnTo>
                  <a:lnTo>
                    <a:pt x="452" y="156"/>
                  </a:lnTo>
                  <a:lnTo>
                    <a:pt x="452" y="159"/>
                  </a:lnTo>
                  <a:lnTo>
                    <a:pt x="452" y="162"/>
                  </a:lnTo>
                  <a:lnTo>
                    <a:pt x="456" y="162"/>
                  </a:lnTo>
                  <a:lnTo>
                    <a:pt x="458" y="160"/>
                  </a:lnTo>
                  <a:lnTo>
                    <a:pt x="461" y="160"/>
                  </a:lnTo>
                  <a:lnTo>
                    <a:pt x="463" y="162"/>
                  </a:lnTo>
                  <a:lnTo>
                    <a:pt x="466" y="163"/>
                  </a:lnTo>
                  <a:lnTo>
                    <a:pt x="469" y="166"/>
                  </a:lnTo>
                  <a:lnTo>
                    <a:pt x="471" y="170"/>
                  </a:lnTo>
                  <a:lnTo>
                    <a:pt x="472" y="173"/>
                  </a:lnTo>
                  <a:lnTo>
                    <a:pt x="478" y="169"/>
                  </a:lnTo>
                  <a:lnTo>
                    <a:pt x="483" y="166"/>
                  </a:lnTo>
                  <a:lnTo>
                    <a:pt x="487" y="163"/>
                  </a:lnTo>
                  <a:lnTo>
                    <a:pt x="494" y="162"/>
                  </a:lnTo>
                  <a:lnTo>
                    <a:pt x="499" y="163"/>
                  </a:lnTo>
                  <a:lnTo>
                    <a:pt x="503" y="163"/>
                  </a:lnTo>
                  <a:lnTo>
                    <a:pt x="508" y="163"/>
                  </a:lnTo>
                  <a:lnTo>
                    <a:pt x="513" y="163"/>
                  </a:lnTo>
                  <a:lnTo>
                    <a:pt x="519" y="160"/>
                  </a:lnTo>
                  <a:lnTo>
                    <a:pt x="522" y="157"/>
                  </a:lnTo>
                  <a:lnTo>
                    <a:pt x="528" y="157"/>
                  </a:lnTo>
                  <a:lnTo>
                    <a:pt x="533" y="157"/>
                  </a:lnTo>
                  <a:lnTo>
                    <a:pt x="537" y="160"/>
                  </a:lnTo>
                  <a:lnTo>
                    <a:pt x="541" y="163"/>
                  </a:lnTo>
                  <a:lnTo>
                    <a:pt x="546" y="163"/>
                  </a:lnTo>
                  <a:lnTo>
                    <a:pt x="549" y="165"/>
                  </a:lnTo>
                  <a:lnTo>
                    <a:pt x="559" y="167"/>
                  </a:lnTo>
                  <a:lnTo>
                    <a:pt x="563" y="170"/>
                  </a:lnTo>
                  <a:lnTo>
                    <a:pt x="569" y="173"/>
                  </a:lnTo>
                  <a:lnTo>
                    <a:pt x="574" y="175"/>
                  </a:lnTo>
                  <a:lnTo>
                    <a:pt x="580" y="178"/>
                  </a:lnTo>
                  <a:lnTo>
                    <a:pt x="587" y="179"/>
                  </a:lnTo>
                  <a:lnTo>
                    <a:pt x="593" y="179"/>
                  </a:lnTo>
                  <a:lnTo>
                    <a:pt x="596" y="181"/>
                  </a:lnTo>
                  <a:lnTo>
                    <a:pt x="596" y="185"/>
                  </a:lnTo>
                  <a:lnTo>
                    <a:pt x="597" y="191"/>
                  </a:lnTo>
                  <a:lnTo>
                    <a:pt x="597" y="197"/>
                  </a:lnTo>
                  <a:lnTo>
                    <a:pt x="597" y="200"/>
                  </a:lnTo>
                  <a:lnTo>
                    <a:pt x="599" y="203"/>
                  </a:lnTo>
                  <a:lnTo>
                    <a:pt x="602" y="203"/>
                  </a:lnTo>
                  <a:lnTo>
                    <a:pt x="606" y="204"/>
                  </a:lnTo>
                  <a:lnTo>
                    <a:pt x="610" y="207"/>
                  </a:lnTo>
                  <a:lnTo>
                    <a:pt x="612" y="210"/>
                  </a:lnTo>
                  <a:lnTo>
                    <a:pt x="613" y="213"/>
                  </a:lnTo>
                  <a:lnTo>
                    <a:pt x="613" y="217"/>
                  </a:lnTo>
                  <a:lnTo>
                    <a:pt x="615" y="222"/>
                  </a:lnTo>
                  <a:lnTo>
                    <a:pt x="616" y="226"/>
                  </a:lnTo>
                  <a:lnTo>
                    <a:pt x="621" y="231"/>
                  </a:lnTo>
                  <a:lnTo>
                    <a:pt x="625" y="241"/>
                  </a:lnTo>
                  <a:lnTo>
                    <a:pt x="625" y="247"/>
                  </a:lnTo>
                  <a:lnTo>
                    <a:pt x="625" y="253"/>
                  </a:lnTo>
                  <a:lnTo>
                    <a:pt x="624" y="256"/>
                  </a:lnTo>
                  <a:lnTo>
                    <a:pt x="624" y="260"/>
                  </a:lnTo>
                  <a:lnTo>
                    <a:pt x="624" y="266"/>
                  </a:lnTo>
                  <a:lnTo>
                    <a:pt x="627" y="269"/>
                  </a:lnTo>
                  <a:lnTo>
                    <a:pt x="631" y="273"/>
                  </a:lnTo>
                  <a:lnTo>
                    <a:pt x="630" y="278"/>
                  </a:lnTo>
                  <a:lnTo>
                    <a:pt x="628" y="282"/>
                  </a:lnTo>
                  <a:lnTo>
                    <a:pt x="628" y="287"/>
                  </a:lnTo>
                  <a:lnTo>
                    <a:pt x="627" y="289"/>
                  </a:lnTo>
                  <a:lnTo>
                    <a:pt x="628" y="292"/>
                  </a:lnTo>
                  <a:lnTo>
                    <a:pt x="632" y="291"/>
                  </a:lnTo>
                  <a:lnTo>
                    <a:pt x="634" y="291"/>
                  </a:lnTo>
                  <a:lnTo>
                    <a:pt x="635" y="294"/>
                  </a:lnTo>
                  <a:lnTo>
                    <a:pt x="635" y="298"/>
                  </a:lnTo>
                  <a:lnTo>
                    <a:pt x="635" y="303"/>
                  </a:lnTo>
                  <a:lnTo>
                    <a:pt x="638" y="307"/>
                  </a:lnTo>
                  <a:lnTo>
                    <a:pt x="640" y="309"/>
                  </a:lnTo>
                  <a:lnTo>
                    <a:pt x="643" y="309"/>
                  </a:lnTo>
                  <a:lnTo>
                    <a:pt x="646" y="310"/>
                  </a:lnTo>
                  <a:lnTo>
                    <a:pt x="647" y="313"/>
                  </a:lnTo>
                  <a:lnTo>
                    <a:pt x="647" y="316"/>
                  </a:lnTo>
                  <a:lnTo>
                    <a:pt x="646" y="319"/>
                  </a:lnTo>
                  <a:lnTo>
                    <a:pt x="649" y="325"/>
                  </a:lnTo>
                  <a:lnTo>
                    <a:pt x="649" y="328"/>
                  </a:lnTo>
                  <a:lnTo>
                    <a:pt x="647" y="331"/>
                  </a:lnTo>
                  <a:lnTo>
                    <a:pt x="649" y="334"/>
                  </a:lnTo>
                  <a:lnTo>
                    <a:pt x="650" y="338"/>
                  </a:lnTo>
                  <a:lnTo>
                    <a:pt x="649" y="341"/>
                  </a:lnTo>
                  <a:lnTo>
                    <a:pt x="647" y="344"/>
                  </a:lnTo>
                  <a:lnTo>
                    <a:pt x="646" y="347"/>
                  </a:lnTo>
                  <a:lnTo>
                    <a:pt x="646" y="350"/>
                  </a:lnTo>
                  <a:lnTo>
                    <a:pt x="647" y="351"/>
                  </a:lnTo>
                  <a:lnTo>
                    <a:pt x="649" y="354"/>
                  </a:lnTo>
                  <a:lnTo>
                    <a:pt x="650" y="359"/>
                  </a:lnTo>
                  <a:lnTo>
                    <a:pt x="649" y="361"/>
                  </a:lnTo>
                  <a:lnTo>
                    <a:pt x="649" y="369"/>
                  </a:lnTo>
                  <a:lnTo>
                    <a:pt x="649" y="373"/>
                  </a:lnTo>
                  <a:lnTo>
                    <a:pt x="649" y="379"/>
                  </a:lnTo>
                  <a:lnTo>
                    <a:pt x="647" y="382"/>
                  </a:lnTo>
                  <a:lnTo>
                    <a:pt x="643" y="385"/>
                  </a:lnTo>
                  <a:lnTo>
                    <a:pt x="640" y="386"/>
                  </a:lnTo>
                  <a:lnTo>
                    <a:pt x="637" y="389"/>
                  </a:lnTo>
                  <a:lnTo>
                    <a:pt x="638" y="394"/>
                  </a:lnTo>
                  <a:lnTo>
                    <a:pt x="641" y="397"/>
                  </a:lnTo>
                  <a:lnTo>
                    <a:pt x="644" y="397"/>
                  </a:lnTo>
                  <a:lnTo>
                    <a:pt x="649" y="406"/>
                  </a:lnTo>
                  <a:lnTo>
                    <a:pt x="647" y="410"/>
                  </a:lnTo>
                  <a:lnTo>
                    <a:pt x="646" y="414"/>
                  </a:lnTo>
                  <a:lnTo>
                    <a:pt x="643" y="417"/>
                  </a:lnTo>
                  <a:lnTo>
                    <a:pt x="640" y="420"/>
                  </a:lnTo>
                  <a:lnTo>
                    <a:pt x="637" y="420"/>
                  </a:lnTo>
                  <a:lnTo>
                    <a:pt x="635" y="419"/>
                  </a:lnTo>
                  <a:lnTo>
                    <a:pt x="632" y="416"/>
                  </a:lnTo>
                  <a:lnTo>
                    <a:pt x="631" y="414"/>
                  </a:lnTo>
                  <a:lnTo>
                    <a:pt x="631" y="411"/>
                  </a:lnTo>
                  <a:lnTo>
                    <a:pt x="630" y="410"/>
                  </a:lnTo>
                  <a:lnTo>
                    <a:pt x="630" y="407"/>
                  </a:lnTo>
                  <a:lnTo>
                    <a:pt x="627" y="407"/>
                  </a:lnTo>
                  <a:lnTo>
                    <a:pt x="622" y="407"/>
                  </a:lnTo>
                  <a:lnTo>
                    <a:pt x="618" y="407"/>
                  </a:lnTo>
                  <a:lnTo>
                    <a:pt x="616" y="406"/>
                  </a:lnTo>
                  <a:lnTo>
                    <a:pt x="612" y="404"/>
                  </a:lnTo>
                  <a:lnTo>
                    <a:pt x="612" y="401"/>
                  </a:lnTo>
                  <a:lnTo>
                    <a:pt x="613" y="398"/>
                  </a:lnTo>
                  <a:lnTo>
                    <a:pt x="613" y="397"/>
                  </a:lnTo>
                  <a:lnTo>
                    <a:pt x="615" y="395"/>
                  </a:lnTo>
                  <a:lnTo>
                    <a:pt x="615" y="392"/>
                  </a:lnTo>
                  <a:lnTo>
                    <a:pt x="610" y="391"/>
                  </a:lnTo>
                  <a:lnTo>
                    <a:pt x="608" y="392"/>
                  </a:lnTo>
                  <a:lnTo>
                    <a:pt x="605" y="394"/>
                  </a:lnTo>
                  <a:lnTo>
                    <a:pt x="602" y="397"/>
                  </a:lnTo>
                  <a:lnTo>
                    <a:pt x="600" y="400"/>
                  </a:lnTo>
                  <a:lnTo>
                    <a:pt x="597" y="403"/>
                  </a:lnTo>
                  <a:lnTo>
                    <a:pt x="594" y="401"/>
                  </a:lnTo>
                  <a:lnTo>
                    <a:pt x="590" y="398"/>
                  </a:lnTo>
                  <a:lnTo>
                    <a:pt x="588" y="394"/>
                  </a:lnTo>
                  <a:lnTo>
                    <a:pt x="584" y="388"/>
                  </a:lnTo>
                  <a:lnTo>
                    <a:pt x="581" y="384"/>
                  </a:lnTo>
                  <a:lnTo>
                    <a:pt x="578" y="381"/>
                  </a:lnTo>
                  <a:lnTo>
                    <a:pt x="574" y="379"/>
                  </a:lnTo>
                  <a:lnTo>
                    <a:pt x="571" y="381"/>
                  </a:lnTo>
                  <a:lnTo>
                    <a:pt x="568" y="381"/>
                  </a:lnTo>
                  <a:lnTo>
                    <a:pt x="565" y="379"/>
                  </a:lnTo>
                  <a:lnTo>
                    <a:pt x="565" y="37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796" name="Freeform 47"/>
            <p:cNvSpPr>
              <a:spLocks/>
            </p:cNvSpPr>
            <p:nvPr/>
          </p:nvSpPr>
          <p:spPr bwMode="auto">
            <a:xfrm>
              <a:off x="1662" y="2541"/>
              <a:ext cx="450" cy="668"/>
            </a:xfrm>
            <a:custGeom>
              <a:avLst/>
              <a:gdLst>
                <a:gd name="T0" fmla="*/ 316 w 450"/>
                <a:gd name="T1" fmla="*/ 476 h 668"/>
                <a:gd name="T2" fmla="*/ 282 w 450"/>
                <a:gd name="T3" fmla="*/ 551 h 668"/>
                <a:gd name="T4" fmla="*/ 266 w 450"/>
                <a:gd name="T5" fmla="*/ 595 h 668"/>
                <a:gd name="T6" fmla="*/ 250 w 450"/>
                <a:gd name="T7" fmla="*/ 636 h 668"/>
                <a:gd name="T8" fmla="*/ 231 w 450"/>
                <a:gd name="T9" fmla="*/ 661 h 668"/>
                <a:gd name="T10" fmla="*/ 212 w 450"/>
                <a:gd name="T11" fmla="*/ 642 h 668"/>
                <a:gd name="T12" fmla="*/ 192 w 450"/>
                <a:gd name="T13" fmla="*/ 652 h 668"/>
                <a:gd name="T14" fmla="*/ 141 w 450"/>
                <a:gd name="T15" fmla="*/ 643 h 668"/>
                <a:gd name="T16" fmla="*/ 118 w 450"/>
                <a:gd name="T17" fmla="*/ 617 h 668"/>
                <a:gd name="T18" fmla="*/ 126 w 450"/>
                <a:gd name="T19" fmla="*/ 608 h 668"/>
                <a:gd name="T20" fmla="*/ 110 w 450"/>
                <a:gd name="T21" fmla="*/ 586 h 668"/>
                <a:gd name="T22" fmla="*/ 101 w 450"/>
                <a:gd name="T23" fmla="*/ 583 h 668"/>
                <a:gd name="T24" fmla="*/ 90 w 450"/>
                <a:gd name="T25" fmla="*/ 604 h 668"/>
                <a:gd name="T26" fmla="*/ 65 w 450"/>
                <a:gd name="T27" fmla="*/ 601 h 668"/>
                <a:gd name="T28" fmla="*/ 41 w 450"/>
                <a:gd name="T29" fmla="*/ 583 h 668"/>
                <a:gd name="T30" fmla="*/ 19 w 450"/>
                <a:gd name="T31" fmla="*/ 574 h 668"/>
                <a:gd name="T32" fmla="*/ 1 w 450"/>
                <a:gd name="T33" fmla="*/ 557 h 668"/>
                <a:gd name="T34" fmla="*/ 23 w 450"/>
                <a:gd name="T35" fmla="*/ 533 h 668"/>
                <a:gd name="T36" fmla="*/ 47 w 450"/>
                <a:gd name="T37" fmla="*/ 517 h 668"/>
                <a:gd name="T38" fmla="*/ 68 w 450"/>
                <a:gd name="T39" fmla="*/ 499 h 668"/>
                <a:gd name="T40" fmla="*/ 60 w 450"/>
                <a:gd name="T41" fmla="*/ 491 h 668"/>
                <a:gd name="T42" fmla="*/ 48 w 450"/>
                <a:gd name="T43" fmla="*/ 476 h 668"/>
                <a:gd name="T44" fmla="*/ 70 w 450"/>
                <a:gd name="T45" fmla="*/ 466 h 668"/>
                <a:gd name="T46" fmla="*/ 88 w 450"/>
                <a:gd name="T47" fmla="*/ 430 h 668"/>
                <a:gd name="T48" fmla="*/ 90 w 450"/>
                <a:gd name="T49" fmla="*/ 392 h 668"/>
                <a:gd name="T50" fmla="*/ 97 w 450"/>
                <a:gd name="T51" fmla="*/ 357 h 668"/>
                <a:gd name="T52" fmla="*/ 103 w 450"/>
                <a:gd name="T53" fmla="*/ 335 h 668"/>
                <a:gd name="T54" fmla="*/ 93 w 450"/>
                <a:gd name="T55" fmla="*/ 316 h 668"/>
                <a:gd name="T56" fmla="*/ 87 w 450"/>
                <a:gd name="T57" fmla="*/ 300 h 668"/>
                <a:gd name="T58" fmla="*/ 95 w 450"/>
                <a:gd name="T59" fmla="*/ 273 h 668"/>
                <a:gd name="T60" fmla="*/ 106 w 450"/>
                <a:gd name="T61" fmla="*/ 254 h 668"/>
                <a:gd name="T62" fmla="*/ 101 w 450"/>
                <a:gd name="T63" fmla="*/ 217 h 668"/>
                <a:gd name="T64" fmla="*/ 115 w 450"/>
                <a:gd name="T65" fmla="*/ 205 h 668"/>
                <a:gd name="T66" fmla="*/ 115 w 450"/>
                <a:gd name="T67" fmla="*/ 188 h 668"/>
                <a:gd name="T68" fmla="*/ 118 w 450"/>
                <a:gd name="T69" fmla="*/ 155 h 668"/>
                <a:gd name="T70" fmla="*/ 135 w 450"/>
                <a:gd name="T71" fmla="*/ 147 h 668"/>
                <a:gd name="T72" fmla="*/ 157 w 450"/>
                <a:gd name="T73" fmla="*/ 125 h 668"/>
                <a:gd name="T74" fmla="*/ 162 w 450"/>
                <a:gd name="T75" fmla="*/ 85 h 668"/>
                <a:gd name="T76" fmla="*/ 178 w 450"/>
                <a:gd name="T77" fmla="*/ 75 h 668"/>
                <a:gd name="T78" fmla="*/ 190 w 450"/>
                <a:gd name="T79" fmla="*/ 75 h 668"/>
                <a:gd name="T80" fmla="*/ 204 w 450"/>
                <a:gd name="T81" fmla="*/ 60 h 668"/>
                <a:gd name="T82" fmla="*/ 250 w 450"/>
                <a:gd name="T83" fmla="*/ 56 h 668"/>
                <a:gd name="T84" fmla="*/ 279 w 450"/>
                <a:gd name="T85" fmla="*/ 53 h 668"/>
                <a:gd name="T86" fmla="*/ 298 w 450"/>
                <a:gd name="T87" fmla="*/ 35 h 668"/>
                <a:gd name="T88" fmla="*/ 312 w 450"/>
                <a:gd name="T89" fmla="*/ 1 h 668"/>
                <a:gd name="T90" fmla="*/ 350 w 450"/>
                <a:gd name="T91" fmla="*/ 14 h 668"/>
                <a:gd name="T92" fmla="*/ 388 w 450"/>
                <a:gd name="T93" fmla="*/ 26 h 668"/>
                <a:gd name="T94" fmla="*/ 411 w 450"/>
                <a:gd name="T95" fmla="*/ 36 h 668"/>
                <a:gd name="T96" fmla="*/ 441 w 450"/>
                <a:gd name="T97" fmla="*/ 44 h 668"/>
                <a:gd name="T98" fmla="*/ 441 w 450"/>
                <a:gd name="T99" fmla="*/ 75 h 668"/>
                <a:gd name="T100" fmla="*/ 422 w 450"/>
                <a:gd name="T101" fmla="*/ 135 h 668"/>
                <a:gd name="T102" fmla="*/ 413 w 450"/>
                <a:gd name="T103" fmla="*/ 176 h 668"/>
                <a:gd name="T104" fmla="*/ 391 w 450"/>
                <a:gd name="T105" fmla="*/ 257 h 668"/>
                <a:gd name="T106" fmla="*/ 376 w 450"/>
                <a:gd name="T107" fmla="*/ 295 h 668"/>
                <a:gd name="T108" fmla="*/ 350 w 450"/>
                <a:gd name="T109" fmla="*/ 383 h 668"/>
                <a:gd name="T110" fmla="*/ 335 w 450"/>
                <a:gd name="T111" fmla="*/ 426 h 6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50"/>
                <a:gd name="T169" fmla="*/ 0 h 668"/>
                <a:gd name="T170" fmla="*/ 450 w 450"/>
                <a:gd name="T171" fmla="*/ 668 h 6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50" h="668">
                  <a:moveTo>
                    <a:pt x="335" y="426"/>
                  </a:moveTo>
                  <a:lnTo>
                    <a:pt x="334" y="430"/>
                  </a:lnTo>
                  <a:lnTo>
                    <a:pt x="332" y="438"/>
                  </a:lnTo>
                  <a:lnTo>
                    <a:pt x="325" y="452"/>
                  </a:lnTo>
                  <a:lnTo>
                    <a:pt x="325" y="454"/>
                  </a:lnTo>
                  <a:lnTo>
                    <a:pt x="317" y="469"/>
                  </a:lnTo>
                  <a:lnTo>
                    <a:pt x="316" y="476"/>
                  </a:lnTo>
                  <a:lnTo>
                    <a:pt x="313" y="483"/>
                  </a:lnTo>
                  <a:lnTo>
                    <a:pt x="310" y="489"/>
                  </a:lnTo>
                  <a:lnTo>
                    <a:pt x="304" y="502"/>
                  </a:lnTo>
                  <a:lnTo>
                    <a:pt x="304" y="505"/>
                  </a:lnTo>
                  <a:lnTo>
                    <a:pt x="295" y="523"/>
                  </a:lnTo>
                  <a:lnTo>
                    <a:pt x="291" y="533"/>
                  </a:lnTo>
                  <a:lnTo>
                    <a:pt x="282" y="551"/>
                  </a:lnTo>
                  <a:lnTo>
                    <a:pt x="282" y="555"/>
                  </a:lnTo>
                  <a:lnTo>
                    <a:pt x="282" y="557"/>
                  </a:lnTo>
                  <a:lnTo>
                    <a:pt x="278" y="564"/>
                  </a:lnTo>
                  <a:lnTo>
                    <a:pt x="276" y="567"/>
                  </a:lnTo>
                  <a:lnTo>
                    <a:pt x="270" y="580"/>
                  </a:lnTo>
                  <a:lnTo>
                    <a:pt x="270" y="586"/>
                  </a:lnTo>
                  <a:lnTo>
                    <a:pt x="266" y="595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59" y="613"/>
                  </a:lnTo>
                  <a:lnTo>
                    <a:pt x="256" y="621"/>
                  </a:lnTo>
                  <a:lnTo>
                    <a:pt x="253" y="627"/>
                  </a:lnTo>
                  <a:lnTo>
                    <a:pt x="251" y="633"/>
                  </a:lnTo>
                  <a:lnTo>
                    <a:pt x="250" y="636"/>
                  </a:lnTo>
                  <a:lnTo>
                    <a:pt x="248" y="642"/>
                  </a:lnTo>
                  <a:lnTo>
                    <a:pt x="244" y="652"/>
                  </a:lnTo>
                  <a:lnTo>
                    <a:pt x="241" y="668"/>
                  </a:lnTo>
                  <a:lnTo>
                    <a:pt x="241" y="667"/>
                  </a:lnTo>
                  <a:lnTo>
                    <a:pt x="237" y="665"/>
                  </a:lnTo>
                  <a:lnTo>
                    <a:pt x="235" y="663"/>
                  </a:lnTo>
                  <a:lnTo>
                    <a:pt x="231" y="661"/>
                  </a:lnTo>
                  <a:lnTo>
                    <a:pt x="225" y="660"/>
                  </a:lnTo>
                  <a:lnTo>
                    <a:pt x="223" y="658"/>
                  </a:lnTo>
                  <a:lnTo>
                    <a:pt x="222" y="655"/>
                  </a:lnTo>
                  <a:lnTo>
                    <a:pt x="222" y="654"/>
                  </a:lnTo>
                  <a:lnTo>
                    <a:pt x="217" y="649"/>
                  </a:lnTo>
                  <a:lnTo>
                    <a:pt x="215" y="645"/>
                  </a:lnTo>
                  <a:lnTo>
                    <a:pt x="212" y="642"/>
                  </a:lnTo>
                  <a:lnTo>
                    <a:pt x="207" y="642"/>
                  </a:lnTo>
                  <a:lnTo>
                    <a:pt x="204" y="643"/>
                  </a:lnTo>
                  <a:lnTo>
                    <a:pt x="201" y="646"/>
                  </a:lnTo>
                  <a:lnTo>
                    <a:pt x="200" y="646"/>
                  </a:lnTo>
                  <a:lnTo>
                    <a:pt x="198" y="649"/>
                  </a:lnTo>
                  <a:lnTo>
                    <a:pt x="197" y="651"/>
                  </a:lnTo>
                  <a:lnTo>
                    <a:pt x="192" y="652"/>
                  </a:lnTo>
                  <a:lnTo>
                    <a:pt x="182" y="651"/>
                  </a:lnTo>
                  <a:lnTo>
                    <a:pt x="175" y="652"/>
                  </a:lnTo>
                  <a:lnTo>
                    <a:pt x="169" y="649"/>
                  </a:lnTo>
                  <a:lnTo>
                    <a:pt x="160" y="646"/>
                  </a:lnTo>
                  <a:lnTo>
                    <a:pt x="151" y="645"/>
                  </a:lnTo>
                  <a:lnTo>
                    <a:pt x="145" y="643"/>
                  </a:lnTo>
                  <a:lnTo>
                    <a:pt x="141" y="643"/>
                  </a:lnTo>
                  <a:lnTo>
                    <a:pt x="135" y="641"/>
                  </a:lnTo>
                  <a:lnTo>
                    <a:pt x="129" y="638"/>
                  </a:lnTo>
                  <a:lnTo>
                    <a:pt x="128" y="635"/>
                  </a:lnTo>
                  <a:lnTo>
                    <a:pt x="125" y="627"/>
                  </a:lnTo>
                  <a:lnTo>
                    <a:pt x="120" y="621"/>
                  </a:lnTo>
                  <a:lnTo>
                    <a:pt x="119" y="620"/>
                  </a:lnTo>
                  <a:lnTo>
                    <a:pt x="118" y="617"/>
                  </a:lnTo>
                  <a:lnTo>
                    <a:pt x="118" y="616"/>
                  </a:lnTo>
                  <a:lnTo>
                    <a:pt x="118" y="614"/>
                  </a:lnTo>
                  <a:lnTo>
                    <a:pt x="122" y="614"/>
                  </a:lnTo>
                  <a:lnTo>
                    <a:pt x="123" y="616"/>
                  </a:lnTo>
                  <a:lnTo>
                    <a:pt x="128" y="614"/>
                  </a:lnTo>
                  <a:lnTo>
                    <a:pt x="129" y="613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8" y="602"/>
                  </a:lnTo>
                  <a:lnTo>
                    <a:pt x="115" y="599"/>
                  </a:lnTo>
                  <a:lnTo>
                    <a:pt x="113" y="596"/>
                  </a:lnTo>
                  <a:lnTo>
                    <a:pt x="113" y="592"/>
                  </a:lnTo>
                  <a:lnTo>
                    <a:pt x="112" y="588"/>
                  </a:lnTo>
                  <a:lnTo>
                    <a:pt x="110" y="586"/>
                  </a:lnTo>
                  <a:lnTo>
                    <a:pt x="107" y="585"/>
                  </a:lnTo>
                  <a:lnTo>
                    <a:pt x="107" y="582"/>
                  </a:lnTo>
                  <a:lnTo>
                    <a:pt x="106" y="577"/>
                  </a:lnTo>
                  <a:lnTo>
                    <a:pt x="104" y="576"/>
                  </a:lnTo>
                  <a:lnTo>
                    <a:pt x="101" y="577"/>
                  </a:lnTo>
                  <a:lnTo>
                    <a:pt x="101" y="580"/>
                  </a:lnTo>
                  <a:lnTo>
                    <a:pt x="101" y="583"/>
                  </a:lnTo>
                  <a:lnTo>
                    <a:pt x="101" y="586"/>
                  </a:lnTo>
                  <a:lnTo>
                    <a:pt x="101" y="589"/>
                  </a:lnTo>
                  <a:lnTo>
                    <a:pt x="97" y="592"/>
                  </a:lnTo>
                  <a:lnTo>
                    <a:pt x="94" y="595"/>
                  </a:lnTo>
                  <a:lnTo>
                    <a:pt x="91" y="599"/>
                  </a:lnTo>
                  <a:lnTo>
                    <a:pt x="91" y="601"/>
                  </a:lnTo>
                  <a:lnTo>
                    <a:pt x="90" y="604"/>
                  </a:lnTo>
                  <a:lnTo>
                    <a:pt x="84" y="605"/>
                  </a:lnTo>
                  <a:lnTo>
                    <a:pt x="81" y="604"/>
                  </a:lnTo>
                  <a:lnTo>
                    <a:pt x="78" y="602"/>
                  </a:lnTo>
                  <a:lnTo>
                    <a:pt x="75" y="601"/>
                  </a:lnTo>
                  <a:lnTo>
                    <a:pt x="73" y="599"/>
                  </a:lnTo>
                  <a:lnTo>
                    <a:pt x="68" y="601"/>
                  </a:lnTo>
                  <a:lnTo>
                    <a:pt x="65" y="601"/>
                  </a:lnTo>
                  <a:lnTo>
                    <a:pt x="62" y="599"/>
                  </a:lnTo>
                  <a:lnTo>
                    <a:pt x="62" y="595"/>
                  </a:lnTo>
                  <a:lnTo>
                    <a:pt x="59" y="592"/>
                  </a:lnTo>
                  <a:lnTo>
                    <a:pt x="56" y="589"/>
                  </a:lnTo>
                  <a:lnTo>
                    <a:pt x="53" y="586"/>
                  </a:lnTo>
                  <a:lnTo>
                    <a:pt x="47" y="586"/>
                  </a:lnTo>
                  <a:lnTo>
                    <a:pt x="41" y="583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29" y="576"/>
                  </a:lnTo>
                  <a:lnTo>
                    <a:pt x="28" y="573"/>
                  </a:lnTo>
                  <a:lnTo>
                    <a:pt x="25" y="573"/>
                  </a:lnTo>
                  <a:lnTo>
                    <a:pt x="22" y="576"/>
                  </a:lnTo>
                  <a:lnTo>
                    <a:pt x="19" y="574"/>
                  </a:lnTo>
                  <a:lnTo>
                    <a:pt x="16" y="573"/>
                  </a:lnTo>
                  <a:lnTo>
                    <a:pt x="13" y="571"/>
                  </a:lnTo>
                  <a:lnTo>
                    <a:pt x="10" y="568"/>
                  </a:lnTo>
                  <a:lnTo>
                    <a:pt x="9" y="564"/>
                  </a:lnTo>
                  <a:lnTo>
                    <a:pt x="9" y="563"/>
                  </a:lnTo>
                  <a:lnTo>
                    <a:pt x="6" y="560"/>
                  </a:lnTo>
                  <a:lnTo>
                    <a:pt x="1" y="557"/>
                  </a:lnTo>
                  <a:lnTo>
                    <a:pt x="0" y="555"/>
                  </a:lnTo>
                  <a:lnTo>
                    <a:pt x="3" y="552"/>
                  </a:lnTo>
                  <a:lnTo>
                    <a:pt x="6" y="549"/>
                  </a:lnTo>
                  <a:lnTo>
                    <a:pt x="7" y="544"/>
                  </a:lnTo>
                  <a:lnTo>
                    <a:pt x="15" y="541"/>
                  </a:lnTo>
                  <a:lnTo>
                    <a:pt x="20" y="538"/>
                  </a:lnTo>
                  <a:lnTo>
                    <a:pt x="23" y="533"/>
                  </a:lnTo>
                  <a:lnTo>
                    <a:pt x="26" y="529"/>
                  </a:lnTo>
                  <a:lnTo>
                    <a:pt x="28" y="523"/>
                  </a:lnTo>
                  <a:lnTo>
                    <a:pt x="32" y="516"/>
                  </a:lnTo>
                  <a:lnTo>
                    <a:pt x="35" y="514"/>
                  </a:lnTo>
                  <a:lnTo>
                    <a:pt x="40" y="516"/>
                  </a:lnTo>
                  <a:lnTo>
                    <a:pt x="44" y="519"/>
                  </a:lnTo>
                  <a:lnTo>
                    <a:pt x="47" y="517"/>
                  </a:lnTo>
                  <a:lnTo>
                    <a:pt x="51" y="516"/>
                  </a:lnTo>
                  <a:lnTo>
                    <a:pt x="56" y="514"/>
                  </a:lnTo>
                  <a:lnTo>
                    <a:pt x="59" y="513"/>
                  </a:lnTo>
                  <a:lnTo>
                    <a:pt x="60" y="510"/>
                  </a:lnTo>
                  <a:lnTo>
                    <a:pt x="66" y="505"/>
                  </a:lnTo>
                  <a:lnTo>
                    <a:pt x="70" y="502"/>
                  </a:lnTo>
                  <a:lnTo>
                    <a:pt x="68" y="499"/>
                  </a:lnTo>
                  <a:lnTo>
                    <a:pt x="66" y="498"/>
                  </a:lnTo>
                  <a:lnTo>
                    <a:pt x="66" y="495"/>
                  </a:lnTo>
                  <a:lnTo>
                    <a:pt x="66" y="494"/>
                  </a:lnTo>
                  <a:lnTo>
                    <a:pt x="66" y="491"/>
                  </a:lnTo>
                  <a:lnTo>
                    <a:pt x="63" y="489"/>
                  </a:lnTo>
                  <a:lnTo>
                    <a:pt x="62" y="489"/>
                  </a:lnTo>
                  <a:lnTo>
                    <a:pt x="60" y="491"/>
                  </a:lnTo>
                  <a:lnTo>
                    <a:pt x="59" y="492"/>
                  </a:lnTo>
                  <a:lnTo>
                    <a:pt x="56" y="491"/>
                  </a:lnTo>
                  <a:lnTo>
                    <a:pt x="54" y="486"/>
                  </a:lnTo>
                  <a:lnTo>
                    <a:pt x="53" y="483"/>
                  </a:lnTo>
                  <a:lnTo>
                    <a:pt x="51" y="480"/>
                  </a:lnTo>
                  <a:lnTo>
                    <a:pt x="50" y="476"/>
                  </a:lnTo>
                  <a:lnTo>
                    <a:pt x="48" y="476"/>
                  </a:lnTo>
                  <a:lnTo>
                    <a:pt x="53" y="473"/>
                  </a:lnTo>
                  <a:lnTo>
                    <a:pt x="57" y="471"/>
                  </a:lnTo>
                  <a:lnTo>
                    <a:pt x="62" y="471"/>
                  </a:lnTo>
                  <a:lnTo>
                    <a:pt x="62" y="469"/>
                  </a:lnTo>
                  <a:lnTo>
                    <a:pt x="63" y="466"/>
                  </a:lnTo>
                  <a:lnTo>
                    <a:pt x="66" y="464"/>
                  </a:lnTo>
                  <a:lnTo>
                    <a:pt x="70" y="466"/>
                  </a:lnTo>
                  <a:lnTo>
                    <a:pt x="75" y="467"/>
                  </a:lnTo>
                  <a:lnTo>
                    <a:pt x="79" y="467"/>
                  </a:lnTo>
                  <a:lnTo>
                    <a:pt x="84" y="464"/>
                  </a:lnTo>
                  <a:lnTo>
                    <a:pt x="85" y="457"/>
                  </a:lnTo>
                  <a:lnTo>
                    <a:pt x="87" y="451"/>
                  </a:lnTo>
                  <a:lnTo>
                    <a:pt x="87" y="441"/>
                  </a:lnTo>
                  <a:lnTo>
                    <a:pt x="88" y="430"/>
                  </a:lnTo>
                  <a:lnTo>
                    <a:pt x="90" y="420"/>
                  </a:lnTo>
                  <a:lnTo>
                    <a:pt x="91" y="413"/>
                  </a:lnTo>
                  <a:lnTo>
                    <a:pt x="93" y="410"/>
                  </a:lnTo>
                  <a:lnTo>
                    <a:pt x="91" y="405"/>
                  </a:lnTo>
                  <a:lnTo>
                    <a:pt x="88" y="401"/>
                  </a:lnTo>
                  <a:lnTo>
                    <a:pt x="87" y="395"/>
                  </a:lnTo>
                  <a:lnTo>
                    <a:pt x="90" y="392"/>
                  </a:lnTo>
                  <a:lnTo>
                    <a:pt x="93" y="391"/>
                  </a:lnTo>
                  <a:lnTo>
                    <a:pt x="94" y="386"/>
                  </a:lnTo>
                  <a:lnTo>
                    <a:pt x="94" y="377"/>
                  </a:lnTo>
                  <a:lnTo>
                    <a:pt x="95" y="373"/>
                  </a:lnTo>
                  <a:lnTo>
                    <a:pt x="95" y="369"/>
                  </a:lnTo>
                  <a:lnTo>
                    <a:pt x="97" y="363"/>
                  </a:lnTo>
                  <a:lnTo>
                    <a:pt x="97" y="357"/>
                  </a:lnTo>
                  <a:lnTo>
                    <a:pt x="100" y="351"/>
                  </a:lnTo>
                  <a:lnTo>
                    <a:pt x="101" y="348"/>
                  </a:lnTo>
                  <a:lnTo>
                    <a:pt x="103" y="342"/>
                  </a:lnTo>
                  <a:lnTo>
                    <a:pt x="106" y="339"/>
                  </a:lnTo>
                  <a:lnTo>
                    <a:pt x="109" y="336"/>
                  </a:lnTo>
                  <a:lnTo>
                    <a:pt x="107" y="336"/>
                  </a:lnTo>
                  <a:lnTo>
                    <a:pt x="103" y="335"/>
                  </a:lnTo>
                  <a:lnTo>
                    <a:pt x="100" y="332"/>
                  </a:lnTo>
                  <a:lnTo>
                    <a:pt x="98" y="327"/>
                  </a:lnTo>
                  <a:lnTo>
                    <a:pt x="98" y="323"/>
                  </a:lnTo>
                  <a:lnTo>
                    <a:pt x="98" y="320"/>
                  </a:lnTo>
                  <a:lnTo>
                    <a:pt x="97" y="317"/>
                  </a:lnTo>
                  <a:lnTo>
                    <a:pt x="94" y="316"/>
                  </a:lnTo>
                  <a:lnTo>
                    <a:pt x="93" y="316"/>
                  </a:lnTo>
                  <a:lnTo>
                    <a:pt x="88" y="316"/>
                  </a:lnTo>
                  <a:lnTo>
                    <a:pt x="87" y="316"/>
                  </a:lnTo>
                  <a:lnTo>
                    <a:pt x="84" y="316"/>
                  </a:lnTo>
                  <a:lnTo>
                    <a:pt x="82" y="314"/>
                  </a:lnTo>
                  <a:lnTo>
                    <a:pt x="84" y="308"/>
                  </a:lnTo>
                  <a:lnTo>
                    <a:pt x="87" y="304"/>
                  </a:lnTo>
                  <a:lnTo>
                    <a:pt x="87" y="300"/>
                  </a:lnTo>
                  <a:lnTo>
                    <a:pt x="88" y="294"/>
                  </a:lnTo>
                  <a:lnTo>
                    <a:pt x="90" y="289"/>
                  </a:lnTo>
                  <a:lnTo>
                    <a:pt x="91" y="285"/>
                  </a:lnTo>
                  <a:lnTo>
                    <a:pt x="93" y="280"/>
                  </a:lnTo>
                  <a:lnTo>
                    <a:pt x="94" y="276"/>
                  </a:lnTo>
                  <a:lnTo>
                    <a:pt x="95" y="273"/>
                  </a:lnTo>
                  <a:lnTo>
                    <a:pt x="97" y="267"/>
                  </a:lnTo>
                  <a:lnTo>
                    <a:pt x="98" y="264"/>
                  </a:lnTo>
                  <a:lnTo>
                    <a:pt x="100" y="264"/>
                  </a:lnTo>
                  <a:lnTo>
                    <a:pt x="103" y="264"/>
                  </a:lnTo>
                  <a:lnTo>
                    <a:pt x="104" y="263"/>
                  </a:lnTo>
                  <a:lnTo>
                    <a:pt x="106" y="260"/>
                  </a:lnTo>
                  <a:lnTo>
                    <a:pt x="106" y="254"/>
                  </a:lnTo>
                  <a:lnTo>
                    <a:pt x="104" y="248"/>
                  </a:lnTo>
                  <a:lnTo>
                    <a:pt x="104" y="245"/>
                  </a:lnTo>
                  <a:lnTo>
                    <a:pt x="101" y="238"/>
                  </a:lnTo>
                  <a:lnTo>
                    <a:pt x="98" y="235"/>
                  </a:lnTo>
                  <a:lnTo>
                    <a:pt x="98" y="229"/>
                  </a:lnTo>
                  <a:lnTo>
                    <a:pt x="100" y="223"/>
                  </a:lnTo>
                  <a:lnTo>
                    <a:pt x="101" y="217"/>
                  </a:lnTo>
                  <a:lnTo>
                    <a:pt x="104" y="214"/>
                  </a:lnTo>
                  <a:lnTo>
                    <a:pt x="106" y="211"/>
                  </a:lnTo>
                  <a:lnTo>
                    <a:pt x="109" y="210"/>
                  </a:lnTo>
                  <a:lnTo>
                    <a:pt x="113" y="210"/>
                  </a:lnTo>
                  <a:lnTo>
                    <a:pt x="116" y="210"/>
                  </a:lnTo>
                  <a:lnTo>
                    <a:pt x="116" y="208"/>
                  </a:lnTo>
                  <a:lnTo>
                    <a:pt x="115" y="205"/>
                  </a:lnTo>
                  <a:lnTo>
                    <a:pt x="113" y="201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3" y="195"/>
                  </a:lnTo>
                  <a:lnTo>
                    <a:pt x="115" y="192"/>
                  </a:lnTo>
                  <a:lnTo>
                    <a:pt x="116" y="191"/>
                  </a:lnTo>
                  <a:lnTo>
                    <a:pt x="115" y="188"/>
                  </a:lnTo>
                  <a:lnTo>
                    <a:pt x="112" y="183"/>
                  </a:lnTo>
                  <a:lnTo>
                    <a:pt x="109" y="179"/>
                  </a:lnTo>
                  <a:lnTo>
                    <a:pt x="109" y="175"/>
                  </a:lnTo>
                  <a:lnTo>
                    <a:pt x="112" y="170"/>
                  </a:lnTo>
                  <a:lnTo>
                    <a:pt x="115" y="167"/>
                  </a:lnTo>
                  <a:lnTo>
                    <a:pt x="118" y="163"/>
                  </a:lnTo>
                  <a:lnTo>
                    <a:pt x="118" y="155"/>
                  </a:lnTo>
                  <a:lnTo>
                    <a:pt x="118" y="151"/>
                  </a:lnTo>
                  <a:lnTo>
                    <a:pt x="118" y="148"/>
                  </a:lnTo>
                  <a:lnTo>
                    <a:pt x="120" y="144"/>
                  </a:lnTo>
                  <a:lnTo>
                    <a:pt x="125" y="142"/>
                  </a:lnTo>
                  <a:lnTo>
                    <a:pt x="128" y="142"/>
                  </a:lnTo>
                  <a:lnTo>
                    <a:pt x="129" y="144"/>
                  </a:lnTo>
                  <a:lnTo>
                    <a:pt x="135" y="147"/>
                  </a:lnTo>
                  <a:lnTo>
                    <a:pt x="140" y="145"/>
                  </a:lnTo>
                  <a:lnTo>
                    <a:pt x="145" y="141"/>
                  </a:lnTo>
                  <a:lnTo>
                    <a:pt x="150" y="139"/>
                  </a:lnTo>
                  <a:lnTo>
                    <a:pt x="153" y="139"/>
                  </a:lnTo>
                  <a:lnTo>
                    <a:pt x="157" y="135"/>
                  </a:lnTo>
                  <a:lnTo>
                    <a:pt x="159" y="131"/>
                  </a:lnTo>
                  <a:lnTo>
                    <a:pt x="157" y="125"/>
                  </a:lnTo>
                  <a:lnTo>
                    <a:pt x="156" y="117"/>
                  </a:lnTo>
                  <a:lnTo>
                    <a:pt x="153" y="111"/>
                  </a:lnTo>
                  <a:lnTo>
                    <a:pt x="153" y="106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9" y="91"/>
                  </a:lnTo>
                  <a:lnTo>
                    <a:pt x="162" y="85"/>
                  </a:lnTo>
                  <a:lnTo>
                    <a:pt x="165" y="79"/>
                  </a:lnTo>
                  <a:lnTo>
                    <a:pt x="165" y="75"/>
                  </a:lnTo>
                  <a:lnTo>
                    <a:pt x="167" y="69"/>
                  </a:lnTo>
                  <a:lnTo>
                    <a:pt x="169" y="69"/>
                  </a:lnTo>
                  <a:lnTo>
                    <a:pt x="172" y="72"/>
                  </a:lnTo>
                  <a:lnTo>
                    <a:pt x="178" y="75"/>
                  </a:lnTo>
                  <a:lnTo>
                    <a:pt x="181" y="76"/>
                  </a:lnTo>
                  <a:lnTo>
                    <a:pt x="181" y="79"/>
                  </a:lnTo>
                  <a:lnTo>
                    <a:pt x="184" y="79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78"/>
                  </a:lnTo>
                  <a:lnTo>
                    <a:pt x="190" y="75"/>
                  </a:lnTo>
                  <a:lnTo>
                    <a:pt x="191" y="73"/>
                  </a:lnTo>
                  <a:lnTo>
                    <a:pt x="191" y="70"/>
                  </a:lnTo>
                  <a:lnTo>
                    <a:pt x="192" y="69"/>
                  </a:lnTo>
                  <a:lnTo>
                    <a:pt x="195" y="66"/>
                  </a:lnTo>
                  <a:lnTo>
                    <a:pt x="200" y="64"/>
                  </a:lnTo>
                  <a:lnTo>
                    <a:pt x="201" y="64"/>
                  </a:lnTo>
                  <a:lnTo>
                    <a:pt x="204" y="60"/>
                  </a:lnTo>
                  <a:lnTo>
                    <a:pt x="209" y="64"/>
                  </a:lnTo>
                  <a:lnTo>
                    <a:pt x="215" y="61"/>
                  </a:lnTo>
                  <a:lnTo>
                    <a:pt x="220" y="58"/>
                  </a:lnTo>
                  <a:lnTo>
                    <a:pt x="228" y="56"/>
                  </a:lnTo>
                  <a:lnTo>
                    <a:pt x="234" y="54"/>
                  </a:lnTo>
                  <a:lnTo>
                    <a:pt x="241" y="54"/>
                  </a:lnTo>
                  <a:lnTo>
                    <a:pt x="250" y="56"/>
                  </a:lnTo>
                  <a:lnTo>
                    <a:pt x="254" y="54"/>
                  </a:lnTo>
                  <a:lnTo>
                    <a:pt x="257" y="51"/>
                  </a:lnTo>
                  <a:lnTo>
                    <a:pt x="262" y="50"/>
                  </a:lnTo>
                  <a:lnTo>
                    <a:pt x="267" y="50"/>
                  </a:lnTo>
                  <a:lnTo>
                    <a:pt x="270" y="50"/>
                  </a:lnTo>
                  <a:lnTo>
                    <a:pt x="276" y="50"/>
                  </a:lnTo>
                  <a:lnTo>
                    <a:pt x="279" y="53"/>
                  </a:lnTo>
                  <a:lnTo>
                    <a:pt x="284" y="56"/>
                  </a:lnTo>
                  <a:lnTo>
                    <a:pt x="291" y="57"/>
                  </a:lnTo>
                  <a:lnTo>
                    <a:pt x="295" y="56"/>
                  </a:lnTo>
                  <a:lnTo>
                    <a:pt x="298" y="53"/>
                  </a:lnTo>
                  <a:lnTo>
                    <a:pt x="297" y="47"/>
                  </a:lnTo>
                  <a:lnTo>
                    <a:pt x="298" y="42"/>
                  </a:lnTo>
                  <a:lnTo>
                    <a:pt x="298" y="35"/>
                  </a:lnTo>
                  <a:lnTo>
                    <a:pt x="301" y="31"/>
                  </a:lnTo>
                  <a:lnTo>
                    <a:pt x="304" y="25"/>
                  </a:lnTo>
                  <a:lnTo>
                    <a:pt x="304" y="20"/>
                  </a:lnTo>
                  <a:lnTo>
                    <a:pt x="304" y="14"/>
                  </a:lnTo>
                  <a:lnTo>
                    <a:pt x="304" y="11"/>
                  </a:lnTo>
                  <a:lnTo>
                    <a:pt x="306" y="7"/>
                  </a:lnTo>
                  <a:lnTo>
                    <a:pt x="312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5" y="7"/>
                  </a:lnTo>
                  <a:lnTo>
                    <a:pt x="332" y="11"/>
                  </a:lnTo>
                  <a:lnTo>
                    <a:pt x="341" y="13"/>
                  </a:lnTo>
                  <a:lnTo>
                    <a:pt x="350" y="14"/>
                  </a:lnTo>
                  <a:lnTo>
                    <a:pt x="361" y="14"/>
                  </a:lnTo>
                  <a:lnTo>
                    <a:pt x="370" y="13"/>
                  </a:lnTo>
                  <a:lnTo>
                    <a:pt x="379" y="13"/>
                  </a:lnTo>
                  <a:lnTo>
                    <a:pt x="386" y="14"/>
                  </a:lnTo>
                  <a:lnTo>
                    <a:pt x="389" y="19"/>
                  </a:lnTo>
                  <a:lnTo>
                    <a:pt x="389" y="22"/>
                  </a:lnTo>
                  <a:lnTo>
                    <a:pt x="388" y="26"/>
                  </a:lnTo>
                  <a:lnTo>
                    <a:pt x="386" y="29"/>
                  </a:lnTo>
                  <a:lnTo>
                    <a:pt x="388" y="32"/>
                  </a:lnTo>
                  <a:lnTo>
                    <a:pt x="392" y="34"/>
                  </a:lnTo>
                  <a:lnTo>
                    <a:pt x="400" y="36"/>
                  </a:lnTo>
                  <a:lnTo>
                    <a:pt x="406" y="35"/>
                  </a:lnTo>
                  <a:lnTo>
                    <a:pt x="409" y="35"/>
                  </a:lnTo>
                  <a:lnTo>
                    <a:pt x="411" y="36"/>
                  </a:lnTo>
                  <a:lnTo>
                    <a:pt x="413" y="36"/>
                  </a:lnTo>
                  <a:lnTo>
                    <a:pt x="417" y="36"/>
                  </a:lnTo>
                  <a:lnTo>
                    <a:pt x="420" y="38"/>
                  </a:lnTo>
                  <a:lnTo>
                    <a:pt x="425" y="41"/>
                  </a:lnTo>
                  <a:lnTo>
                    <a:pt x="429" y="44"/>
                  </a:lnTo>
                  <a:lnTo>
                    <a:pt x="435" y="44"/>
                  </a:lnTo>
                  <a:lnTo>
                    <a:pt x="441" y="44"/>
                  </a:lnTo>
                  <a:lnTo>
                    <a:pt x="447" y="45"/>
                  </a:lnTo>
                  <a:lnTo>
                    <a:pt x="450" y="45"/>
                  </a:lnTo>
                  <a:lnTo>
                    <a:pt x="448" y="47"/>
                  </a:lnTo>
                  <a:lnTo>
                    <a:pt x="447" y="53"/>
                  </a:lnTo>
                  <a:lnTo>
                    <a:pt x="444" y="67"/>
                  </a:lnTo>
                  <a:lnTo>
                    <a:pt x="441" y="75"/>
                  </a:lnTo>
                  <a:lnTo>
                    <a:pt x="436" y="86"/>
                  </a:lnTo>
                  <a:lnTo>
                    <a:pt x="436" y="89"/>
                  </a:lnTo>
                  <a:lnTo>
                    <a:pt x="432" y="103"/>
                  </a:lnTo>
                  <a:lnTo>
                    <a:pt x="429" y="110"/>
                  </a:lnTo>
                  <a:lnTo>
                    <a:pt x="428" y="114"/>
                  </a:lnTo>
                  <a:lnTo>
                    <a:pt x="422" y="135"/>
                  </a:lnTo>
                  <a:lnTo>
                    <a:pt x="422" y="138"/>
                  </a:lnTo>
                  <a:lnTo>
                    <a:pt x="420" y="141"/>
                  </a:lnTo>
                  <a:lnTo>
                    <a:pt x="417" y="153"/>
                  </a:lnTo>
                  <a:lnTo>
                    <a:pt x="416" y="164"/>
                  </a:lnTo>
                  <a:lnTo>
                    <a:pt x="414" y="175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1" y="180"/>
                  </a:lnTo>
                  <a:lnTo>
                    <a:pt x="409" y="192"/>
                  </a:lnTo>
                  <a:lnTo>
                    <a:pt x="406" y="211"/>
                  </a:lnTo>
                  <a:lnTo>
                    <a:pt x="406" y="217"/>
                  </a:lnTo>
                  <a:lnTo>
                    <a:pt x="403" y="228"/>
                  </a:lnTo>
                  <a:lnTo>
                    <a:pt x="395" y="244"/>
                  </a:lnTo>
                  <a:lnTo>
                    <a:pt x="391" y="257"/>
                  </a:lnTo>
                  <a:lnTo>
                    <a:pt x="388" y="263"/>
                  </a:lnTo>
                  <a:lnTo>
                    <a:pt x="386" y="269"/>
                  </a:lnTo>
                  <a:lnTo>
                    <a:pt x="381" y="280"/>
                  </a:lnTo>
                  <a:lnTo>
                    <a:pt x="376" y="289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6" y="295"/>
                  </a:lnTo>
                  <a:lnTo>
                    <a:pt x="373" y="311"/>
                  </a:lnTo>
                  <a:lnTo>
                    <a:pt x="367" y="338"/>
                  </a:lnTo>
                  <a:lnTo>
                    <a:pt x="363" y="348"/>
                  </a:lnTo>
                  <a:lnTo>
                    <a:pt x="357" y="363"/>
                  </a:lnTo>
                  <a:lnTo>
                    <a:pt x="356" y="367"/>
                  </a:lnTo>
                  <a:lnTo>
                    <a:pt x="351" y="383"/>
                  </a:lnTo>
                  <a:lnTo>
                    <a:pt x="350" y="383"/>
                  </a:lnTo>
                  <a:lnTo>
                    <a:pt x="347" y="395"/>
                  </a:lnTo>
                  <a:lnTo>
                    <a:pt x="341" y="411"/>
                  </a:lnTo>
                  <a:lnTo>
                    <a:pt x="339" y="417"/>
                  </a:lnTo>
                  <a:lnTo>
                    <a:pt x="338" y="417"/>
                  </a:lnTo>
                  <a:lnTo>
                    <a:pt x="337" y="420"/>
                  </a:lnTo>
                  <a:lnTo>
                    <a:pt x="335" y="426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48"/>
            <p:cNvSpPr>
              <a:spLocks noEditPoints="1"/>
            </p:cNvSpPr>
            <p:nvPr/>
          </p:nvSpPr>
          <p:spPr bwMode="auto">
            <a:xfrm>
              <a:off x="743" y="1349"/>
              <a:ext cx="594" cy="920"/>
            </a:xfrm>
            <a:custGeom>
              <a:avLst/>
              <a:gdLst/>
              <a:ahLst/>
              <a:cxnLst>
                <a:cxn ang="0">
                  <a:pos x="56" y="685"/>
                </a:cxn>
                <a:cxn ang="0">
                  <a:pos x="36" y="645"/>
                </a:cxn>
                <a:cxn ang="0">
                  <a:pos x="36" y="604"/>
                </a:cxn>
                <a:cxn ang="0">
                  <a:pos x="31" y="579"/>
                </a:cxn>
                <a:cxn ang="0">
                  <a:pos x="24" y="527"/>
                </a:cxn>
                <a:cxn ang="0">
                  <a:pos x="25" y="501"/>
                </a:cxn>
                <a:cxn ang="0">
                  <a:pos x="30" y="460"/>
                </a:cxn>
                <a:cxn ang="0">
                  <a:pos x="24" y="447"/>
                </a:cxn>
                <a:cxn ang="0">
                  <a:pos x="15" y="436"/>
                </a:cxn>
                <a:cxn ang="0">
                  <a:pos x="16" y="419"/>
                </a:cxn>
                <a:cxn ang="0">
                  <a:pos x="2" y="407"/>
                </a:cxn>
                <a:cxn ang="0">
                  <a:pos x="8" y="394"/>
                </a:cxn>
                <a:cxn ang="0">
                  <a:pos x="16" y="364"/>
                </a:cxn>
                <a:cxn ang="0">
                  <a:pos x="30" y="341"/>
                </a:cxn>
                <a:cxn ang="0">
                  <a:pos x="40" y="320"/>
                </a:cxn>
                <a:cxn ang="0">
                  <a:pos x="59" y="289"/>
                </a:cxn>
                <a:cxn ang="0">
                  <a:pos x="59" y="279"/>
                </a:cxn>
                <a:cxn ang="0">
                  <a:pos x="68" y="270"/>
                </a:cxn>
                <a:cxn ang="0">
                  <a:pos x="91" y="235"/>
                </a:cxn>
                <a:cxn ang="0">
                  <a:pos x="103" y="223"/>
                </a:cxn>
                <a:cxn ang="0">
                  <a:pos x="111" y="207"/>
                </a:cxn>
                <a:cxn ang="0">
                  <a:pos x="119" y="200"/>
                </a:cxn>
                <a:cxn ang="0">
                  <a:pos x="133" y="172"/>
                </a:cxn>
                <a:cxn ang="0">
                  <a:pos x="152" y="136"/>
                </a:cxn>
                <a:cxn ang="0">
                  <a:pos x="149" y="113"/>
                </a:cxn>
                <a:cxn ang="0">
                  <a:pos x="150" y="73"/>
                </a:cxn>
                <a:cxn ang="0">
                  <a:pos x="150" y="22"/>
                </a:cxn>
                <a:cxn ang="0">
                  <a:pos x="156" y="1"/>
                </a:cxn>
                <a:cxn ang="0">
                  <a:pos x="172" y="4"/>
                </a:cxn>
                <a:cxn ang="0">
                  <a:pos x="228" y="7"/>
                </a:cxn>
                <a:cxn ang="0">
                  <a:pos x="266" y="17"/>
                </a:cxn>
                <a:cxn ang="0">
                  <a:pos x="307" y="36"/>
                </a:cxn>
                <a:cxn ang="0">
                  <a:pos x="332" y="101"/>
                </a:cxn>
                <a:cxn ang="0">
                  <a:pos x="393" y="163"/>
                </a:cxn>
                <a:cxn ang="0">
                  <a:pos x="452" y="213"/>
                </a:cxn>
                <a:cxn ang="0">
                  <a:pos x="475" y="316"/>
                </a:cxn>
                <a:cxn ang="0">
                  <a:pos x="522" y="370"/>
                </a:cxn>
                <a:cxn ang="0">
                  <a:pos x="563" y="394"/>
                </a:cxn>
                <a:cxn ang="0">
                  <a:pos x="585" y="447"/>
                </a:cxn>
                <a:cxn ang="0">
                  <a:pos x="582" y="517"/>
                </a:cxn>
                <a:cxn ang="0">
                  <a:pos x="547" y="569"/>
                </a:cxn>
                <a:cxn ang="0">
                  <a:pos x="528" y="613"/>
                </a:cxn>
                <a:cxn ang="0">
                  <a:pos x="459" y="623"/>
                </a:cxn>
                <a:cxn ang="0">
                  <a:pos x="431" y="611"/>
                </a:cxn>
                <a:cxn ang="0">
                  <a:pos x="374" y="589"/>
                </a:cxn>
                <a:cxn ang="0">
                  <a:pos x="316" y="582"/>
                </a:cxn>
                <a:cxn ang="0">
                  <a:pos x="268" y="626"/>
                </a:cxn>
                <a:cxn ang="0">
                  <a:pos x="280" y="716"/>
                </a:cxn>
                <a:cxn ang="0">
                  <a:pos x="306" y="761"/>
                </a:cxn>
                <a:cxn ang="0">
                  <a:pos x="318" y="820"/>
                </a:cxn>
                <a:cxn ang="0">
                  <a:pos x="338" y="883"/>
                </a:cxn>
                <a:cxn ang="0">
                  <a:pos x="318" y="907"/>
                </a:cxn>
                <a:cxn ang="0">
                  <a:pos x="241" y="911"/>
                </a:cxn>
                <a:cxn ang="0">
                  <a:pos x="190" y="911"/>
                </a:cxn>
                <a:cxn ang="0">
                  <a:pos x="131" y="876"/>
                </a:cxn>
                <a:cxn ang="0">
                  <a:pos x="102" y="861"/>
                </a:cxn>
                <a:cxn ang="0">
                  <a:pos x="90" y="846"/>
                </a:cxn>
                <a:cxn ang="0">
                  <a:pos x="91" y="815"/>
                </a:cxn>
                <a:cxn ang="0">
                  <a:pos x="94" y="814"/>
                </a:cxn>
                <a:cxn ang="0">
                  <a:pos x="96" y="771"/>
                </a:cxn>
              </a:cxnLst>
              <a:rect l="0" t="0" r="r" b="b"/>
              <a:pathLst>
                <a:path w="594" h="920">
                  <a:moveTo>
                    <a:pt x="265" y="14"/>
                  </a:moveTo>
                  <a:lnTo>
                    <a:pt x="265" y="13"/>
                  </a:lnTo>
                  <a:lnTo>
                    <a:pt x="266" y="12"/>
                  </a:lnTo>
                  <a:lnTo>
                    <a:pt x="268" y="12"/>
                  </a:lnTo>
                  <a:lnTo>
                    <a:pt x="266" y="13"/>
                  </a:lnTo>
                  <a:lnTo>
                    <a:pt x="265" y="14"/>
                  </a:lnTo>
                  <a:lnTo>
                    <a:pt x="265" y="14"/>
                  </a:lnTo>
                  <a:close/>
                  <a:moveTo>
                    <a:pt x="69" y="707"/>
                  </a:moveTo>
                  <a:lnTo>
                    <a:pt x="69" y="705"/>
                  </a:lnTo>
                  <a:lnTo>
                    <a:pt x="68" y="704"/>
                  </a:lnTo>
                  <a:lnTo>
                    <a:pt x="63" y="696"/>
                  </a:lnTo>
                  <a:lnTo>
                    <a:pt x="61" y="693"/>
                  </a:lnTo>
                  <a:lnTo>
                    <a:pt x="58" y="688"/>
                  </a:lnTo>
                  <a:lnTo>
                    <a:pt x="56" y="686"/>
                  </a:lnTo>
                  <a:lnTo>
                    <a:pt x="56" y="685"/>
                  </a:lnTo>
                  <a:lnTo>
                    <a:pt x="56" y="683"/>
                  </a:lnTo>
                  <a:lnTo>
                    <a:pt x="53" y="680"/>
                  </a:lnTo>
                  <a:lnTo>
                    <a:pt x="52" y="677"/>
                  </a:lnTo>
                  <a:lnTo>
                    <a:pt x="43" y="668"/>
                  </a:lnTo>
                  <a:lnTo>
                    <a:pt x="40" y="664"/>
                  </a:lnTo>
                  <a:lnTo>
                    <a:pt x="39" y="663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4" y="654"/>
                  </a:lnTo>
                  <a:lnTo>
                    <a:pt x="33" y="651"/>
                  </a:lnTo>
                  <a:lnTo>
                    <a:pt x="34" y="651"/>
                  </a:lnTo>
                  <a:lnTo>
                    <a:pt x="37" y="652"/>
                  </a:lnTo>
                  <a:lnTo>
                    <a:pt x="34" y="648"/>
                  </a:lnTo>
                  <a:lnTo>
                    <a:pt x="34" y="643"/>
                  </a:lnTo>
                  <a:lnTo>
                    <a:pt x="36" y="645"/>
                  </a:lnTo>
                  <a:lnTo>
                    <a:pt x="37" y="643"/>
                  </a:lnTo>
                  <a:lnTo>
                    <a:pt x="36" y="641"/>
                  </a:lnTo>
                  <a:lnTo>
                    <a:pt x="34" y="641"/>
                  </a:lnTo>
                  <a:lnTo>
                    <a:pt x="36" y="638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5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6" y="633"/>
                  </a:lnTo>
                  <a:lnTo>
                    <a:pt x="36" y="632"/>
                  </a:lnTo>
                  <a:lnTo>
                    <a:pt x="37" y="624"/>
                  </a:lnTo>
                  <a:lnTo>
                    <a:pt x="36" y="610"/>
                  </a:lnTo>
                  <a:lnTo>
                    <a:pt x="36" y="605"/>
                  </a:lnTo>
                  <a:lnTo>
                    <a:pt x="36" y="604"/>
                  </a:lnTo>
                  <a:lnTo>
                    <a:pt x="37" y="607"/>
                  </a:lnTo>
                  <a:lnTo>
                    <a:pt x="39" y="605"/>
                  </a:lnTo>
                  <a:lnTo>
                    <a:pt x="37" y="602"/>
                  </a:lnTo>
                  <a:lnTo>
                    <a:pt x="36" y="602"/>
                  </a:lnTo>
                  <a:lnTo>
                    <a:pt x="36" y="601"/>
                  </a:lnTo>
                  <a:lnTo>
                    <a:pt x="34" y="591"/>
                  </a:lnTo>
                  <a:lnTo>
                    <a:pt x="33" y="588"/>
                  </a:lnTo>
                  <a:lnTo>
                    <a:pt x="33" y="586"/>
                  </a:lnTo>
                  <a:lnTo>
                    <a:pt x="31" y="583"/>
                  </a:lnTo>
                  <a:lnTo>
                    <a:pt x="31" y="582"/>
                  </a:lnTo>
                  <a:lnTo>
                    <a:pt x="33" y="582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0" y="576"/>
                  </a:lnTo>
                  <a:lnTo>
                    <a:pt x="25" y="567"/>
                  </a:lnTo>
                  <a:lnTo>
                    <a:pt x="27" y="566"/>
                  </a:lnTo>
                  <a:lnTo>
                    <a:pt x="30" y="569"/>
                  </a:lnTo>
                  <a:lnTo>
                    <a:pt x="30" y="570"/>
                  </a:lnTo>
                  <a:lnTo>
                    <a:pt x="31" y="570"/>
                  </a:lnTo>
                  <a:lnTo>
                    <a:pt x="30" y="566"/>
                  </a:lnTo>
                  <a:lnTo>
                    <a:pt x="27" y="563"/>
                  </a:lnTo>
                  <a:lnTo>
                    <a:pt x="27" y="561"/>
                  </a:lnTo>
                  <a:lnTo>
                    <a:pt x="27" y="560"/>
                  </a:lnTo>
                  <a:lnTo>
                    <a:pt x="28" y="557"/>
                  </a:lnTo>
                  <a:lnTo>
                    <a:pt x="27" y="555"/>
                  </a:lnTo>
                  <a:lnTo>
                    <a:pt x="25" y="546"/>
                  </a:lnTo>
                  <a:lnTo>
                    <a:pt x="24" y="530"/>
                  </a:lnTo>
                  <a:lnTo>
                    <a:pt x="24" y="527"/>
                  </a:lnTo>
                  <a:lnTo>
                    <a:pt x="24" y="520"/>
                  </a:lnTo>
                  <a:lnTo>
                    <a:pt x="24" y="517"/>
                  </a:lnTo>
                  <a:lnTo>
                    <a:pt x="24" y="516"/>
                  </a:lnTo>
                  <a:lnTo>
                    <a:pt x="24" y="517"/>
                  </a:lnTo>
                  <a:lnTo>
                    <a:pt x="25" y="517"/>
                  </a:lnTo>
                  <a:lnTo>
                    <a:pt x="25" y="517"/>
                  </a:lnTo>
                  <a:lnTo>
                    <a:pt x="25" y="516"/>
                  </a:lnTo>
                  <a:lnTo>
                    <a:pt x="24" y="513"/>
                  </a:lnTo>
                  <a:lnTo>
                    <a:pt x="24" y="510"/>
                  </a:lnTo>
                  <a:lnTo>
                    <a:pt x="25" y="507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7" y="504"/>
                  </a:lnTo>
                  <a:lnTo>
                    <a:pt x="25" y="504"/>
                  </a:lnTo>
                  <a:lnTo>
                    <a:pt x="25" y="501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30" y="494"/>
                  </a:lnTo>
                  <a:lnTo>
                    <a:pt x="31" y="488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3" y="479"/>
                  </a:lnTo>
                  <a:lnTo>
                    <a:pt x="33" y="476"/>
                  </a:lnTo>
                  <a:lnTo>
                    <a:pt x="31" y="469"/>
                  </a:lnTo>
                  <a:lnTo>
                    <a:pt x="33" y="467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25" y="458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4" y="455"/>
                  </a:lnTo>
                  <a:lnTo>
                    <a:pt x="24" y="457"/>
                  </a:lnTo>
                  <a:lnTo>
                    <a:pt x="24" y="457"/>
                  </a:lnTo>
                  <a:lnTo>
                    <a:pt x="22" y="455"/>
                  </a:lnTo>
                  <a:lnTo>
                    <a:pt x="22" y="454"/>
                  </a:lnTo>
                  <a:lnTo>
                    <a:pt x="24" y="452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2" y="449"/>
                  </a:lnTo>
                  <a:lnTo>
                    <a:pt x="21" y="447"/>
                  </a:lnTo>
                  <a:lnTo>
                    <a:pt x="22" y="447"/>
                  </a:lnTo>
                  <a:lnTo>
                    <a:pt x="24" y="447"/>
                  </a:lnTo>
                  <a:lnTo>
                    <a:pt x="27" y="447"/>
                  </a:lnTo>
                  <a:lnTo>
                    <a:pt x="30" y="448"/>
                  </a:lnTo>
                  <a:lnTo>
                    <a:pt x="36" y="447"/>
                  </a:lnTo>
                  <a:lnTo>
                    <a:pt x="37" y="449"/>
                  </a:lnTo>
                  <a:lnTo>
                    <a:pt x="37" y="448"/>
                  </a:lnTo>
                  <a:lnTo>
                    <a:pt x="37" y="447"/>
                  </a:lnTo>
                  <a:lnTo>
                    <a:pt x="33" y="447"/>
                  </a:lnTo>
                  <a:lnTo>
                    <a:pt x="27" y="445"/>
                  </a:lnTo>
                  <a:lnTo>
                    <a:pt x="24" y="445"/>
                  </a:lnTo>
                  <a:lnTo>
                    <a:pt x="21" y="444"/>
                  </a:lnTo>
                  <a:lnTo>
                    <a:pt x="19" y="442"/>
                  </a:lnTo>
                  <a:lnTo>
                    <a:pt x="22" y="442"/>
                  </a:lnTo>
                  <a:lnTo>
                    <a:pt x="19" y="441"/>
                  </a:lnTo>
                  <a:lnTo>
                    <a:pt x="18" y="439"/>
                  </a:lnTo>
                  <a:lnTo>
                    <a:pt x="15" y="436"/>
                  </a:lnTo>
                  <a:lnTo>
                    <a:pt x="12" y="432"/>
                  </a:lnTo>
                  <a:lnTo>
                    <a:pt x="12" y="430"/>
                  </a:lnTo>
                  <a:lnTo>
                    <a:pt x="14" y="427"/>
                  </a:lnTo>
                  <a:lnTo>
                    <a:pt x="11" y="429"/>
                  </a:lnTo>
                  <a:lnTo>
                    <a:pt x="9" y="429"/>
                  </a:lnTo>
                  <a:lnTo>
                    <a:pt x="6" y="425"/>
                  </a:lnTo>
                  <a:lnTo>
                    <a:pt x="3" y="423"/>
                  </a:lnTo>
                  <a:lnTo>
                    <a:pt x="2" y="419"/>
                  </a:lnTo>
                  <a:lnTo>
                    <a:pt x="8" y="423"/>
                  </a:lnTo>
                  <a:lnTo>
                    <a:pt x="9" y="423"/>
                  </a:lnTo>
                  <a:lnTo>
                    <a:pt x="11" y="422"/>
                  </a:lnTo>
                  <a:lnTo>
                    <a:pt x="11" y="419"/>
                  </a:lnTo>
                  <a:lnTo>
                    <a:pt x="14" y="420"/>
                  </a:lnTo>
                  <a:lnTo>
                    <a:pt x="15" y="420"/>
                  </a:lnTo>
                  <a:lnTo>
                    <a:pt x="16" y="419"/>
                  </a:lnTo>
                  <a:lnTo>
                    <a:pt x="16" y="417"/>
                  </a:lnTo>
                  <a:lnTo>
                    <a:pt x="15" y="419"/>
                  </a:lnTo>
                  <a:lnTo>
                    <a:pt x="12" y="417"/>
                  </a:lnTo>
                  <a:lnTo>
                    <a:pt x="11" y="419"/>
                  </a:lnTo>
                  <a:lnTo>
                    <a:pt x="9" y="420"/>
                  </a:lnTo>
                  <a:lnTo>
                    <a:pt x="9" y="422"/>
                  </a:lnTo>
                  <a:lnTo>
                    <a:pt x="8" y="422"/>
                  </a:lnTo>
                  <a:lnTo>
                    <a:pt x="5" y="419"/>
                  </a:lnTo>
                  <a:lnTo>
                    <a:pt x="2" y="416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2" y="411"/>
                  </a:lnTo>
                  <a:lnTo>
                    <a:pt x="0" y="410"/>
                  </a:lnTo>
                  <a:lnTo>
                    <a:pt x="2" y="408"/>
                  </a:lnTo>
                  <a:lnTo>
                    <a:pt x="2" y="407"/>
                  </a:lnTo>
                  <a:lnTo>
                    <a:pt x="3" y="405"/>
                  </a:lnTo>
                  <a:lnTo>
                    <a:pt x="3" y="404"/>
                  </a:lnTo>
                  <a:lnTo>
                    <a:pt x="3" y="402"/>
                  </a:lnTo>
                  <a:lnTo>
                    <a:pt x="2" y="402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6" y="392"/>
                  </a:lnTo>
                  <a:lnTo>
                    <a:pt x="6" y="400"/>
                  </a:lnTo>
                  <a:lnTo>
                    <a:pt x="9" y="400"/>
                  </a:lnTo>
                  <a:lnTo>
                    <a:pt x="9" y="402"/>
                  </a:lnTo>
                  <a:lnTo>
                    <a:pt x="11" y="401"/>
                  </a:lnTo>
                  <a:lnTo>
                    <a:pt x="11" y="400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8" y="391"/>
                  </a:lnTo>
                  <a:lnTo>
                    <a:pt x="6" y="389"/>
                  </a:lnTo>
                  <a:lnTo>
                    <a:pt x="2" y="388"/>
                  </a:lnTo>
                  <a:lnTo>
                    <a:pt x="2" y="386"/>
                  </a:lnTo>
                  <a:lnTo>
                    <a:pt x="3" y="383"/>
                  </a:lnTo>
                  <a:lnTo>
                    <a:pt x="6" y="376"/>
                  </a:lnTo>
                  <a:lnTo>
                    <a:pt x="8" y="377"/>
                  </a:lnTo>
                  <a:lnTo>
                    <a:pt x="8" y="373"/>
                  </a:lnTo>
                  <a:lnTo>
                    <a:pt x="9" y="372"/>
                  </a:lnTo>
                  <a:lnTo>
                    <a:pt x="12" y="364"/>
                  </a:lnTo>
                  <a:lnTo>
                    <a:pt x="15" y="358"/>
                  </a:lnTo>
                  <a:lnTo>
                    <a:pt x="16" y="360"/>
                  </a:lnTo>
                  <a:lnTo>
                    <a:pt x="15" y="363"/>
                  </a:lnTo>
                  <a:lnTo>
                    <a:pt x="15" y="364"/>
                  </a:lnTo>
                  <a:lnTo>
                    <a:pt x="16" y="364"/>
                  </a:lnTo>
                  <a:lnTo>
                    <a:pt x="16" y="361"/>
                  </a:lnTo>
                  <a:lnTo>
                    <a:pt x="18" y="357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4" y="341"/>
                  </a:lnTo>
                  <a:lnTo>
                    <a:pt x="24" y="341"/>
                  </a:lnTo>
                  <a:lnTo>
                    <a:pt x="25" y="345"/>
                  </a:lnTo>
                  <a:lnTo>
                    <a:pt x="25" y="348"/>
                  </a:lnTo>
                  <a:lnTo>
                    <a:pt x="27" y="350"/>
                  </a:lnTo>
                  <a:lnTo>
                    <a:pt x="27" y="345"/>
                  </a:lnTo>
                  <a:lnTo>
                    <a:pt x="28" y="345"/>
                  </a:lnTo>
                  <a:lnTo>
                    <a:pt x="30" y="344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3" y="339"/>
                  </a:lnTo>
                  <a:lnTo>
                    <a:pt x="31" y="339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4"/>
                  </a:lnTo>
                  <a:lnTo>
                    <a:pt x="28" y="345"/>
                  </a:lnTo>
                  <a:lnTo>
                    <a:pt x="27" y="345"/>
                  </a:lnTo>
                  <a:lnTo>
                    <a:pt x="27" y="344"/>
                  </a:lnTo>
                  <a:lnTo>
                    <a:pt x="28" y="336"/>
                  </a:lnTo>
                  <a:lnTo>
                    <a:pt x="30" y="330"/>
                  </a:lnTo>
                  <a:lnTo>
                    <a:pt x="37" y="322"/>
                  </a:lnTo>
                  <a:lnTo>
                    <a:pt x="40" y="319"/>
                  </a:lnTo>
                  <a:lnTo>
                    <a:pt x="43" y="316"/>
                  </a:lnTo>
                  <a:lnTo>
                    <a:pt x="40" y="320"/>
                  </a:lnTo>
                  <a:lnTo>
                    <a:pt x="40" y="322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310"/>
                  </a:lnTo>
                  <a:lnTo>
                    <a:pt x="50" y="303"/>
                  </a:lnTo>
                  <a:lnTo>
                    <a:pt x="50" y="301"/>
                  </a:lnTo>
                  <a:lnTo>
                    <a:pt x="53" y="297"/>
                  </a:lnTo>
                  <a:lnTo>
                    <a:pt x="55" y="294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301"/>
                  </a:lnTo>
                  <a:lnTo>
                    <a:pt x="56" y="301"/>
                  </a:lnTo>
                  <a:lnTo>
                    <a:pt x="58" y="297"/>
                  </a:lnTo>
                  <a:lnTo>
                    <a:pt x="59" y="289"/>
                  </a:lnTo>
                  <a:lnTo>
                    <a:pt x="59" y="289"/>
                  </a:lnTo>
                  <a:lnTo>
                    <a:pt x="61" y="289"/>
                  </a:lnTo>
                  <a:lnTo>
                    <a:pt x="63" y="289"/>
                  </a:lnTo>
                  <a:lnTo>
                    <a:pt x="62" y="289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6"/>
                  </a:lnTo>
                  <a:lnTo>
                    <a:pt x="59" y="283"/>
                  </a:lnTo>
                  <a:lnTo>
                    <a:pt x="62" y="285"/>
                  </a:lnTo>
                  <a:lnTo>
                    <a:pt x="62" y="283"/>
                  </a:lnTo>
                  <a:lnTo>
                    <a:pt x="61" y="283"/>
                  </a:lnTo>
                  <a:lnTo>
                    <a:pt x="59" y="282"/>
                  </a:lnTo>
                  <a:lnTo>
                    <a:pt x="59" y="282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61" y="272"/>
                  </a:lnTo>
                  <a:lnTo>
                    <a:pt x="62" y="272"/>
                  </a:lnTo>
                  <a:lnTo>
                    <a:pt x="62" y="270"/>
                  </a:lnTo>
                  <a:lnTo>
                    <a:pt x="63" y="269"/>
                  </a:lnTo>
                  <a:lnTo>
                    <a:pt x="65" y="269"/>
                  </a:lnTo>
                  <a:lnTo>
                    <a:pt x="65" y="270"/>
                  </a:lnTo>
                  <a:lnTo>
                    <a:pt x="65" y="270"/>
                  </a:lnTo>
                  <a:lnTo>
                    <a:pt x="66" y="272"/>
                  </a:lnTo>
                  <a:lnTo>
                    <a:pt x="68" y="273"/>
                  </a:lnTo>
                  <a:lnTo>
                    <a:pt x="72" y="275"/>
                  </a:lnTo>
                  <a:lnTo>
                    <a:pt x="72" y="273"/>
                  </a:lnTo>
                  <a:lnTo>
                    <a:pt x="71" y="273"/>
                  </a:lnTo>
                  <a:lnTo>
                    <a:pt x="69" y="270"/>
                  </a:lnTo>
                  <a:lnTo>
                    <a:pt x="68" y="270"/>
                  </a:lnTo>
                  <a:lnTo>
                    <a:pt x="69" y="269"/>
                  </a:lnTo>
                  <a:lnTo>
                    <a:pt x="75" y="261"/>
                  </a:lnTo>
                  <a:lnTo>
                    <a:pt x="78" y="255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78" y="260"/>
                  </a:lnTo>
                  <a:lnTo>
                    <a:pt x="83" y="255"/>
                  </a:lnTo>
                  <a:lnTo>
                    <a:pt x="84" y="251"/>
                  </a:lnTo>
                  <a:lnTo>
                    <a:pt x="86" y="248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7" y="245"/>
                  </a:lnTo>
                  <a:lnTo>
                    <a:pt x="90" y="239"/>
                  </a:lnTo>
                  <a:lnTo>
                    <a:pt x="91" y="235"/>
                  </a:lnTo>
                  <a:lnTo>
                    <a:pt x="93" y="233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5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5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7" y="226"/>
                  </a:lnTo>
                  <a:lnTo>
                    <a:pt x="100" y="226"/>
                  </a:lnTo>
                  <a:lnTo>
                    <a:pt x="100" y="228"/>
                  </a:lnTo>
                  <a:lnTo>
                    <a:pt x="102" y="229"/>
                  </a:lnTo>
                  <a:lnTo>
                    <a:pt x="102" y="226"/>
                  </a:lnTo>
                  <a:lnTo>
                    <a:pt x="103" y="223"/>
                  </a:lnTo>
                  <a:lnTo>
                    <a:pt x="105" y="222"/>
                  </a:lnTo>
                  <a:lnTo>
                    <a:pt x="105" y="225"/>
                  </a:lnTo>
                  <a:lnTo>
                    <a:pt x="106" y="223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5" y="220"/>
                  </a:lnTo>
                  <a:lnTo>
                    <a:pt x="102" y="223"/>
                  </a:lnTo>
                  <a:lnTo>
                    <a:pt x="100" y="222"/>
                  </a:lnTo>
                  <a:lnTo>
                    <a:pt x="103" y="217"/>
                  </a:lnTo>
                  <a:lnTo>
                    <a:pt x="105" y="213"/>
                  </a:lnTo>
                  <a:lnTo>
                    <a:pt x="106" y="208"/>
                  </a:lnTo>
                  <a:lnTo>
                    <a:pt x="108" y="213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11" y="207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3" y="206"/>
                  </a:lnTo>
                  <a:lnTo>
                    <a:pt x="113" y="204"/>
                  </a:lnTo>
                  <a:lnTo>
                    <a:pt x="113" y="201"/>
                  </a:lnTo>
                  <a:lnTo>
                    <a:pt x="112" y="204"/>
                  </a:lnTo>
                  <a:lnTo>
                    <a:pt x="111" y="203"/>
                  </a:lnTo>
                  <a:lnTo>
                    <a:pt x="112" y="200"/>
                  </a:lnTo>
                  <a:lnTo>
                    <a:pt x="113" y="200"/>
                  </a:lnTo>
                  <a:lnTo>
                    <a:pt x="115" y="195"/>
                  </a:lnTo>
                  <a:lnTo>
                    <a:pt x="116" y="195"/>
                  </a:lnTo>
                  <a:lnTo>
                    <a:pt x="116" y="198"/>
                  </a:lnTo>
                  <a:lnTo>
                    <a:pt x="116" y="200"/>
                  </a:lnTo>
                  <a:lnTo>
                    <a:pt x="118" y="200"/>
                  </a:lnTo>
                  <a:lnTo>
                    <a:pt x="119" y="200"/>
                  </a:lnTo>
                  <a:lnTo>
                    <a:pt x="119" y="198"/>
                  </a:lnTo>
                  <a:lnTo>
                    <a:pt x="119" y="197"/>
                  </a:lnTo>
                  <a:lnTo>
                    <a:pt x="119" y="194"/>
                  </a:lnTo>
                  <a:lnTo>
                    <a:pt x="119" y="192"/>
                  </a:lnTo>
                  <a:lnTo>
                    <a:pt x="121" y="189"/>
                  </a:lnTo>
                  <a:lnTo>
                    <a:pt x="122" y="185"/>
                  </a:lnTo>
                  <a:lnTo>
                    <a:pt x="124" y="179"/>
                  </a:lnTo>
                  <a:lnTo>
                    <a:pt x="125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5" y="179"/>
                  </a:lnTo>
                  <a:lnTo>
                    <a:pt x="125" y="178"/>
                  </a:lnTo>
                  <a:lnTo>
                    <a:pt x="128" y="179"/>
                  </a:lnTo>
                  <a:lnTo>
                    <a:pt x="130" y="176"/>
                  </a:lnTo>
                  <a:lnTo>
                    <a:pt x="133" y="172"/>
                  </a:lnTo>
                  <a:lnTo>
                    <a:pt x="137" y="166"/>
                  </a:lnTo>
                  <a:lnTo>
                    <a:pt x="138" y="164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6" y="160"/>
                  </a:lnTo>
                  <a:lnTo>
                    <a:pt x="147" y="160"/>
                  </a:lnTo>
                  <a:lnTo>
                    <a:pt x="149" y="157"/>
                  </a:lnTo>
                  <a:lnTo>
                    <a:pt x="150" y="156"/>
                  </a:lnTo>
                  <a:lnTo>
                    <a:pt x="150" y="154"/>
                  </a:lnTo>
                  <a:lnTo>
                    <a:pt x="150" y="151"/>
                  </a:lnTo>
                  <a:lnTo>
                    <a:pt x="150" y="148"/>
                  </a:lnTo>
                  <a:lnTo>
                    <a:pt x="153" y="147"/>
                  </a:lnTo>
                  <a:lnTo>
                    <a:pt x="152" y="147"/>
                  </a:lnTo>
                  <a:lnTo>
                    <a:pt x="152" y="145"/>
                  </a:lnTo>
                  <a:lnTo>
                    <a:pt x="152" y="136"/>
                  </a:lnTo>
                  <a:lnTo>
                    <a:pt x="150" y="136"/>
                  </a:lnTo>
                  <a:lnTo>
                    <a:pt x="150" y="135"/>
                  </a:lnTo>
                  <a:lnTo>
                    <a:pt x="149" y="131"/>
                  </a:lnTo>
                  <a:lnTo>
                    <a:pt x="147" y="12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3" y="111"/>
                  </a:lnTo>
                  <a:lnTo>
                    <a:pt x="144" y="109"/>
                  </a:lnTo>
                  <a:lnTo>
                    <a:pt x="146" y="107"/>
                  </a:lnTo>
                  <a:lnTo>
                    <a:pt x="147" y="109"/>
                  </a:lnTo>
                  <a:lnTo>
                    <a:pt x="146" y="114"/>
                  </a:lnTo>
                  <a:lnTo>
                    <a:pt x="146" y="117"/>
                  </a:lnTo>
                  <a:lnTo>
                    <a:pt x="147" y="117"/>
                  </a:lnTo>
                  <a:lnTo>
                    <a:pt x="147" y="116"/>
                  </a:lnTo>
                  <a:lnTo>
                    <a:pt x="149" y="113"/>
                  </a:lnTo>
                  <a:lnTo>
                    <a:pt x="152" y="110"/>
                  </a:lnTo>
                  <a:lnTo>
                    <a:pt x="153" y="110"/>
                  </a:lnTo>
                  <a:lnTo>
                    <a:pt x="156" y="109"/>
                  </a:lnTo>
                  <a:lnTo>
                    <a:pt x="158" y="106"/>
                  </a:lnTo>
                  <a:lnTo>
                    <a:pt x="159" y="97"/>
                  </a:lnTo>
                  <a:lnTo>
                    <a:pt x="161" y="94"/>
                  </a:lnTo>
                  <a:lnTo>
                    <a:pt x="159" y="91"/>
                  </a:lnTo>
                  <a:lnTo>
                    <a:pt x="156" y="82"/>
                  </a:lnTo>
                  <a:lnTo>
                    <a:pt x="153" y="81"/>
                  </a:lnTo>
                  <a:lnTo>
                    <a:pt x="153" y="78"/>
                  </a:lnTo>
                  <a:lnTo>
                    <a:pt x="150" y="76"/>
                  </a:lnTo>
                  <a:lnTo>
                    <a:pt x="150" y="75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0" y="73"/>
                  </a:lnTo>
                  <a:lnTo>
                    <a:pt x="150" y="72"/>
                  </a:lnTo>
                  <a:lnTo>
                    <a:pt x="140" y="56"/>
                  </a:lnTo>
                  <a:lnTo>
                    <a:pt x="138" y="51"/>
                  </a:lnTo>
                  <a:lnTo>
                    <a:pt x="140" y="48"/>
                  </a:lnTo>
                  <a:lnTo>
                    <a:pt x="143" y="53"/>
                  </a:lnTo>
                  <a:lnTo>
                    <a:pt x="143" y="51"/>
                  </a:lnTo>
                  <a:lnTo>
                    <a:pt x="140" y="42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43" y="38"/>
                  </a:lnTo>
                  <a:lnTo>
                    <a:pt x="143" y="36"/>
                  </a:lnTo>
                  <a:lnTo>
                    <a:pt x="144" y="36"/>
                  </a:lnTo>
                  <a:lnTo>
                    <a:pt x="147" y="34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19"/>
                  </a:lnTo>
                  <a:lnTo>
                    <a:pt x="152" y="17"/>
                  </a:lnTo>
                  <a:lnTo>
                    <a:pt x="152" y="16"/>
                  </a:lnTo>
                  <a:lnTo>
                    <a:pt x="153" y="14"/>
                  </a:lnTo>
                  <a:lnTo>
                    <a:pt x="152" y="12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3" y="9"/>
                  </a:lnTo>
                  <a:lnTo>
                    <a:pt x="155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5" y="3"/>
                  </a:lnTo>
                  <a:lnTo>
                    <a:pt x="156" y="4"/>
                  </a:lnTo>
                  <a:lnTo>
                    <a:pt x="158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1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4"/>
                  </a:lnTo>
                  <a:lnTo>
                    <a:pt x="168" y="4"/>
                  </a:lnTo>
                  <a:lnTo>
                    <a:pt x="171" y="6"/>
                  </a:lnTo>
                  <a:lnTo>
                    <a:pt x="175" y="10"/>
                  </a:lnTo>
                  <a:lnTo>
                    <a:pt x="174" y="12"/>
                  </a:lnTo>
                  <a:lnTo>
                    <a:pt x="175" y="13"/>
                  </a:lnTo>
                  <a:lnTo>
                    <a:pt x="177" y="12"/>
                  </a:lnTo>
                  <a:lnTo>
                    <a:pt x="177" y="10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71" y="3"/>
                  </a:lnTo>
                  <a:lnTo>
                    <a:pt x="166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7" y="1"/>
                  </a:lnTo>
                  <a:lnTo>
                    <a:pt x="199" y="4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6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28" y="7"/>
                  </a:lnTo>
                  <a:lnTo>
                    <a:pt x="231" y="7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2" y="7"/>
                  </a:lnTo>
                  <a:lnTo>
                    <a:pt x="255" y="9"/>
                  </a:lnTo>
                  <a:lnTo>
                    <a:pt x="250" y="12"/>
                  </a:lnTo>
                  <a:lnTo>
                    <a:pt x="250" y="13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6" y="13"/>
                  </a:lnTo>
                  <a:lnTo>
                    <a:pt x="259" y="14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5" y="19"/>
                  </a:lnTo>
                  <a:lnTo>
                    <a:pt x="266" y="17"/>
                  </a:lnTo>
                  <a:lnTo>
                    <a:pt x="268" y="14"/>
                  </a:lnTo>
                  <a:lnTo>
                    <a:pt x="269" y="13"/>
                  </a:lnTo>
                  <a:lnTo>
                    <a:pt x="275" y="9"/>
                  </a:lnTo>
                  <a:lnTo>
                    <a:pt x="277" y="7"/>
                  </a:lnTo>
                  <a:lnTo>
                    <a:pt x="278" y="4"/>
                  </a:lnTo>
                  <a:lnTo>
                    <a:pt x="280" y="4"/>
                  </a:lnTo>
                  <a:lnTo>
                    <a:pt x="282" y="10"/>
                  </a:lnTo>
                  <a:lnTo>
                    <a:pt x="285" y="14"/>
                  </a:lnTo>
                  <a:lnTo>
                    <a:pt x="288" y="17"/>
                  </a:lnTo>
                  <a:lnTo>
                    <a:pt x="291" y="19"/>
                  </a:lnTo>
                  <a:lnTo>
                    <a:pt x="294" y="23"/>
                  </a:lnTo>
                  <a:lnTo>
                    <a:pt x="299" y="28"/>
                  </a:lnTo>
                  <a:lnTo>
                    <a:pt x="302" y="29"/>
                  </a:lnTo>
                  <a:lnTo>
                    <a:pt x="306" y="32"/>
                  </a:lnTo>
                  <a:lnTo>
                    <a:pt x="307" y="36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06" y="50"/>
                  </a:lnTo>
                  <a:lnTo>
                    <a:pt x="303" y="53"/>
                  </a:lnTo>
                  <a:lnTo>
                    <a:pt x="302" y="59"/>
                  </a:lnTo>
                  <a:lnTo>
                    <a:pt x="305" y="63"/>
                  </a:lnTo>
                  <a:lnTo>
                    <a:pt x="309" y="69"/>
                  </a:lnTo>
                  <a:lnTo>
                    <a:pt x="315" y="75"/>
                  </a:lnTo>
                  <a:lnTo>
                    <a:pt x="319" y="79"/>
                  </a:lnTo>
                  <a:lnTo>
                    <a:pt x="319" y="82"/>
                  </a:lnTo>
                  <a:lnTo>
                    <a:pt x="319" y="86"/>
                  </a:lnTo>
                  <a:lnTo>
                    <a:pt x="319" y="91"/>
                  </a:lnTo>
                  <a:lnTo>
                    <a:pt x="321" y="94"/>
                  </a:lnTo>
                  <a:lnTo>
                    <a:pt x="327" y="98"/>
                  </a:lnTo>
                  <a:lnTo>
                    <a:pt x="332" y="101"/>
                  </a:lnTo>
                  <a:lnTo>
                    <a:pt x="332" y="103"/>
                  </a:lnTo>
                  <a:lnTo>
                    <a:pt x="340" y="110"/>
                  </a:lnTo>
                  <a:lnTo>
                    <a:pt x="344" y="117"/>
                  </a:lnTo>
                  <a:lnTo>
                    <a:pt x="350" y="123"/>
                  </a:lnTo>
                  <a:lnTo>
                    <a:pt x="357" y="129"/>
                  </a:lnTo>
                  <a:lnTo>
                    <a:pt x="362" y="128"/>
                  </a:lnTo>
                  <a:lnTo>
                    <a:pt x="368" y="129"/>
                  </a:lnTo>
                  <a:lnTo>
                    <a:pt x="374" y="133"/>
                  </a:lnTo>
                  <a:lnTo>
                    <a:pt x="377" y="139"/>
                  </a:lnTo>
                  <a:lnTo>
                    <a:pt x="381" y="142"/>
                  </a:lnTo>
                  <a:lnTo>
                    <a:pt x="387" y="141"/>
                  </a:lnTo>
                  <a:lnTo>
                    <a:pt x="394" y="142"/>
                  </a:lnTo>
                  <a:lnTo>
                    <a:pt x="394" y="147"/>
                  </a:lnTo>
                  <a:lnTo>
                    <a:pt x="393" y="156"/>
                  </a:lnTo>
                  <a:lnTo>
                    <a:pt x="393" y="163"/>
                  </a:lnTo>
                  <a:lnTo>
                    <a:pt x="396" y="167"/>
                  </a:lnTo>
                  <a:lnTo>
                    <a:pt x="399" y="175"/>
                  </a:lnTo>
                  <a:lnTo>
                    <a:pt x="404" y="181"/>
                  </a:lnTo>
                  <a:lnTo>
                    <a:pt x="412" y="183"/>
                  </a:lnTo>
                  <a:lnTo>
                    <a:pt x="416" y="189"/>
                  </a:lnTo>
                  <a:lnTo>
                    <a:pt x="421" y="197"/>
                  </a:lnTo>
                  <a:lnTo>
                    <a:pt x="424" y="203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5" y="203"/>
                  </a:lnTo>
                  <a:lnTo>
                    <a:pt x="441" y="200"/>
                  </a:lnTo>
                  <a:lnTo>
                    <a:pt x="447" y="198"/>
                  </a:lnTo>
                  <a:lnTo>
                    <a:pt x="450" y="201"/>
                  </a:lnTo>
                  <a:lnTo>
                    <a:pt x="450" y="207"/>
                  </a:lnTo>
                  <a:lnTo>
                    <a:pt x="452" y="213"/>
                  </a:lnTo>
                  <a:lnTo>
                    <a:pt x="456" y="216"/>
                  </a:lnTo>
                  <a:lnTo>
                    <a:pt x="462" y="222"/>
                  </a:lnTo>
                  <a:lnTo>
                    <a:pt x="466" y="228"/>
                  </a:lnTo>
                  <a:lnTo>
                    <a:pt x="466" y="232"/>
                  </a:lnTo>
                  <a:lnTo>
                    <a:pt x="463" y="238"/>
                  </a:lnTo>
                  <a:lnTo>
                    <a:pt x="460" y="248"/>
                  </a:lnTo>
                  <a:lnTo>
                    <a:pt x="459" y="255"/>
                  </a:lnTo>
                  <a:lnTo>
                    <a:pt x="459" y="264"/>
                  </a:lnTo>
                  <a:lnTo>
                    <a:pt x="460" y="273"/>
                  </a:lnTo>
                  <a:lnTo>
                    <a:pt x="463" y="280"/>
                  </a:lnTo>
                  <a:lnTo>
                    <a:pt x="465" y="289"/>
                  </a:lnTo>
                  <a:lnTo>
                    <a:pt x="468" y="300"/>
                  </a:lnTo>
                  <a:lnTo>
                    <a:pt x="472" y="305"/>
                  </a:lnTo>
                  <a:lnTo>
                    <a:pt x="474" y="310"/>
                  </a:lnTo>
                  <a:lnTo>
                    <a:pt x="475" y="316"/>
                  </a:lnTo>
                  <a:lnTo>
                    <a:pt x="477" y="323"/>
                  </a:lnTo>
                  <a:lnTo>
                    <a:pt x="478" y="330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8"/>
                  </a:lnTo>
                  <a:lnTo>
                    <a:pt x="485" y="344"/>
                  </a:lnTo>
                  <a:lnTo>
                    <a:pt x="487" y="350"/>
                  </a:lnTo>
                  <a:lnTo>
                    <a:pt x="488" y="360"/>
                  </a:lnTo>
                  <a:lnTo>
                    <a:pt x="491" y="364"/>
                  </a:lnTo>
                  <a:lnTo>
                    <a:pt x="496" y="367"/>
                  </a:lnTo>
                  <a:lnTo>
                    <a:pt x="500" y="369"/>
                  </a:lnTo>
                  <a:lnTo>
                    <a:pt x="504" y="369"/>
                  </a:lnTo>
                  <a:lnTo>
                    <a:pt x="509" y="369"/>
                  </a:lnTo>
                  <a:lnTo>
                    <a:pt x="515" y="369"/>
                  </a:lnTo>
                  <a:lnTo>
                    <a:pt x="522" y="370"/>
                  </a:lnTo>
                  <a:lnTo>
                    <a:pt x="529" y="372"/>
                  </a:lnTo>
                  <a:lnTo>
                    <a:pt x="535" y="370"/>
                  </a:lnTo>
                  <a:lnTo>
                    <a:pt x="543" y="367"/>
                  </a:lnTo>
                  <a:lnTo>
                    <a:pt x="551" y="361"/>
                  </a:lnTo>
                  <a:lnTo>
                    <a:pt x="557" y="361"/>
                  </a:lnTo>
                  <a:lnTo>
                    <a:pt x="563" y="361"/>
                  </a:lnTo>
                  <a:lnTo>
                    <a:pt x="571" y="364"/>
                  </a:lnTo>
                  <a:lnTo>
                    <a:pt x="575" y="367"/>
                  </a:lnTo>
                  <a:lnTo>
                    <a:pt x="578" y="373"/>
                  </a:lnTo>
                  <a:lnTo>
                    <a:pt x="576" y="376"/>
                  </a:lnTo>
                  <a:lnTo>
                    <a:pt x="575" y="380"/>
                  </a:lnTo>
                  <a:lnTo>
                    <a:pt x="572" y="383"/>
                  </a:lnTo>
                  <a:lnTo>
                    <a:pt x="569" y="388"/>
                  </a:lnTo>
                  <a:lnTo>
                    <a:pt x="566" y="391"/>
                  </a:lnTo>
                  <a:lnTo>
                    <a:pt x="563" y="394"/>
                  </a:lnTo>
                  <a:lnTo>
                    <a:pt x="560" y="401"/>
                  </a:lnTo>
                  <a:lnTo>
                    <a:pt x="559" y="405"/>
                  </a:lnTo>
                  <a:lnTo>
                    <a:pt x="556" y="410"/>
                  </a:lnTo>
                  <a:lnTo>
                    <a:pt x="556" y="413"/>
                  </a:lnTo>
                  <a:lnTo>
                    <a:pt x="557" y="417"/>
                  </a:lnTo>
                  <a:lnTo>
                    <a:pt x="559" y="420"/>
                  </a:lnTo>
                  <a:lnTo>
                    <a:pt x="562" y="426"/>
                  </a:lnTo>
                  <a:lnTo>
                    <a:pt x="565" y="430"/>
                  </a:lnTo>
                  <a:lnTo>
                    <a:pt x="568" y="435"/>
                  </a:lnTo>
                  <a:lnTo>
                    <a:pt x="569" y="438"/>
                  </a:lnTo>
                  <a:lnTo>
                    <a:pt x="574" y="441"/>
                  </a:lnTo>
                  <a:lnTo>
                    <a:pt x="578" y="442"/>
                  </a:lnTo>
                  <a:lnTo>
                    <a:pt x="582" y="441"/>
                  </a:lnTo>
                  <a:lnTo>
                    <a:pt x="585" y="444"/>
                  </a:lnTo>
                  <a:lnTo>
                    <a:pt x="585" y="447"/>
                  </a:lnTo>
                  <a:lnTo>
                    <a:pt x="588" y="447"/>
                  </a:lnTo>
                  <a:lnTo>
                    <a:pt x="591" y="451"/>
                  </a:lnTo>
                  <a:lnTo>
                    <a:pt x="591" y="455"/>
                  </a:lnTo>
                  <a:lnTo>
                    <a:pt x="593" y="458"/>
                  </a:lnTo>
                  <a:lnTo>
                    <a:pt x="593" y="464"/>
                  </a:lnTo>
                  <a:lnTo>
                    <a:pt x="593" y="467"/>
                  </a:lnTo>
                  <a:lnTo>
                    <a:pt x="594" y="473"/>
                  </a:lnTo>
                  <a:lnTo>
                    <a:pt x="593" y="474"/>
                  </a:lnTo>
                  <a:lnTo>
                    <a:pt x="590" y="482"/>
                  </a:lnTo>
                  <a:lnTo>
                    <a:pt x="587" y="491"/>
                  </a:lnTo>
                  <a:lnTo>
                    <a:pt x="587" y="499"/>
                  </a:lnTo>
                  <a:lnTo>
                    <a:pt x="588" y="504"/>
                  </a:lnTo>
                  <a:lnTo>
                    <a:pt x="585" y="508"/>
                  </a:lnTo>
                  <a:lnTo>
                    <a:pt x="584" y="513"/>
                  </a:lnTo>
                  <a:lnTo>
                    <a:pt x="582" y="517"/>
                  </a:lnTo>
                  <a:lnTo>
                    <a:pt x="576" y="522"/>
                  </a:lnTo>
                  <a:lnTo>
                    <a:pt x="571" y="526"/>
                  </a:lnTo>
                  <a:lnTo>
                    <a:pt x="569" y="529"/>
                  </a:lnTo>
                  <a:lnTo>
                    <a:pt x="569" y="533"/>
                  </a:lnTo>
                  <a:lnTo>
                    <a:pt x="566" y="538"/>
                  </a:lnTo>
                  <a:lnTo>
                    <a:pt x="566" y="542"/>
                  </a:lnTo>
                  <a:lnTo>
                    <a:pt x="565" y="545"/>
                  </a:lnTo>
                  <a:lnTo>
                    <a:pt x="562" y="548"/>
                  </a:lnTo>
                  <a:lnTo>
                    <a:pt x="562" y="551"/>
                  </a:lnTo>
                  <a:lnTo>
                    <a:pt x="562" y="554"/>
                  </a:lnTo>
                  <a:lnTo>
                    <a:pt x="562" y="555"/>
                  </a:lnTo>
                  <a:lnTo>
                    <a:pt x="559" y="558"/>
                  </a:lnTo>
                  <a:lnTo>
                    <a:pt x="553" y="563"/>
                  </a:lnTo>
                  <a:lnTo>
                    <a:pt x="551" y="567"/>
                  </a:lnTo>
                  <a:lnTo>
                    <a:pt x="547" y="569"/>
                  </a:lnTo>
                  <a:lnTo>
                    <a:pt x="547" y="571"/>
                  </a:lnTo>
                  <a:lnTo>
                    <a:pt x="547" y="574"/>
                  </a:lnTo>
                  <a:lnTo>
                    <a:pt x="544" y="579"/>
                  </a:lnTo>
                  <a:lnTo>
                    <a:pt x="544" y="582"/>
                  </a:lnTo>
                  <a:lnTo>
                    <a:pt x="546" y="588"/>
                  </a:lnTo>
                  <a:lnTo>
                    <a:pt x="546" y="589"/>
                  </a:lnTo>
                  <a:lnTo>
                    <a:pt x="547" y="592"/>
                  </a:lnTo>
                  <a:lnTo>
                    <a:pt x="546" y="595"/>
                  </a:lnTo>
                  <a:lnTo>
                    <a:pt x="543" y="596"/>
                  </a:lnTo>
                  <a:lnTo>
                    <a:pt x="538" y="599"/>
                  </a:lnTo>
                  <a:lnTo>
                    <a:pt x="535" y="602"/>
                  </a:lnTo>
                  <a:lnTo>
                    <a:pt x="532" y="607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8" y="613"/>
                  </a:lnTo>
                  <a:lnTo>
                    <a:pt x="526" y="610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2" y="608"/>
                  </a:lnTo>
                  <a:lnTo>
                    <a:pt x="504" y="607"/>
                  </a:lnTo>
                  <a:lnTo>
                    <a:pt x="501" y="602"/>
                  </a:lnTo>
                  <a:lnTo>
                    <a:pt x="500" y="599"/>
                  </a:lnTo>
                  <a:lnTo>
                    <a:pt x="490" y="599"/>
                  </a:lnTo>
                  <a:lnTo>
                    <a:pt x="482" y="602"/>
                  </a:lnTo>
                  <a:lnTo>
                    <a:pt x="477" y="611"/>
                  </a:lnTo>
                  <a:lnTo>
                    <a:pt x="472" y="613"/>
                  </a:lnTo>
                  <a:lnTo>
                    <a:pt x="469" y="614"/>
                  </a:lnTo>
                  <a:lnTo>
                    <a:pt x="465" y="619"/>
                  </a:lnTo>
                  <a:lnTo>
                    <a:pt x="463" y="623"/>
                  </a:lnTo>
                  <a:lnTo>
                    <a:pt x="459" y="623"/>
                  </a:lnTo>
                  <a:lnTo>
                    <a:pt x="456" y="620"/>
                  </a:lnTo>
                  <a:lnTo>
                    <a:pt x="453" y="616"/>
                  </a:lnTo>
                  <a:lnTo>
                    <a:pt x="452" y="614"/>
                  </a:lnTo>
                  <a:lnTo>
                    <a:pt x="449" y="611"/>
                  </a:lnTo>
                  <a:lnTo>
                    <a:pt x="447" y="610"/>
                  </a:lnTo>
                  <a:lnTo>
                    <a:pt x="446" y="607"/>
                  </a:lnTo>
                  <a:lnTo>
                    <a:pt x="444" y="604"/>
                  </a:lnTo>
                  <a:lnTo>
                    <a:pt x="444" y="601"/>
                  </a:lnTo>
                  <a:lnTo>
                    <a:pt x="443" y="598"/>
                  </a:lnTo>
                  <a:lnTo>
                    <a:pt x="440" y="598"/>
                  </a:lnTo>
                  <a:lnTo>
                    <a:pt x="437" y="599"/>
                  </a:lnTo>
                  <a:lnTo>
                    <a:pt x="437" y="604"/>
                  </a:lnTo>
                  <a:lnTo>
                    <a:pt x="435" y="607"/>
                  </a:lnTo>
                  <a:lnTo>
                    <a:pt x="434" y="610"/>
                  </a:lnTo>
                  <a:lnTo>
                    <a:pt x="431" y="611"/>
                  </a:lnTo>
                  <a:lnTo>
                    <a:pt x="429" y="613"/>
                  </a:lnTo>
                  <a:lnTo>
                    <a:pt x="425" y="616"/>
                  </a:lnTo>
                  <a:lnTo>
                    <a:pt x="421" y="619"/>
                  </a:lnTo>
                  <a:lnTo>
                    <a:pt x="416" y="620"/>
                  </a:lnTo>
                  <a:lnTo>
                    <a:pt x="412" y="616"/>
                  </a:lnTo>
                  <a:lnTo>
                    <a:pt x="406" y="611"/>
                  </a:lnTo>
                  <a:lnTo>
                    <a:pt x="402" y="607"/>
                  </a:lnTo>
                  <a:lnTo>
                    <a:pt x="397" y="605"/>
                  </a:lnTo>
                  <a:lnTo>
                    <a:pt x="393" y="604"/>
                  </a:lnTo>
                  <a:lnTo>
                    <a:pt x="391" y="599"/>
                  </a:lnTo>
                  <a:lnTo>
                    <a:pt x="388" y="596"/>
                  </a:lnTo>
                  <a:lnTo>
                    <a:pt x="385" y="594"/>
                  </a:lnTo>
                  <a:lnTo>
                    <a:pt x="382" y="591"/>
                  </a:lnTo>
                  <a:lnTo>
                    <a:pt x="377" y="589"/>
                  </a:lnTo>
                  <a:lnTo>
                    <a:pt x="374" y="589"/>
                  </a:lnTo>
                  <a:lnTo>
                    <a:pt x="369" y="586"/>
                  </a:lnTo>
                  <a:lnTo>
                    <a:pt x="365" y="586"/>
                  </a:lnTo>
                  <a:lnTo>
                    <a:pt x="360" y="589"/>
                  </a:lnTo>
                  <a:lnTo>
                    <a:pt x="355" y="592"/>
                  </a:lnTo>
                  <a:lnTo>
                    <a:pt x="349" y="595"/>
                  </a:lnTo>
                  <a:lnTo>
                    <a:pt x="344" y="598"/>
                  </a:lnTo>
                  <a:lnTo>
                    <a:pt x="341" y="598"/>
                  </a:lnTo>
                  <a:lnTo>
                    <a:pt x="338" y="596"/>
                  </a:lnTo>
                  <a:lnTo>
                    <a:pt x="337" y="594"/>
                  </a:lnTo>
                  <a:lnTo>
                    <a:pt x="334" y="591"/>
                  </a:lnTo>
                  <a:lnTo>
                    <a:pt x="334" y="589"/>
                  </a:lnTo>
                  <a:lnTo>
                    <a:pt x="330" y="588"/>
                  </a:lnTo>
                  <a:lnTo>
                    <a:pt x="324" y="588"/>
                  </a:lnTo>
                  <a:lnTo>
                    <a:pt x="319" y="585"/>
                  </a:lnTo>
                  <a:lnTo>
                    <a:pt x="316" y="582"/>
                  </a:lnTo>
                  <a:lnTo>
                    <a:pt x="312" y="580"/>
                  </a:lnTo>
                  <a:lnTo>
                    <a:pt x="307" y="582"/>
                  </a:lnTo>
                  <a:lnTo>
                    <a:pt x="306" y="585"/>
                  </a:lnTo>
                  <a:lnTo>
                    <a:pt x="303" y="588"/>
                  </a:lnTo>
                  <a:lnTo>
                    <a:pt x="300" y="592"/>
                  </a:lnTo>
                  <a:lnTo>
                    <a:pt x="296" y="599"/>
                  </a:lnTo>
                  <a:lnTo>
                    <a:pt x="291" y="602"/>
                  </a:lnTo>
                  <a:lnTo>
                    <a:pt x="287" y="605"/>
                  </a:lnTo>
                  <a:lnTo>
                    <a:pt x="285" y="611"/>
                  </a:lnTo>
                  <a:lnTo>
                    <a:pt x="285" y="616"/>
                  </a:lnTo>
                  <a:lnTo>
                    <a:pt x="284" y="620"/>
                  </a:lnTo>
                  <a:lnTo>
                    <a:pt x="278" y="621"/>
                  </a:lnTo>
                  <a:lnTo>
                    <a:pt x="272" y="621"/>
                  </a:lnTo>
                  <a:lnTo>
                    <a:pt x="271" y="624"/>
                  </a:lnTo>
                  <a:lnTo>
                    <a:pt x="268" y="626"/>
                  </a:lnTo>
                  <a:lnTo>
                    <a:pt x="262" y="629"/>
                  </a:lnTo>
                  <a:lnTo>
                    <a:pt x="258" y="630"/>
                  </a:lnTo>
                  <a:lnTo>
                    <a:pt x="255" y="633"/>
                  </a:lnTo>
                  <a:lnTo>
                    <a:pt x="255" y="635"/>
                  </a:lnTo>
                  <a:lnTo>
                    <a:pt x="255" y="638"/>
                  </a:lnTo>
                  <a:lnTo>
                    <a:pt x="256" y="643"/>
                  </a:lnTo>
                  <a:lnTo>
                    <a:pt x="260" y="652"/>
                  </a:lnTo>
                  <a:lnTo>
                    <a:pt x="265" y="660"/>
                  </a:lnTo>
                  <a:lnTo>
                    <a:pt x="268" y="666"/>
                  </a:lnTo>
                  <a:lnTo>
                    <a:pt x="271" y="673"/>
                  </a:lnTo>
                  <a:lnTo>
                    <a:pt x="272" y="680"/>
                  </a:lnTo>
                  <a:lnTo>
                    <a:pt x="274" y="689"/>
                  </a:lnTo>
                  <a:lnTo>
                    <a:pt x="275" y="695"/>
                  </a:lnTo>
                  <a:lnTo>
                    <a:pt x="280" y="705"/>
                  </a:lnTo>
                  <a:lnTo>
                    <a:pt x="280" y="716"/>
                  </a:lnTo>
                  <a:lnTo>
                    <a:pt x="282" y="721"/>
                  </a:lnTo>
                  <a:lnTo>
                    <a:pt x="285" y="726"/>
                  </a:lnTo>
                  <a:lnTo>
                    <a:pt x="290" y="730"/>
                  </a:lnTo>
                  <a:lnTo>
                    <a:pt x="293" y="733"/>
                  </a:lnTo>
                  <a:lnTo>
                    <a:pt x="296" y="735"/>
                  </a:lnTo>
                  <a:lnTo>
                    <a:pt x="294" y="739"/>
                  </a:lnTo>
                  <a:lnTo>
                    <a:pt x="294" y="743"/>
                  </a:lnTo>
                  <a:lnTo>
                    <a:pt x="293" y="751"/>
                  </a:lnTo>
                  <a:lnTo>
                    <a:pt x="294" y="757"/>
                  </a:lnTo>
                  <a:lnTo>
                    <a:pt x="296" y="758"/>
                  </a:lnTo>
                  <a:lnTo>
                    <a:pt x="297" y="761"/>
                  </a:lnTo>
                  <a:lnTo>
                    <a:pt x="299" y="760"/>
                  </a:lnTo>
                  <a:lnTo>
                    <a:pt x="302" y="760"/>
                  </a:lnTo>
                  <a:lnTo>
                    <a:pt x="305" y="758"/>
                  </a:lnTo>
                  <a:lnTo>
                    <a:pt x="306" y="761"/>
                  </a:lnTo>
                  <a:lnTo>
                    <a:pt x="306" y="765"/>
                  </a:lnTo>
                  <a:lnTo>
                    <a:pt x="307" y="770"/>
                  </a:lnTo>
                  <a:lnTo>
                    <a:pt x="310" y="774"/>
                  </a:lnTo>
                  <a:lnTo>
                    <a:pt x="310" y="779"/>
                  </a:lnTo>
                  <a:lnTo>
                    <a:pt x="312" y="783"/>
                  </a:lnTo>
                  <a:lnTo>
                    <a:pt x="313" y="786"/>
                  </a:lnTo>
                  <a:lnTo>
                    <a:pt x="310" y="790"/>
                  </a:lnTo>
                  <a:lnTo>
                    <a:pt x="306" y="798"/>
                  </a:lnTo>
                  <a:lnTo>
                    <a:pt x="306" y="801"/>
                  </a:lnTo>
                  <a:lnTo>
                    <a:pt x="307" y="801"/>
                  </a:lnTo>
                  <a:lnTo>
                    <a:pt x="312" y="802"/>
                  </a:lnTo>
                  <a:lnTo>
                    <a:pt x="315" y="802"/>
                  </a:lnTo>
                  <a:lnTo>
                    <a:pt x="315" y="805"/>
                  </a:lnTo>
                  <a:lnTo>
                    <a:pt x="315" y="813"/>
                  </a:lnTo>
                  <a:lnTo>
                    <a:pt x="318" y="820"/>
                  </a:lnTo>
                  <a:lnTo>
                    <a:pt x="321" y="827"/>
                  </a:lnTo>
                  <a:lnTo>
                    <a:pt x="322" y="835"/>
                  </a:lnTo>
                  <a:lnTo>
                    <a:pt x="325" y="836"/>
                  </a:lnTo>
                  <a:lnTo>
                    <a:pt x="327" y="840"/>
                  </a:lnTo>
                  <a:lnTo>
                    <a:pt x="330" y="845"/>
                  </a:lnTo>
                  <a:lnTo>
                    <a:pt x="331" y="852"/>
                  </a:lnTo>
                  <a:lnTo>
                    <a:pt x="330" y="858"/>
                  </a:lnTo>
                  <a:lnTo>
                    <a:pt x="327" y="862"/>
                  </a:lnTo>
                  <a:lnTo>
                    <a:pt x="322" y="867"/>
                  </a:lnTo>
                  <a:lnTo>
                    <a:pt x="321" y="870"/>
                  </a:lnTo>
                  <a:lnTo>
                    <a:pt x="321" y="871"/>
                  </a:lnTo>
                  <a:lnTo>
                    <a:pt x="327" y="876"/>
                  </a:lnTo>
                  <a:lnTo>
                    <a:pt x="331" y="879"/>
                  </a:lnTo>
                  <a:lnTo>
                    <a:pt x="335" y="880"/>
                  </a:lnTo>
                  <a:lnTo>
                    <a:pt x="338" y="883"/>
                  </a:lnTo>
                  <a:lnTo>
                    <a:pt x="338" y="887"/>
                  </a:lnTo>
                  <a:lnTo>
                    <a:pt x="340" y="892"/>
                  </a:lnTo>
                  <a:lnTo>
                    <a:pt x="341" y="893"/>
                  </a:lnTo>
                  <a:lnTo>
                    <a:pt x="341" y="896"/>
                  </a:lnTo>
                  <a:lnTo>
                    <a:pt x="344" y="899"/>
                  </a:lnTo>
                  <a:lnTo>
                    <a:pt x="343" y="899"/>
                  </a:lnTo>
                  <a:lnTo>
                    <a:pt x="341" y="904"/>
                  </a:lnTo>
                  <a:lnTo>
                    <a:pt x="335" y="902"/>
                  </a:lnTo>
                  <a:lnTo>
                    <a:pt x="331" y="904"/>
                  </a:lnTo>
                  <a:lnTo>
                    <a:pt x="328" y="902"/>
                  </a:lnTo>
                  <a:lnTo>
                    <a:pt x="324" y="901"/>
                  </a:lnTo>
                  <a:lnTo>
                    <a:pt x="321" y="902"/>
                  </a:lnTo>
                  <a:lnTo>
                    <a:pt x="321" y="905"/>
                  </a:lnTo>
                  <a:lnTo>
                    <a:pt x="319" y="907"/>
                  </a:lnTo>
                  <a:lnTo>
                    <a:pt x="318" y="907"/>
                  </a:lnTo>
                  <a:lnTo>
                    <a:pt x="313" y="907"/>
                  </a:lnTo>
                  <a:lnTo>
                    <a:pt x="306" y="905"/>
                  </a:lnTo>
                  <a:lnTo>
                    <a:pt x="303" y="904"/>
                  </a:lnTo>
                  <a:lnTo>
                    <a:pt x="299" y="905"/>
                  </a:lnTo>
                  <a:lnTo>
                    <a:pt x="293" y="907"/>
                  </a:lnTo>
                  <a:lnTo>
                    <a:pt x="287" y="910"/>
                  </a:lnTo>
                  <a:lnTo>
                    <a:pt x="281" y="914"/>
                  </a:lnTo>
                  <a:lnTo>
                    <a:pt x="275" y="920"/>
                  </a:lnTo>
                  <a:lnTo>
                    <a:pt x="271" y="920"/>
                  </a:lnTo>
                  <a:lnTo>
                    <a:pt x="263" y="920"/>
                  </a:lnTo>
                  <a:lnTo>
                    <a:pt x="259" y="918"/>
                  </a:lnTo>
                  <a:lnTo>
                    <a:pt x="250" y="917"/>
                  </a:lnTo>
                  <a:lnTo>
                    <a:pt x="247" y="914"/>
                  </a:lnTo>
                  <a:lnTo>
                    <a:pt x="244" y="911"/>
                  </a:lnTo>
                  <a:lnTo>
                    <a:pt x="241" y="911"/>
                  </a:lnTo>
                  <a:lnTo>
                    <a:pt x="238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4" y="914"/>
                  </a:lnTo>
                  <a:lnTo>
                    <a:pt x="233" y="911"/>
                  </a:lnTo>
                  <a:lnTo>
                    <a:pt x="228" y="912"/>
                  </a:lnTo>
                  <a:lnTo>
                    <a:pt x="225" y="915"/>
                  </a:lnTo>
                  <a:lnTo>
                    <a:pt x="221" y="917"/>
                  </a:lnTo>
                  <a:lnTo>
                    <a:pt x="218" y="914"/>
                  </a:lnTo>
                  <a:lnTo>
                    <a:pt x="213" y="912"/>
                  </a:lnTo>
                  <a:lnTo>
                    <a:pt x="209" y="914"/>
                  </a:lnTo>
                  <a:lnTo>
                    <a:pt x="205" y="915"/>
                  </a:lnTo>
                  <a:lnTo>
                    <a:pt x="200" y="917"/>
                  </a:lnTo>
                  <a:lnTo>
                    <a:pt x="194" y="914"/>
                  </a:lnTo>
                  <a:lnTo>
                    <a:pt x="190" y="911"/>
                  </a:lnTo>
                  <a:lnTo>
                    <a:pt x="187" y="910"/>
                  </a:lnTo>
                  <a:lnTo>
                    <a:pt x="184" y="910"/>
                  </a:lnTo>
                  <a:lnTo>
                    <a:pt x="183" y="907"/>
                  </a:lnTo>
                  <a:lnTo>
                    <a:pt x="181" y="904"/>
                  </a:lnTo>
                  <a:lnTo>
                    <a:pt x="178" y="902"/>
                  </a:lnTo>
                  <a:lnTo>
                    <a:pt x="175" y="902"/>
                  </a:lnTo>
                  <a:lnTo>
                    <a:pt x="172" y="902"/>
                  </a:lnTo>
                  <a:lnTo>
                    <a:pt x="169" y="898"/>
                  </a:lnTo>
                  <a:lnTo>
                    <a:pt x="166" y="893"/>
                  </a:lnTo>
                  <a:lnTo>
                    <a:pt x="163" y="889"/>
                  </a:lnTo>
                  <a:lnTo>
                    <a:pt x="159" y="886"/>
                  </a:lnTo>
                  <a:lnTo>
                    <a:pt x="153" y="883"/>
                  </a:lnTo>
                  <a:lnTo>
                    <a:pt x="144" y="882"/>
                  </a:lnTo>
                  <a:lnTo>
                    <a:pt x="137" y="879"/>
                  </a:lnTo>
                  <a:lnTo>
                    <a:pt x="131" y="876"/>
                  </a:lnTo>
                  <a:lnTo>
                    <a:pt x="121" y="876"/>
                  </a:lnTo>
                  <a:lnTo>
                    <a:pt x="119" y="876"/>
                  </a:lnTo>
                  <a:lnTo>
                    <a:pt x="116" y="876"/>
                  </a:lnTo>
                  <a:lnTo>
                    <a:pt x="113" y="873"/>
                  </a:lnTo>
                  <a:lnTo>
                    <a:pt x="111" y="871"/>
                  </a:lnTo>
                  <a:lnTo>
                    <a:pt x="108" y="873"/>
                  </a:lnTo>
                  <a:lnTo>
                    <a:pt x="103" y="871"/>
                  </a:lnTo>
                  <a:lnTo>
                    <a:pt x="103" y="870"/>
                  </a:lnTo>
                  <a:lnTo>
                    <a:pt x="103" y="867"/>
                  </a:lnTo>
                  <a:lnTo>
                    <a:pt x="103" y="865"/>
                  </a:lnTo>
                  <a:lnTo>
                    <a:pt x="103" y="864"/>
                  </a:lnTo>
                  <a:lnTo>
                    <a:pt x="102" y="864"/>
                  </a:lnTo>
                  <a:lnTo>
                    <a:pt x="105" y="860"/>
                  </a:lnTo>
                  <a:lnTo>
                    <a:pt x="103" y="860"/>
                  </a:lnTo>
                  <a:lnTo>
                    <a:pt x="102" y="861"/>
                  </a:lnTo>
                  <a:lnTo>
                    <a:pt x="100" y="864"/>
                  </a:lnTo>
                  <a:lnTo>
                    <a:pt x="100" y="867"/>
                  </a:lnTo>
                  <a:lnTo>
                    <a:pt x="100" y="868"/>
                  </a:lnTo>
                  <a:lnTo>
                    <a:pt x="100" y="870"/>
                  </a:lnTo>
                  <a:lnTo>
                    <a:pt x="99" y="870"/>
                  </a:lnTo>
                  <a:lnTo>
                    <a:pt x="99" y="865"/>
                  </a:lnTo>
                  <a:lnTo>
                    <a:pt x="94" y="855"/>
                  </a:lnTo>
                  <a:lnTo>
                    <a:pt x="94" y="854"/>
                  </a:lnTo>
                  <a:lnTo>
                    <a:pt x="94" y="854"/>
                  </a:lnTo>
                  <a:lnTo>
                    <a:pt x="99" y="857"/>
                  </a:lnTo>
                  <a:lnTo>
                    <a:pt x="97" y="855"/>
                  </a:lnTo>
                  <a:lnTo>
                    <a:pt x="96" y="854"/>
                  </a:lnTo>
                  <a:lnTo>
                    <a:pt x="94" y="852"/>
                  </a:lnTo>
                  <a:lnTo>
                    <a:pt x="93" y="854"/>
                  </a:lnTo>
                  <a:lnTo>
                    <a:pt x="90" y="846"/>
                  </a:lnTo>
                  <a:lnTo>
                    <a:pt x="93" y="848"/>
                  </a:lnTo>
                  <a:lnTo>
                    <a:pt x="94" y="846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3" y="843"/>
                  </a:lnTo>
                  <a:lnTo>
                    <a:pt x="90" y="843"/>
                  </a:lnTo>
                  <a:lnTo>
                    <a:pt x="90" y="840"/>
                  </a:lnTo>
                  <a:lnTo>
                    <a:pt x="91" y="837"/>
                  </a:lnTo>
                  <a:lnTo>
                    <a:pt x="91" y="833"/>
                  </a:lnTo>
                  <a:lnTo>
                    <a:pt x="91" y="824"/>
                  </a:lnTo>
                  <a:lnTo>
                    <a:pt x="90" y="818"/>
                  </a:lnTo>
                  <a:lnTo>
                    <a:pt x="90" y="813"/>
                  </a:lnTo>
                  <a:lnTo>
                    <a:pt x="90" y="810"/>
                  </a:lnTo>
                  <a:lnTo>
                    <a:pt x="90" y="808"/>
                  </a:lnTo>
                  <a:lnTo>
                    <a:pt x="91" y="815"/>
                  </a:lnTo>
                  <a:lnTo>
                    <a:pt x="93" y="818"/>
                  </a:lnTo>
                  <a:lnTo>
                    <a:pt x="93" y="821"/>
                  </a:lnTo>
                  <a:lnTo>
                    <a:pt x="94" y="823"/>
                  </a:lnTo>
                  <a:lnTo>
                    <a:pt x="94" y="821"/>
                  </a:lnTo>
                  <a:lnTo>
                    <a:pt x="94" y="817"/>
                  </a:lnTo>
                  <a:lnTo>
                    <a:pt x="94" y="818"/>
                  </a:lnTo>
                  <a:lnTo>
                    <a:pt x="94" y="817"/>
                  </a:lnTo>
                  <a:lnTo>
                    <a:pt x="94" y="815"/>
                  </a:lnTo>
                  <a:lnTo>
                    <a:pt x="97" y="818"/>
                  </a:lnTo>
                  <a:lnTo>
                    <a:pt x="100" y="818"/>
                  </a:lnTo>
                  <a:lnTo>
                    <a:pt x="102" y="820"/>
                  </a:lnTo>
                  <a:lnTo>
                    <a:pt x="102" y="818"/>
                  </a:lnTo>
                  <a:lnTo>
                    <a:pt x="102" y="817"/>
                  </a:lnTo>
                  <a:lnTo>
                    <a:pt x="99" y="815"/>
                  </a:lnTo>
                  <a:lnTo>
                    <a:pt x="94" y="814"/>
                  </a:lnTo>
                  <a:lnTo>
                    <a:pt x="94" y="813"/>
                  </a:lnTo>
                  <a:lnTo>
                    <a:pt x="94" y="811"/>
                  </a:lnTo>
                  <a:lnTo>
                    <a:pt x="93" y="802"/>
                  </a:lnTo>
                  <a:lnTo>
                    <a:pt x="94" y="799"/>
                  </a:lnTo>
                  <a:lnTo>
                    <a:pt x="94" y="799"/>
                  </a:lnTo>
                  <a:lnTo>
                    <a:pt x="94" y="798"/>
                  </a:lnTo>
                  <a:lnTo>
                    <a:pt x="94" y="796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96" y="788"/>
                  </a:lnTo>
                  <a:lnTo>
                    <a:pt x="96" y="786"/>
                  </a:lnTo>
                  <a:lnTo>
                    <a:pt x="97" y="780"/>
                  </a:lnTo>
                  <a:lnTo>
                    <a:pt x="96" y="771"/>
                  </a:lnTo>
                  <a:lnTo>
                    <a:pt x="93" y="761"/>
                  </a:lnTo>
                  <a:lnTo>
                    <a:pt x="91" y="757"/>
                  </a:lnTo>
                  <a:lnTo>
                    <a:pt x="88" y="751"/>
                  </a:lnTo>
                  <a:lnTo>
                    <a:pt x="88" y="749"/>
                  </a:lnTo>
                  <a:lnTo>
                    <a:pt x="84" y="739"/>
                  </a:lnTo>
                  <a:lnTo>
                    <a:pt x="84" y="736"/>
                  </a:lnTo>
                  <a:lnTo>
                    <a:pt x="83" y="735"/>
                  </a:lnTo>
                  <a:lnTo>
                    <a:pt x="81" y="732"/>
                  </a:lnTo>
                  <a:lnTo>
                    <a:pt x="77" y="726"/>
                  </a:lnTo>
                  <a:lnTo>
                    <a:pt x="69" y="713"/>
                  </a:lnTo>
                  <a:lnTo>
                    <a:pt x="66" y="710"/>
                  </a:lnTo>
                  <a:lnTo>
                    <a:pt x="69" y="707"/>
                  </a:lnTo>
                  <a:lnTo>
                    <a:pt x="69" y="70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0" name="Freeform 49"/>
            <p:cNvSpPr>
              <a:spLocks noEditPoints="1"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23" y="84"/>
                </a:cxn>
                <a:cxn ang="0">
                  <a:pos x="159" y="209"/>
                </a:cxn>
                <a:cxn ang="0">
                  <a:pos x="171" y="199"/>
                </a:cxn>
                <a:cxn ang="0">
                  <a:pos x="46" y="459"/>
                </a:cxn>
                <a:cxn ang="0">
                  <a:pos x="41" y="590"/>
                </a:cxn>
                <a:cxn ang="0">
                  <a:pos x="24" y="523"/>
                </a:cxn>
                <a:cxn ang="0">
                  <a:pos x="40" y="465"/>
                </a:cxn>
                <a:cxn ang="0">
                  <a:pos x="29" y="431"/>
                </a:cxn>
                <a:cxn ang="0">
                  <a:pos x="18" y="413"/>
                </a:cxn>
                <a:cxn ang="0">
                  <a:pos x="12" y="371"/>
                </a:cxn>
                <a:cxn ang="0">
                  <a:pos x="56" y="328"/>
                </a:cxn>
                <a:cxn ang="0">
                  <a:pos x="72" y="312"/>
                </a:cxn>
                <a:cxn ang="0">
                  <a:pos x="96" y="306"/>
                </a:cxn>
                <a:cxn ang="0">
                  <a:pos x="79" y="297"/>
                </a:cxn>
                <a:cxn ang="0">
                  <a:pos x="134" y="249"/>
                </a:cxn>
                <a:cxn ang="0">
                  <a:pos x="138" y="275"/>
                </a:cxn>
                <a:cxn ang="0">
                  <a:pos x="104" y="363"/>
                </a:cxn>
                <a:cxn ang="0">
                  <a:pos x="135" y="354"/>
                </a:cxn>
                <a:cxn ang="0">
                  <a:pos x="141" y="340"/>
                </a:cxn>
                <a:cxn ang="0">
                  <a:pos x="160" y="299"/>
                </a:cxn>
                <a:cxn ang="0">
                  <a:pos x="188" y="249"/>
                </a:cxn>
                <a:cxn ang="0">
                  <a:pos x="201" y="215"/>
                </a:cxn>
                <a:cxn ang="0">
                  <a:pos x="196" y="177"/>
                </a:cxn>
                <a:cxn ang="0">
                  <a:pos x="206" y="135"/>
                </a:cxn>
                <a:cxn ang="0">
                  <a:pos x="221" y="103"/>
                </a:cxn>
                <a:cxn ang="0">
                  <a:pos x="257" y="116"/>
                </a:cxn>
                <a:cxn ang="0">
                  <a:pos x="247" y="68"/>
                </a:cxn>
                <a:cxn ang="0">
                  <a:pos x="268" y="77"/>
                </a:cxn>
                <a:cxn ang="0">
                  <a:pos x="269" y="118"/>
                </a:cxn>
                <a:cxn ang="0">
                  <a:pos x="276" y="143"/>
                </a:cxn>
                <a:cxn ang="0">
                  <a:pos x="282" y="124"/>
                </a:cxn>
                <a:cxn ang="0">
                  <a:pos x="285" y="105"/>
                </a:cxn>
                <a:cxn ang="0">
                  <a:pos x="295" y="93"/>
                </a:cxn>
                <a:cxn ang="0">
                  <a:pos x="288" y="59"/>
                </a:cxn>
                <a:cxn ang="0">
                  <a:pos x="320" y="22"/>
                </a:cxn>
                <a:cxn ang="0">
                  <a:pos x="347" y="34"/>
                </a:cxn>
                <a:cxn ang="0">
                  <a:pos x="416" y="50"/>
                </a:cxn>
                <a:cxn ang="0">
                  <a:pos x="488" y="96"/>
                </a:cxn>
                <a:cxn ang="0">
                  <a:pos x="548" y="88"/>
                </a:cxn>
                <a:cxn ang="0">
                  <a:pos x="611" y="131"/>
                </a:cxn>
                <a:cxn ang="0">
                  <a:pos x="681" y="190"/>
                </a:cxn>
                <a:cxn ang="0">
                  <a:pos x="701" y="285"/>
                </a:cxn>
                <a:cxn ang="0">
                  <a:pos x="689" y="350"/>
                </a:cxn>
                <a:cxn ang="0">
                  <a:pos x="659" y="409"/>
                </a:cxn>
                <a:cxn ang="0">
                  <a:pos x="579" y="429"/>
                </a:cxn>
                <a:cxn ang="0">
                  <a:pos x="603" y="468"/>
                </a:cxn>
                <a:cxn ang="0">
                  <a:pos x="607" y="595"/>
                </a:cxn>
                <a:cxn ang="0">
                  <a:pos x="638" y="681"/>
                </a:cxn>
                <a:cxn ang="0">
                  <a:pos x="616" y="753"/>
                </a:cxn>
                <a:cxn ang="0">
                  <a:pos x="556" y="794"/>
                </a:cxn>
                <a:cxn ang="0">
                  <a:pos x="503" y="822"/>
                </a:cxn>
                <a:cxn ang="0">
                  <a:pos x="470" y="797"/>
                </a:cxn>
                <a:cxn ang="0">
                  <a:pos x="442" y="741"/>
                </a:cxn>
                <a:cxn ang="0">
                  <a:pos x="388" y="709"/>
                </a:cxn>
                <a:cxn ang="0">
                  <a:pos x="319" y="700"/>
                </a:cxn>
                <a:cxn ang="0">
                  <a:pos x="251" y="703"/>
                </a:cxn>
                <a:cxn ang="0">
                  <a:pos x="241" y="785"/>
                </a:cxn>
                <a:cxn ang="0">
                  <a:pos x="178" y="760"/>
                </a:cxn>
                <a:cxn ang="0">
                  <a:pos x="107" y="741"/>
                </a:cxn>
                <a:cxn ang="0">
                  <a:pos x="79" y="690"/>
                </a:cxn>
                <a:cxn ang="0">
                  <a:pos x="50" y="644"/>
                </a:cxn>
              </a:cxnLst>
              <a:rect l="0" t="0" r="r" b="b"/>
              <a:pathLst>
                <a:path w="704" h="826">
                  <a:moveTo>
                    <a:pt x="206" y="75"/>
                  </a:moveTo>
                  <a:lnTo>
                    <a:pt x="206" y="75"/>
                  </a:lnTo>
                  <a:lnTo>
                    <a:pt x="204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9" y="69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6" y="75"/>
                  </a:lnTo>
                  <a:lnTo>
                    <a:pt x="206" y="75"/>
                  </a:lnTo>
                  <a:close/>
                  <a:moveTo>
                    <a:pt x="228" y="93"/>
                  </a:moveTo>
                  <a:lnTo>
                    <a:pt x="225" y="91"/>
                  </a:lnTo>
                  <a:lnTo>
                    <a:pt x="222" y="91"/>
                  </a:lnTo>
                  <a:lnTo>
                    <a:pt x="221" y="90"/>
                  </a:lnTo>
                  <a:lnTo>
                    <a:pt x="222" y="85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22" y="83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6" y="84"/>
                  </a:lnTo>
                  <a:lnTo>
                    <a:pt x="228" y="84"/>
                  </a:lnTo>
                  <a:lnTo>
                    <a:pt x="226" y="85"/>
                  </a:lnTo>
                  <a:lnTo>
                    <a:pt x="228" y="87"/>
                  </a:lnTo>
                  <a:lnTo>
                    <a:pt x="229" y="88"/>
                  </a:lnTo>
                  <a:lnTo>
                    <a:pt x="231" y="90"/>
                  </a:lnTo>
                  <a:lnTo>
                    <a:pt x="229" y="91"/>
                  </a:lnTo>
                  <a:lnTo>
                    <a:pt x="228" y="93"/>
                  </a:lnTo>
                  <a:lnTo>
                    <a:pt x="228" y="93"/>
                  </a:lnTo>
                  <a:close/>
                  <a:moveTo>
                    <a:pt x="173" y="147"/>
                  </a:moveTo>
                  <a:lnTo>
                    <a:pt x="172" y="146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5" y="147"/>
                  </a:lnTo>
                  <a:lnTo>
                    <a:pt x="173" y="147"/>
                  </a:lnTo>
                  <a:lnTo>
                    <a:pt x="173" y="147"/>
                  </a:lnTo>
                  <a:close/>
                  <a:moveTo>
                    <a:pt x="159" y="209"/>
                  </a:moveTo>
                  <a:lnTo>
                    <a:pt x="157" y="207"/>
                  </a:lnTo>
                  <a:lnTo>
                    <a:pt x="157" y="203"/>
                  </a:lnTo>
                  <a:lnTo>
                    <a:pt x="156" y="202"/>
                  </a:lnTo>
                  <a:lnTo>
                    <a:pt x="159" y="200"/>
                  </a:lnTo>
                  <a:lnTo>
                    <a:pt x="157" y="194"/>
                  </a:lnTo>
                  <a:lnTo>
                    <a:pt x="157" y="191"/>
                  </a:lnTo>
                  <a:lnTo>
                    <a:pt x="159" y="191"/>
                  </a:lnTo>
                  <a:lnTo>
                    <a:pt x="160" y="190"/>
                  </a:lnTo>
                  <a:lnTo>
                    <a:pt x="163" y="187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6" y="196"/>
                  </a:lnTo>
                  <a:lnTo>
                    <a:pt x="165" y="197"/>
                  </a:lnTo>
                  <a:lnTo>
                    <a:pt x="168" y="197"/>
                  </a:lnTo>
                  <a:lnTo>
                    <a:pt x="169" y="200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3"/>
                  </a:lnTo>
                  <a:lnTo>
                    <a:pt x="172" y="204"/>
                  </a:lnTo>
                  <a:lnTo>
                    <a:pt x="172" y="206"/>
                  </a:lnTo>
                  <a:lnTo>
                    <a:pt x="169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5" y="206"/>
                  </a:lnTo>
                  <a:lnTo>
                    <a:pt x="163" y="207"/>
                  </a:lnTo>
                  <a:lnTo>
                    <a:pt x="162" y="207"/>
                  </a:lnTo>
                  <a:lnTo>
                    <a:pt x="160" y="209"/>
                  </a:lnTo>
                  <a:lnTo>
                    <a:pt x="159" y="209"/>
                  </a:lnTo>
                  <a:lnTo>
                    <a:pt x="159" y="209"/>
                  </a:lnTo>
                  <a:close/>
                  <a:moveTo>
                    <a:pt x="46" y="459"/>
                  </a:moveTo>
                  <a:lnTo>
                    <a:pt x="43" y="457"/>
                  </a:lnTo>
                  <a:lnTo>
                    <a:pt x="46" y="457"/>
                  </a:lnTo>
                  <a:lnTo>
                    <a:pt x="49" y="456"/>
                  </a:lnTo>
                  <a:lnTo>
                    <a:pt x="50" y="456"/>
                  </a:lnTo>
                  <a:lnTo>
                    <a:pt x="47" y="459"/>
                  </a:lnTo>
                  <a:lnTo>
                    <a:pt x="46" y="459"/>
                  </a:lnTo>
                  <a:lnTo>
                    <a:pt x="46" y="459"/>
                  </a:lnTo>
                  <a:close/>
                  <a:moveTo>
                    <a:pt x="44" y="463"/>
                  </a:moveTo>
                  <a:lnTo>
                    <a:pt x="44" y="462"/>
                  </a:lnTo>
                  <a:lnTo>
                    <a:pt x="46" y="460"/>
                  </a:lnTo>
                  <a:lnTo>
                    <a:pt x="49" y="460"/>
                  </a:lnTo>
                  <a:lnTo>
                    <a:pt x="49" y="462"/>
                  </a:lnTo>
                  <a:lnTo>
                    <a:pt x="47" y="463"/>
                  </a:lnTo>
                  <a:lnTo>
                    <a:pt x="44" y="463"/>
                  </a:lnTo>
                  <a:lnTo>
                    <a:pt x="44" y="463"/>
                  </a:lnTo>
                  <a:close/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  <a:lnTo>
                    <a:pt x="269" y="695"/>
                  </a:lnTo>
                  <a:lnTo>
                    <a:pt x="266" y="691"/>
                  </a:lnTo>
                  <a:lnTo>
                    <a:pt x="265" y="690"/>
                  </a:lnTo>
                  <a:lnTo>
                    <a:pt x="260" y="690"/>
                  </a:lnTo>
                  <a:lnTo>
                    <a:pt x="257" y="692"/>
                  </a:lnTo>
                  <a:lnTo>
                    <a:pt x="254" y="698"/>
                  </a:lnTo>
                  <a:lnTo>
                    <a:pt x="251" y="703"/>
                  </a:lnTo>
                  <a:lnTo>
                    <a:pt x="250" y="709"/>
                  </a:lnTo>
                  <a:lnTo>
                    <a:pt x="251" y="714"/>
                  </a:lnTo>
                  <a:lnTo>
                    <a:pt x="253" y="719"/>
                  </a:lnTo>
                  <a:lnTo>
                    <a:pt x="256" y="722"/>
                  </a:lnTo>
                  <a:lnTo>
                    <a:pt x="259" y="729"/>
                  </a:lnTo>
                  <a:lnTo>
                    <a:pt x="260" y="734"/>
                  </a:lnTo>
                  <a:lnTo>
                    <a:pt x="260" y="737"/>
                  </a:lnTo>
                  <a:lnTo>
                    <a:pt x="257" y="741"/>
                  </a:lnTo>
                  <a:lnTo>
                    <a:pt x="256" y="747"/>
                  </a:lnTo>
                  <a:lnTo>
                    <a:pt x="254" y="751"/>
                  </a:lnTo>
                  <a:lnTo>
                    <a:pt x="251" y="757"/>
                  </a:lnTo>
                  <a:lnTo>
                    <a:pt x="248" y="762"/>
                  </a:lnTo>
                  <a:lnTo>
                    <a:pt x="247" y="766"/>
                  </a:lnTo>
                  <a:lnTo>
                    <a:pt x="244" y="772"/>
                  </a:lnTo>
                  <a:lnTo>
                    <a:pt x="244" y="773"/>
                  </a:lnTo>
                  <a:lnTo>
                    <a:pt x="245" y="779"/>
                  </a:lnTo>
                  <a:lnTo>
                    <a:pt x="248" y="784"/>
                  </a:lnTo>
                  <a:lnTo>
                    <a:pt x="248" y="785"/>
                  </a:lnTo>
                  <a:lnTo>
                    <a:pt x="244" y="785"/>
                  </a:lnTo>
                  <a:lnTo>
                    <a:pt x="241" y="785"/>
                  </a:lnTo>
                  <a:lnTo>
                    <a:pt x="237" y="785"/>
                  </a:lnTo>
                  <a:lnTo>
                    <a:pt x="229" y="784"/>
                  </a:lnTo>
                  <a:lnTo>
                    <a:pt x="225" y="782"/>
                  </a:lnTo>
                  <a:lnTo>
                    <a:pt x="221" y="779"/>
                  </a:lnTo>
                  <a:lnTo>
                    <a:pt x="218" y="776"/>
                  </a:lnTo>
                  <a:lnTo>
                    <a:pt x="215" y="773"/>
                  </a:lnTo>
                  <a:lnTo>
                    <a:pt x="210" y="769"/>
                  </a:lnTo>
                  <a:lnTo>
                    <a:pt x="209" y="764"/>
                  </a:lnTo>
                  <a:lnTo>
                    <a:pt x="206" y="762"/>
                  </a:lnTo>
                  <a:lnTo>
                    <a:pt x="204" y="762"/>
                  </a:lnTo>
                  <a:lnTo>
                    <a:pt x="203" y="762"/>
                  </a:lnTo>
                  <a:lnTo>
                    <a:pt x="200" y="764"/>
                  </a:lnTo>
                  <a:lnTo>
                    <a:pt x="197" y="766"/>
                  </a:lnTo>
                  <a:lnTo>
                    <a:pt x="193" y="769"/>
                  </a:lnTo>
                  <a:lnTo>
                    <a:pt x="187" y="770"/>
                  </a:lnTo>
                  <a:lnTo>
                    <a:pt x="182" y="769"/>
                  </a:lnTo>
                  <a:lnTo>
                    <a:pt x="178" y="767"/>
                  </a:lnTo>
                  <a:lnTo>
                    <a:pt x="176" y="766"/>
                  </a:lnTo>
                  <a:lnTo>
                    <a:pt x="178" y="763"/>
                  </a:lnTo>
                  <a:lnTo>
                    <a:pt x="178" y="760"/>
                  </a:lnTo>
                  <a:lnTo>
                    <a:pt x="179" y="757"/>
                  </a:lnTo>
                  <a:lnTo>
                    <a:pt x="179" y="754"/>
                  </a:lnTo>
                  <a:lnTo>
                    <a:pt x="179" y="748"/>
                  </a:lnTo>
                  <a:lnTo>
                    <a:pt x="178" y="745"/>
                  </a:lnTo>
                  <a:lnTo>
                    <a:pt x="173" y="744"/>
                  </a:lnTo>
                  <a:lnTo>
                    <a:pt x="171" y="742"/>
                  </a:lnTo>
                  <a:lnTo>
                    <a:pt x="169" y="742"/>
                  </a:lnTo>
                  <a:lnTo>
                    <a:pt x="165" y="744"/>
                  </a:lnTo>
                  <a:lnTo>
                    <a:pt x="160" y="747"/>
                  </a:lnTo>
                  <a:lnTo>
                    <a:pt x="153" y="750"/>
                  </a:lnTo>
                  <a:lnTo>
                    <a:pt x="147" y="751"/>
                  </a:lnTo>
                  <a:lnTo>
                    <a:pt x="143" y="750"/>
                  </a:lnTo>
                  <a:lnTo>
                    <a:pt x="137" y="747"/>
                  </a:lnTo>
                  <a:lnTo>
                    <a:pt x="134" y="745"/>
                  </a:lnTo>
                  <a:lnTo>
                    <a:pt x="129" y="744"/>
                  </a:lnTo>
                  <a:lnTo>
                    <a:pt x="124" y="742"/>
                  </a:lnTo>
                  <a:lnTo>
                    <a:pt x="121" y="744"/>
                  </a:lnTo>
                  <a:lnTo>
                    <a:pt x="115" y="742"/>
                  </a:lnTo>
                  <a:lnTo>
                    <a:pt x="110" y="744"/>
                  </a:lnTo>
                  <a:lnTo>
                    <a:pt x="107" y="741"/>
                  </a:lnTo>
                  <a:lnTo>
                    <a:pt x="106" y="738"/>
                  </a:lnTo>
                  <a:lnTo>
                    <a:pt x="107" y="737"/>
                  </a:lnTo>
                  <a:lnTo>
                    <a:pt x="109" y="734"/>
                  </a:lnTo>
                  <a:lnTo>
                    <a:pt x="109" y="729"/>
                  </a:lnTo>
                  <a:lnTo>
                    <a:pt x="109" y="726"/>
                  </a:lnTo>
                  <a:lnTo>
                    <a:pt x="107" y="723"/>
                  </a:lnTo>
                  <a:lnTo>
                    <a:pt x="104" y="720"/>
                  </a:lnTo>
                  <a:lnTo>
                    <a:pt x="100" y="717"/>
                  </a:lnTo>
                  <a:lnTo>
                    <a:pt x="100" y="714"/>
                  </a:lnTo>
                  <a:lnTo>
                    <a:pt x="96" y="713"/>
                  </a:lnTo>
                  <a:lnTo>
                    <a:pt x="93" y="713"/>
                  </a:lnTo>
                  <a:lnTo>
                    <a:pt x="91" y="712"/>
                  </a:lnTo>
                  <a:lnTo>
                    <a:pt x="91" y="710"/>
                  </a:lnTo>
                  <a:lnTo>
                    <a:pt x="93" y="707"/>
                  </a:lnTo>
                  <a:lnTo>
                    <a:pt x="94" y="701"/>
                  </a:lnTo>
                  <a:lnTo>
                    <a:pt x="94" y="698"/>
                  </a:lnTo>
                  <a:lnTo>
                    <a:pt x="93" y="694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79" y="690"/>
                  </a:lnTo>
                  <a:lnTo>
                    <a:pt x="74" y="691"/>
                  </a:lnTo>
                  <a:lnTo>
                    <a:pt x="72" y="691"/>
                  </a:lnTo>
                  <a:lnTo>
                    <a:pt x="71" y="688"/>
                  </a:lnTo>
                  <a:lnTo>
                    <a:pt x="71" y="682"/>
                  </a:lnTo>
                  <a:lnTo>
                    <a:pt x="69" y="678"/>
                  </a:lnTo>
                  <a:lnTo>
                    <a:pt x="71" y="673"/>
                  </a:lnTo>
                  <a:lnTo>
                    <a:pt x="69" y="669"/>
                  </a:lnTo>
                  <a:lnTo>
                    <a:pt x="68" y="666"/>
                  </a:lnTo>
                  <a:lnTo>
                    <a:pt x="66" y="663"/>
                  </a:lnTo>
                  <a:lnTo>
                    <a:pt x="65" y="662"/>
                  </a:lnTo>
                  <a:lnTo>
                    <a:pt x="62" y="660"/>
                  </a:lnTo>
                  <a:lnTo>
                    <a:pt x="59" y="662"/>
                  </a:lnTo>
                  <a:lnTo>
                    <a:pt x="57" y="660"/>
                  </a:lnTo>
                  <a:lnTo>
                    <a:pt x="56" y="660"/>
                  </a:lnTo>
                  <a:lnTo>
                    <a:pt x="56" y="657"/>
                  </a:lnTo>
                  <a:lnTo>
                    <a:pt x="54" y="653"/>
                  </a:lnTo>
                  <a:lnTo>
                    <a:pt x="54" y="648"/>
                  </a:lnTo>
                  <a:lnTo>
                    <a:pt x="56" y="644"/>
                  </a:lnTo>
                  <a:lnTo>
                    <a:pt x="53" y="644"/>
                  </a:lnTo>
                  <a:lnTo>
                    <a:pt x="50" y="644"/>
                  </a:lnTo>
                  <a:lnTo>
                    <a:pt x="49" y="642"/>
                  </a:lnTo>
                  <a:lnTo>
                    <a:pt x="47" y="641"/>
                  </a:lnTo>
                  <a:lnTo>
                    <a:pt x="46" y="638"/>
                  </a:lnTo>
                  <a:lnTo>
                    <a:pt x="46" y="635"/>
                  </a:lnTo>
                  <a:lnTo>
                    <a:pt x="43" y="634"/>
                  </a:lnTo>
                  <a:lnTo>
                    <a:pt x="43" y="631"/>
                  </a:lnTo>
                  <a:lnTo>
                    <a:pt x="41" y="628"/>
                  </a:lnTo>
                  <a:lnTo>
                    <a:pt x="40" y="623"/>
                  </a:lnTo>
                  <a:lnTo>
                    <a:pt x="43" y="622"/>
                  </a:lnTo>
                  <a:lnTo>
                    <a:pt x="47" y="625"/>
                  </a:lnTo>
                  <a:lnTo>
                    <a:pt x="51" y="623"/>
                  </a:lnTo>
                  <a:lnTo>
                    <a:pt x="53" y="622"/>
                  </a:lnTo>
                  <a:lnTo>
                    <a:pt x="53" y="62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799" name="Freeform 50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2 w 5"/>
                <a:gd name="T9" fmla="*/ 3 h 6"/>
                <a:gd name="T10" fmla="*/ 3 w 5"/>
                <a:gd name="T11" fmla="*/ 0 h 6"/>
                <a:gd name="T12" fmla="*/ 5 w 5"/>
                <a:gd name="T13" fmla="*/ 0 h 6"/>
                <a:gd name="T14" fmla="*/ 5 w 5"/>
                <a:gd name="T15" fmla="*/ 3 h 6"/>
                <a:gd name="T16" fmla="*/ 5 w 5"/>
                <a:gd name="T17" fmla="*/ 5 h 6"/>
                <a:gd name="T18" fmla="*/ 2 w 5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0" name="Freeform 51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7 w 10"/>
                <a:gd name="T1" fmla="*/ 10 h 10"/>
                <a:gd name="T2" fmla="*/ 4 w 10"/>
                <a:gd name="T3" fmla="*/ 8 h 10"/>
                <a:gd name="T4" fmla="*/ 1 w 10"/>
                <a:gd name="T5" fmla="*/ 8 h 10"/>
                <a:gd name="T6" fmla="*/ 0 w 10"/>
                <a:gd name="T7" fmla="*/ 7 h 10"/>
                <a:gd name="T8" fmla="*/ 1 w 10"/>
                <a:gd name="T9" fmla="*/ 2 h 10"/>
                <a:gd name="T10" fmla="*/ 0 w 10"/>
                <a:gd name="T11" fmla="*/ 1 h 10"/>
                <a:gd name="T12" fmla="*/ 0 w 10"/>
                <a:gd name="T13" fmla="*/ 0 h 10"/>
                <a:gd name="T14" fmla="*/ 1 w 10"/>
                <a:gd name="T15" fmla="*/ 0 h 10"/>
                <a:gd name="T16" fmla="*/ 2 w 10"/>
                <a:gd name="T17" fmla="*/ 1 h 10"/>
                <a:gd name="T18" fmla="*/ 4 w 10"/>
                <a:gd name="T19" fmla="*/ 1 h 10"/>
                <a:gd name="T20" fmla="*/ 5 w 10"/>
                <a:gd name="T21" fmla="*/ 1 h 10"/>
                <a:gd name="T22" fmla="*/ 7 w 10"/>
                <a:gd name="T23" fmla="*/ 1 h 10"/>
                <a:gd name="T24" fmla="*/ 5 w 10"/>
                <a:gd name="T25" fmla="*/ 2 h 10"/>
                <a:gd name="T26" fmla="*/ 7 w 10"/>
                <a:gd name="T27" fmla="*/ 4 h 10"/>
                <a:gd name="T28" fmla="*/ 8 w 10"/>
                <a:gd name="T29" fmla="*/ 5 h 10"/>
                <a:gd name="T30" fmla="*/ 10 w 10"/>
                <a:gd name="T31" fmla="*/ 7 h 10"/>
                <a:gd name="T32" fmla="*/ 8 w 10"/>
                <a:gd name="T33" fmla="*/ 8 h 10"/>
                <a:gd name="T34" fmla="*/ 7 w 10"/>
                <a:gd name="T35" fmla="*/ 10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0"/>
                <a:gd name="T56" fmla="*/ 10 w 10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0">
                  <a:moveTo>
                    <a:pt x="7" y="10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7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1" name="Freeform 52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0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3 w 4"/>
                <a:gd name="T13" fmla="*/ 4 h 4"/>
                <a:gd name="T14" fmla="*/ 1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1" y="4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2" name="Freeform 53"/>
            <p:cNvSpPr>
              <a:spLocks/>
            </p:cNvSpPr>
            <p:nvPr/>
          </p:nvSpPr>
          <p:spPr bwMode="auto">
            <a:xfrm>
              <a:off x="1812" y="858"/>
              <a:ext cx="16" cy="22"/>
            </a:xfrm>
            <a:custGeom>
              <a:avLst/>
              <a:gdLst>
                <a:gd name="T0" fmla="*/ 3 w 16"/>
                <a:gd name="T1" fmla="*/ 22 h 22"/>
                <a:gd name="T2" fmla="*/ 1 w 16"/>
                <a:gd name="T3" fmla="*/ 20 h 22"/>
                <a:gd name="T4" fmla="*/ 1 w 16"/>
                <a:gd name="T5" fmla="*/ 16 h 22"/>
                <a:gd name="T6" fmla="*/ 0 w 16"/>
                <a:gd name="T7" fmla="*/ 15 h 22"/>
                <a:gd name="T8" fmla="*/ 3 w 16"/>
                <a:gd name="T9" fmla="*/ 13 h 22"/>
                <a:gd name="T10" fmla="*/ 1 w 16"/>
                <a:gd name="T11" fmla="*/ 7 h 22"/>
                <a:gd name="T12" fmla="*/ 1 w 16"/>
                <a:gd name="T13" fmla="*/ 4 h 22"/>
                <a:gd name="T14" fmla="*/ 3 w 16"/>
                <a:gd name="T15" fmla="*/ 4 h 22"/>
                <a:gd name="T16" fmla="*/ 4 w 16"/>
                <a:gd name="T17" fmla="*/ 3 h 22"/>
                <a:gd name="T18" fmla="*/ 7 w 16"/>
                <a:gd name="T19" fmla="*/ 0 h 22"/>
                <a:gd name="T20" fmla="*/ 7 w 16"/>
                <a:gd name="T21" fmla="*/ 1 h 22"/>
                <a:gd name="T22" fmla="*/ 9 w 16"/>
                <a:gd name="T23" fmla="*/ 1 h 22"/>
                <a:gd name="T24" fmla="*/ 10 w 16"/>
                <a:gd name="T25" fmla="*/ 1 h 22"/>
                <a:gd name="T26" fmla="*/ 10 w 16"/>
                <a:gd name="T27" fmla="*/ 3 h 22"/>
                <a:gd name="T28" fmla="*/ 12 w 16"/>
                <a:gd name="T29" fmla="*/ 4 h 22"/>
                <a:gd name="T30" fmla="*/ 10 w 16"/>
                <a:gd name="T31" fmla="*/ 7 h 22"/>
                <a:gd name="T32" fmla="*/ 10 w 16"/>
                <a:gd name="T33" fmla="*/ 9 h 22"/>
                <a:gd name="T34" fmla="*/ 9 w 16"/>
                <a:gd name="T35" fmla="*/ 10 h 22"/>
                <a:gd name="T36" fmla="*/ 12 w 16"/>
                <a:gd name="T37" fmla="*/ 10 h 22"/>
                <a:gd name="T38" fmla="*/ 13 w 16"/>
                <a:gd name="T39" fmla="*/ 13 h 22"/>
                <a:gd name="T40" fmla="*/ 15 w 16"/>
                <a:gd name="T41" fmla="*/ 12 h 22"/>
                <a:gd name="T42" fmla="*/ 15 w 16"/>
                <a:gd name="T43" fmla="*/ 12 h 22"/>
                <a:gd name="T44" fmla="*/ 15 w 16"/>
                <a:gd name="T45" fmla="*/ 16 h 22"/>
                <a:gd name="T46" fmla="*/ 16 w 16"/>
                <a:gd name="T47" fmla="*/ 17 h 22"/>
                <a:gd name="T48" fmla="*/ 16 w 16"/>
                <a:gd name="T49" fmla="*/ 19 h 22"/>
                <a:gd name="T50" fmla="*/ 13 w 16"/>
                <a:gd name="T51" fmla="*/ 20 h 22"/>
                <a:gd name="T52" fmla="*/ 10 w 16"/>
                <a:gd name="T53" fmla="*/ 20 h 22"/>
                <a:gd name="T54" fmla="*/ 10 w 16"/>
                <a:gd name="T55" fmla="*/ 19 h 22"/>
                <a:gd name="T56" fmla="*/ 9 w 16"/>
                <a:gd name="T57" fmla="*/ 19 h 22"/>
                <a:gd name="T58" fmla="*/ 7 w 16"/>
                <a:gd name="T59" fmla="*/ 20 h 22"/>
                <a:gd name="T60" fmla="*/ 6 w 16"/>
                <a:gd name="T61" fmla="*/ 20 h 22"/>
                <a:gd name="T62" fmla="*/ 4 w 16"/>
                <a:gd name="T63" fmla="*/ 22 h 22"/>
                <a:gd name="T64" fmla="*/ 3 w 16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"/>
                <a:gd name="T100" fmla="*/ 0 h 22"/>
                <a:gd name="T101" fmla="*/ 16 w 16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" h="22">
                  <a:moveTo>
                    <a:pt x="3" y="22"/>
                  </a:moveTo>
                  <a:lnTo>
                    <a:pt x="1" y="20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3" y="13"/>
                  </a:lnTo>
                  <a:lnTo>
                    <a:pt x="1" y="7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3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3" name="Freeform 54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3 w 7"/>
                <a:gd name="T1" fmla="*/ 3 h 3"/>
                <a:gd name="T2" fmla="*/ 0 w 7"/>
                <a:gd name="T3" fmla="*/ 1 h 3"/>
                <a:gd name="T4" fmla="*/ 3 w 7"/>
                <a:gd name="T5" fmla="*/ 1 h 3"/>
                <a:gd name="T6" fmla="*/ 6 w 7"/>
                <a:gd name="T7" fmla="*/ 0 h 3"/>
                <a:gd name="T8" fmla="*/ 7 w 7"/>
                <a:gd name="T9" fmla="*/ 0 h 3"/>
                <a:gd name="T10" fmla="*/ 4 w 7"/>
                <a:gd name="T11" fmla="*/ 3 h 3"/>
                <a:gd name="T12" fmla="*/ 3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3" y="3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4" name="Freeform 55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2 w 5"/>
                <a:gd name="T5" fmla="*/ 0 h 3"/>
                <a:gd name="T6" fmla="*/ 5 w 5"/>
                <a:gd name="T7" fmla="*/ 0 h 3"/>
                <a:gd name="T8" fmla="*/ 5 w 5"/>
                <a:gd name="T9" fmla="*/ 2 h 3"/>
                <a:gd name="T10" fmla="*/ 3 w 5"/>
                <a:gd name="T11" fmla="*/ 3 h 3"/>
                <a:gd name="T12" fmla="*/ 0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0" y="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5" name="Freeform 56"/>
            <p:cNvSpPr>
              <a:spLocks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>
                <a:gd name="T0" fmla="*/ 29 w 704"/>
                <a:gd name="T1" fmla="*/ 575 h 826"/>
                <a:gd name="T2" fmla="*/ 21 w 704"/>
                <a:gd name="T3" fmla="*/ 516 h 826"/>
                <a:gd name="T4" fmla="*/ 40 w 704"/>
                <a:gd name="T5" fmla="*/ 465 h 826"/>
                <a:gd name="T6" fmla="*/ 29 w 704"/>
                <a:gd name="T7" fmla="*/ 440 h 826"/>
                <a:gd name="T8" fmla="*/ 15 w 704"/>
                <a:gd name="T9" fmla="*/ 419 h 826"/>
                <a:gd name="T10" fmla="*/ 6 w 704"/>
                <a:gd name="T11" fmla="*/ 403 h 826"/>
                <a:gd name="T12" fmla="*/ 41 w 704"/>
                <a:gd name="T13" fmla="*/ 350 h 826"/>
                <a:gd name="T14" fmla="*/ 63 w 704"/>
                <a:gd name="T15" fmla="*/ 331 h 826"/>
                <a:gd name="T16" fmla="*/ 76 w 704"/>
                <a:gd name="T17" fmla="*/ 312 h 826"/>
                <a:gd name="T18" fmla="*/ 94 w 704"/>
                <a:gd name="T19" fmla="*/ 306 h 826"/>
                <a:gd name="T20" fmla="*/ 88 w 704"/>
                <a:gd name="T21" fmla="*/ 297 h 826"/>
                <a:gd name="T22" fmla="*/ 109 w 704"/>
                <a:gd name="T23" fmla="*/ 246 h 826"/>
                <a:gd name="T24" fmla="*/ 129 w 704"/>
                <a:gd name="T25" fmla="*/ 260 h 826"/>
                <a:gd name="T26" fmla="*/ 128 w 704"/>
                <a:gd name="T27" fmla="*/ 299 h 826"/>
                <a:gd name="T28" fmla="*/ 112 w 704"/>
                <a:gd name="T29" fmla="*/ 366 h 826"/>
                <a:gd name="T30" fmla="*/ 134 w 704"/>
                <a:gd name="T31" fmla="*/ 353 h 826"/>
                <a:gd name="T32" fmla="*/ 147 w 704"/>
                <a:gd name="T33" fmla="*/ 332 h 826"/>
                <a:gd name="T34" fmla="*/ 146 w 704"/>
                <a:gd name="T35" fmla="*/ 318 h 826"/>
                <a:gd name="T36" fmla="*/ 172 w 704"/>
                <a:gd name="T37" fmla="*/ 274 h 826"/>
                <a:gd name="T38" fmla="*/ 201 w 704"/>
                <a:gd name="T39" fmla="*/ 232 h 826"/>
                <a:gd name="T40" fmla="*/ 198 w 704"/>
                <a:gd name="T41" fmla="*/ 206 h 826"/>
                <a:gd name="T42" fmla="*/ 193 w 704"/>
                <a:gd name="T43" fmla="*/ 171 h 826"/>
                <a:gd name="T44" fmla="*/ 206 w 704"/>
                <a:gd name="T45" fmla="*/ 135 h 826"/>
                <a:gd name="T46" fmla="*/ 221 w 704"/>
                <a:gd name="T47" fmla="*/ 109 h 826"/>
                <a:gd name="T48" fmla="*/ 251 w 704"/>
                <a:gd name="T49" fmla="*/ 110 h 826"/>
                <a:gd name="T50" fmla="*/ 262 w 704"/>
                <a:gd name="T51" fmla="*/ 84 h 826"/>
                <a:gd name="T52" fmla="*/ 269 w 704"/>
                <a:gd name="T53" fmla="*/ 72 h 826"/>
                <a:gd name="T54" fmla="*/ 278 w 704"/>
                <a:gd name="T55" fmla="*/ 77 h 826"/>
                <a:gd name="T56" fmla="*/ 272 w 704"/>
                <a:gd name="T57" fmla="*/ 121 h 826"/>
                <a:gd name="T58" fmla="*/ 276 w 704"/>
                <a:gd name="T59" fmla="*/ 144 h 826"/>
                <a:gd name="T60" fmla="*/ 287 w 704"/>
                <a:gd name="T61" fmla="*/ 131 h 826"/>
                <a:gd name="T62" fmla="*/ 295 w 704"/>
                <a:gd name="T63" fmla="*/ 105 h 826"/>
                <a:gd name="T64" fmla="*/ 284 w 704"/>
                <a:gd name="T65" fmla="*/ 99 h 826"/>
                <a:gd name="T66" fmla="*/ 287 w 704"/>
                <a:gd name="T67" fmla="*/ 91 h 826"/>
                <a:gd name="T68" fmla="*/ 288 w 704"/>
                <a:gd name="T69" fmla="*/ 50 h 826"/>
                <a:gd name="T70" fmla="*/ 322 w 704"/>
                <a:gd name="T71" fmla="*/ 18 h 826"/>
                <a:gd name="T72" fmla="*/ 341 w 704"/>
                <a:gd name="T73" fmla="*/ 37 h 826"/>
                <a:gd name="T74" fmla="*/ 392 w 704"/>
                <a:gd name="T75" fmla="*/ 52 h 826"/>
                <a:gd name="T76" fmla="*/ 453 w 704"/>
                <a:gd name="T77" fmla="*/ 83 h 826"/>
                <a:gd name="T78" fmla="*/ 509 w 704"/>
                <a:gd name="T79" fmla="*/ 102 h 826"/>
                <a:gd name="T80" fmla="*/ 567 w 704"/>
                <a:gd name="T81" fmla="*/ 84 h 826"/>
                <a:gd name="T82" fmla="*/ 620 w 704"/>
                <a:gd name="T83" fmla="*/ 138 h 826"/>
                <a:gd name="T84" fmla="*/ 681 w 704"/>
                <a:gd name="T85" fmla="*/ 190 h 826"/>
                <a:gd name="T86" fmla="*/ 704 w 704"/>
                <a:gd name="T87" fmla="*/ 272 h 826"/>
                <a:gd name="T88" fmla="*/ 700 w 704"/>
                <a:gd name="T89" fmla="*/ 347 h 826"/>
                <a:gd name="T90" fmla="*/ 678 w 704"/>
                <a:gd name="T91" fmla="*/ 388 h 826"/>
                <a:gd name="T92" fmla="*/ 634 w 704"/>
                <a:gd name="T93" fmla="*/ 415 h 826"/>
                <a:gd name="T94" fmla="*/ 572 w 704"/>
                <a:gd name="T95" fmla="*/ 448 h 826"/>
                <a:gd name="T96" fmla="*/ 597 w 704"/>
                <a:gd name="T97" fmla="*/ 475 h 826"/>
                <a:gd name="T98" fmla="*/ 601 w 704"/>
                <a:gd name="T99" fmla="*/ 590 h 826"/>
                <a:gd name="T100" fmla="*/ 639 w 704"/>
                <a:gd name="T101" fmla="*/ 663 h 826"/>
                <a:gd name="T102" fmla="*/ 614 w 704"/>
                <a:gd name="T103" fmla="*/ 729 h 826"/>
                <a:gd name="T104" fmla="*/ 586 w 704"/>
                <a:gd name="T105" fmla="*/ 763 h 826"/>
                <a:gd name="T106" fmla="*/ 556 w 704"/>
                <a:gd name="T107" fmla="*/ 819 h 826"/>
                <a:gd name="T108" fmla="*/ 491 w 704"/>
                <a:gd name="T109" fmla="*/ 822 h 826"/>
                <a:gd name="T110" fmla="*/ 470 w 704"/>
                <a:gd name="T111" fmla="*/ 794 h 826"/>
                <a:gd name="T112" fmla="*/ 447 w 704"/>
                <a:gd name="T113" fmla="*/ 748 h 826"/>
                <a:gd name="T114" fmla="*/ 392 w 704"/>
                <a:gd name="T115" fmla="*/ 717 h 826"/>
                <a:gd name="T116" fmla="*/ 348 w 704"/>
                <a:gd name="T117" fmla="*/ 692 h 826"/>
                <a:gd name="T118" fmla="*/ 288 w 704"/>
                <a:gd name="T119" fmla="*/ 698 h 8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04"/>
                <a:gd name="T181" fmla="*/ 0 h 826"/>
                <a:gd name="T182" fmla="*/ 704 w 704"/>
                <a:gd name="T183" fmla="*/ 826 h 8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04" h="826"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6" name="Freeform 57"/>
            <p:cNvSpPr>
              <a:spLocks/>
            </p:cNvSpPr>
            <p:nvPr/>
          </p:nvSpPr>
          <p:spPr bwMode="auto">
            <a:xfrm>
              <a:off x="1696" y="1293"/>
              <a:ext cx="233" cy="163"/>
            </a:xfrm>
            <a:custGeom>
              <a:avLst/>
              <a:gdLst>
                <a:gd name="T0" fmla="*/ 229 w 233"/>
                <a:gd name="T1" fmla="*/ 73 h 163"/>
                <a:gd name="T2" fmla="*/ 225 w 233"/>
                <a:gd name="T3" fmla="*/ 68 h 163"/>
                <a:gd name="T4" fmla="*/ 217 w 233"/>
                <a:gd name="T5" fmla="*/ 70 h 163"/>
                <a:gd name="T6" fmla="*/ 211 w 233"/>
                <a:gd name="T7" fmla="*/ 81 h 163"/>
                <a:gd name="T8" fmla="*/ 211 w 233"/>
                <a:gd name="T9" fmla="*/ 92 h 163"/>
                <a:gd name="T10" fmla="*/ 216 w 233"/>
                <a:gd name="T11" fmla="*/ 100 h 163"/>
                <a:gd name="T12" fmla="*/ 220 w 233"/>
                <a:gd name="T13" fmla="*/ 112 h 163"/>
                <a:gd name="T14" fmla="*/ 217 w 233"/>
                <a:gd name="T15" fmla="*/ 119 h 163"/>
                <a:gd name="T16" fmla="*/ 214 w 233"/>
                <a:gd name="T17" fmla="*/ 129 h 163"/>
                <a:gd name="T18" fmla="*/ 208 w 233"/>
                <a:gd name="T19" fmla="*/ 140 h 163"/>
                <a:gd name="T20" fmla="*/ 204 w 233"/>
                <a:gd name="T21" fmla="*/ 150 h 163"/>
                <a:gd name="T22" fmla="*/ 205 w 233"/>
                <a:gd name="T23" fmla="*/ 157 h 163"/>
                <a:gd name="T24" fmla="*/ 208 w 233"/>
                <a:gd name="T25" fmla="*/ 163 h 163"/>
                <a:gd name="T26" fmla="*/ 201 w 233"/>
                <a:gd name="T27" fmla="*/ 163 h 163"/>
                <a:gd name="T28" fmla="*/ 189 w 233"/>
                <a:gd name="T29" fmla="*/ 162 h 163"/>
                <a:gd name="T30" fmla="*/ 181 w 233"/>
                <a:gd name="T31" fmla="*/ 157 h 163"/>
                <a:gd name="T32" fmla="*/ 175 w 233"/>
                <a:gd name="T33" fmla="*/ 151 h 163"/>
                <a:gd name="T34" fmla="*/ 169 w 233"/>
                <a:gd name="T35" fmla="*/ 142 h 163"/>
                <a:gd name="T36" fmla="*/ 164 w 233"/>
                <a:gd name="T37" fmla="*/ 140 h 163"/>
                <a:gd name="T38" fmla="*/ 160 w 233"/>
                <a:gd name="T39" fmla="*/ 142 h 163"/>
                <a:gd name="T40" fmla="*/ 153 w 233"/>
                <a:gd name="T41" fmla="*/ 147 h 163"/>
                <a:gd name="T42" fmla="*/ 142 w 233"/>
                <a:gd name="T43" fmla="*/ 147 h 163"/>
                <a:gd name="T44" fmla="*/ 136 w 233"/>
                <a:gd name="T45" fmla="*/ 144 h 163"/>
                <a:gd name="T46" fmla="*/ 138 w 233"/>
                <a:gd name="T47" fmla="*/ 138 h 163"/>
                <a:gd name="T48" fmla="*/ 139 w 233"/>
                <a:gd name="T49" fmla="*/ 132 h 163"/>
                <a:gd name="T50" fmla="*/ 138 w 233"/>
                <a:gd name="T51" fmla="*/ 123 h 163"/>
                <a:gd name="T52" fmla="*/ 131 w 233"/>
                <a:gd name="T53" fmla="*/ 120 h 163"/>
                <a:gd name="T54" fmla="*/ 125 w 233"/>
                <a:gd name="T55" fmla="*/ 122 h 163"/>
                <a:gd name="T56" fmla="*/ 113 w 233"/>
                <a:gd name="T57" fmla="*/ 128 h 163"/>
                <a:gd name="T58" fmla="*/ 103 w 233"/>
                <a:gd name="T59" fmla="*/ 128 h 163"/>
                <a:gd name="T60" fmla="*/ 94 w 233"/>
                <a:gd name="T61" fmla="*/ 123 h 163"/>
                <a:gd name="T62" fmla="*/ 84 w 233"/>
                <a:gd name="T63" fmla="*/ 120 h 163"/>
                <a:gd name="T64" fmla="*/ 75 w 233"/>
                <a:gd name="T65" fmla="*/ 120 h 163"/>
                <a:gd name="T66" fmla="*/ 67 w 233"/>
                <a:gd name="T67" fmla="*/ 119 h 163"/>
                <a:gd name="T68" fmla="*/ 67 w 233"/>
                <a:gd name="T69" fmla="*/ 115 h 163"/>
                <a:gd name="T70" fmla="*/ 69 w 233"/>
                <a:gd name="T71" fmla="*/ 107 h 163"/>
                <a:gd name="T72" fmla="*/ 67 w 233"/>
                <a:gd name="T73" fmla="*/ 101 h 163"/>
                <a:gd name="T74" fmla="*/ 60 w 233"/>
                <a:gd name="T75" fmla="*/ 95 h 163"/>
                <a:gd name="T76" fmla="*/ 56 w 233"/>
                <a:gd name="T77" fmla="*/ 91 h 163"/>
                <a:gd name="T78" fmla="*/ 51 w 233"/>
                <a:gd name="T79" fmla="*/ 90 h 163"/>
                <a:gd name="T80" fmla="*/ 53 w 233"/>
                <a:gd name="T81" fmla="*/ 85 h 163"/>
                <a:gd name="T82" fmla="*/ 54 w 233"/>
                <a:gd name="T83" fmla="*/ 76 h 163"/>
                <a:gd name="T84" fmla="*/ 50 w 233"/>
                <a:gd name="T85" fmla="*/ 68 h 163"/>
                <a:gd name="T86" fmla="*/ 39 w 233"/>
                <a:gd name="T87" fmla="*/ 68 h 163"/>
                <a:gd name="T88" fmla="*/ 32 w 233"/>
                <a:gd name="T89" fmla="*/ 69 h 163"/>
                <a:gd name="T90" fmla="*/ 31 w 233"/>
                <a:gd name="T91" fmla="*/ 60 h 163"/>
                <a:gd name="T92" fmla="*/ 31 w 233"/>
                <a:gd name="T93" fmla="*/ 51 h 163"/>
                <a:gd name="T94" fmla="*/ 28 w 233"/>
                <a:gd name="T95" fmla="*/ 44 h 163"/>
                <a:gd name="T96" fmla="*/ 25 w 233"/>
                <a:gd name="T97" fmla="*/ 40 h 163"/>
                <a:gd name="T98" fmla="*/ 19 w 233"/>
                <a:gd name="T99" fmla="*/ 40 h 163"/>
                <a:gd name="T100" fmla="*/ 16 w 233"/>
                <a:gd name="T101" fmla="*/ 38 h 163"/>
                <a:gd name="T102" fmla="*/ 14 w 233"/>
                <a:gd name="T103" fmla="*/ 31 h 163"/>
                <a:gd name="T104" fmla="*/ 16 w 233"/>
                <a:gd name="T105" fmla="*/ 22 h 163"/>
                <a:gd name="T106" fmla="*/ 10 w 233"/>
                <a:gd name="T107" fmla="*/ 22 h 163"/>
                <a:gd name="T108" fmla="*/ 7 w 233"/>
                <a:gd name="T109" fmla="*/ 19 h 163"/>
                <a:gd name="T110" fmla="*/ 6 w 233"/>
                <a:gd name="T111" fmla="*/ 13 h 163"/>
                <a:gd name="T112" fmla="*/ 3 w 233"/>
                <a:gd name="T113" fmla="*/ 9 h 163"/>
                <a:gd name="T114" fmla="*/ 0 w 233"/>
                <a:gd name="T115" fmla="*/ 1 h 163"/>
                <a:gd name="T116" fmla="*/ 7 w 233"/>
                <a:gd name="T117" fmla="*/ 3 h 163"/>
                <a:gd name="T118" fmla="*/ 13 w 233"/>
                <a:gd name="T119" fmla="*/ 0 h 1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3"/>
                <a:gd name="T181" fmla="*/ 0 h 163"/>
                <a:gd name="T182" fmla="*/ 233 w 233"/>
                <a:gd name="T183" fmla="*/ 163 h 1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3" h="163">
                  <a:moveTo>
                    <a:pt x="233" y="75"/>
                  </a:moveTo>
                  <a:lnTo>
                    <a:pt x="229" y="73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0" y="68"/>
                  </a:lnTo>
                  <a:lnTo>
                    <a:pt x="217" y="70"/>
                  </a:lnTo>
                  <a:lnTo>
                    <a:pt x="214" y="76"/>
                  </a:lnTo>
                  <a:lnTo>
                    <a:pt x="211" y="81"/>
                  </a:lnTo>
                  <a:lnTo>
                    <a:pt x="210" y="87"/>
                  </a:lnTo>
                  <a:lnTo>
                    <a:pt x="211" y="92"/>
                  </a:lnTo>
                  <a:lnTo>
                    <a:pt x="213" y="97"/>
                  </a:lnTo>
                  <a:lnTo>
                    <a:pt x="216" y="100"/>
                  </a:lnTo>
                  <a:lnTo>
                    <a:pt x="219" y="107"/>
                  </a:lnTo>
                  <a:lnTo>
                    <a:pt x="220" y="112"/>
                  </a:lnTo>
                  <a:lnTo>
                    <a:pt x="220" y="115"/>
                  </a:lnTo>
                  <a:lnTo>
                    <a:pt x="217" y="119"/>
                  </a:lnTo>
                  <a:lnTo>
                    <a:pt x="216" y="125"/>
                  </a:lnTo>
                  <a:lnTo>
                    <a:pt x="214" y="129"/>
                  </a:lnTo>
                  <a:lnTo>
                    <a:pt x="211" y="135"/>
                  </a:lnTo>
                  <a:lnTo>
                    <a:pt x="208" y="140"/>
                  </a:lnTo>
                  <a:lnTo>
                    <a:pt x="207" y="144"/>
                  </a:lnTo>
                  <a:lnTo>
                    <a:pt x="204" y="150"/>
                  </a:lnTo>
                  <a:lnTo>
                    <a:pt x="204" y="151"/>
                  </a:lnTo>
                  <a:lnTo>
                    <a:pt x="205" y="157"/>
                  </a:lnTo>
                  <a:lnTo>
                    <a:pt x="208" y="162"/>
                  </a:lnTo>
                  <a:lnTo>
                    <a:pt x="208" y="163"/>
                  </a:lnTo>
                  <a:lnTo>
                    <a:pt x="204" y="163"/>
                  </a:lnTo>
                  <a:lnTo>
                    <a:pt x="201" y="163"/>
                  </a:lnTo>
                  <a:lnTo>
                    <a:pt x="197" y="163"/>
                  </a:lnTo>
                  <a:lnTo>
                    <a:pt x="189" y="162"/>
                  </a:lnTo>
                  <a:lnTo>
                    <a:pt x="185" y="160"/>
                  </a:lnTo>
                  <a:lnTo>
                    <a:pt x="181" y="157"/>
                  </a:lnTo>
                  <a:lnTo>
                    <a:pt x="178" y="154"/>
                  </a:lnTo>
                  <a:lnTo>
                    <a:pt x="175" y="151"/>
                  </a:lnTo>
                  <a:lnTo>
                    <a:pt x="170" y="147"/>
                  </a:lnTo>
                  <a:lnTo>
                    <a:pt x="169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3" y="140"/>
                  </a:lnTo>
                  <a:lnTo>
                    <a:pt x="160" y="142"/>
                  </a:lnTo>
                  <a:lnTo>
                    <a:pt x="157" y="144"/>
                  </a:lnTo>
                  <a:lnTo>
                    <a:pt x="153" y="147"/>
                  </a:lnTo>
                  <a:lnTo>
                    <a:pt x="147" y="148"/>
                  </a:lnTo>
                  <a:lnTo>
                    <a:pt x="142" y="147"/>
                  </a:lnTo>
                  <a:lnTo>
                    <a:pt x="138" y="145"/>
                  </a:lnTo>
                  <a:lnTo>
                    <a:pt x="136" y="144"/>
                  </a:lnTo>
                  <a:lnTo>
                    <a:pt x="138" y="141"/>
                  </a:lnTo>
                  <a:lnTo>
                    <a:pt x="138" y="138"/>
                  </a:lnTo>
                  <a:lnTo>
                    <a:pt x="139" y="135"/>
                  </a:lnTo>
                  <a:lnTo>
                    <a:pt x="139" y="132"/>
                  </a:lnTo>
                  <a:lnTo>
                    <a:pt x="139" y="126"/>
                  </a:lnTo>
                  <a:lnTo>
                    <a:pt x="138" y="123"/>
                  </a:lnTo>
                  <a:lnTo>
                    <a:pt x="133" y="122"/>
                  </a:lnTo>
                  <a:lnTo>
                    <a:pt x="131" y="120"/>
                  </a:lnTo>
                  <a:lnTo>
                    <a:pt x="129" y="120"/>
                  </a:lnTo>
                  <a:lnTo>
                    <a:pt x="125" y="122"/>
                  </a:lnTo>
                  <a:lnTo>
                    <a:pt x="120" y="125"/>
                  </a:lnTo>
                  <a:lnTo>
                    <a:pt x="113" y="128"/>
                  </a:lnTo>
                  <a:lnTo>
                    <a:pt x="107" y="129"/>
                  </a:lnTo>
                  <a:lnTo>
                    <a:pt x="103" y="128"/>
                  </a:lnTo>
                  <a:lnTo>
                    <a:pt x="97" y="125"/>
                  </a:lnTo>
                  <a:lnTo>
                    <a:pt x="94" y="123"/>
                  </a:lnTo>
                  <a:lnTo>
                    <a:pt x="89" y="122"/>
                  </a:lnTo>
                  <a:lnTo>
                    <a:pt x="84" y="120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0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7" y="115"/>
                  </a:lnTo>
                  <a:lnTo>
                    <a:pt x="69" y="112"/>
                  </a:lnTo>
                  <a:lnTo>
                    <a:pt x="69" y="107"/>
                  </a:lnTo>
                  <a:lnTo>
                    <a:pt x="69" y="104"/>
                  </a:lnTo>
                  <a:lnTo>
                    <a:pt x="67" y="101"/>
                  </a:lnTo>
                  <a:lnTo>
                    <a:pt x="64" y="98"/>
                  </a:lnTo>
                  <a:lnTo>
                    <a:pt x="60" y="95"/>
                  </a:lnTo>
                  <a:lnTo>
                    <a:pt x="60" y="92"/>
                  </a:lnTo>
                  <a:lnTo>
                    <a:pt x="56" y="91"/>
                  </a:lnTo>
                  <a:lnTo>
                    <a:pt x="53" y="91"/>
                  </a:lnTo>
                  <a:lnTo>
                    <a:pt x="51" y="90"/>
                  </a:lnTo>
                  <a:lnTo>
                    <a:pt x="51" y="88"/>
                  </a:lnTo>
                  <a:lnTo>
                    <a:pt x="53" y="85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3" y="72"/>
                  </a:lnTo>
                  <a:lnTo>
                    <a:pt x="50" y="68"/>
                  </a:lnTo>
                  <a:lnTo>
                    <a:pt x="45" y="66"/>
                  </a:lnTo>
                  <a:lnTo>
                    <a:pt x="39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6"/>
                  </a:lnTo>
                  <a:lnTo>
                    <a:pt x="31" y="60"/>
                  </a:lnTo>
                  <a:lnTo>
                    <a:pt x="29" y="56"/>
                  </a:lnTo>
                  <a:lnTo>
                    <a:pt x="31" y="51"/>
                  </a:lnTo>
                  <a:lnTo>
                    <a:pt x="29" y="47"/>
                  </a:lnTo>
                  <a:lnTo>
                    <a:pt x="28" y="44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2" y="38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16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3" y="22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7" name="Freeform 58"/>
            <p:cNvSpPr>
              <a:spLocks/>
            </p:cNvSpPr>
            <p:nvPr/>
          </p:nvSpPr>
          <p:spPr bwMode="auto">
            <a:xfrm>
              <a:off x="1202" y="1383"/>
              <a:ext cx="792" cy="465"/>
            </a:xfrm>
            <a:custGeom>
              <a:avLst/>
              <a:gdLst>
                <a:gd name="T0" fmla="*/ 4 w 792"/>
                <a:gd name="T1" fmla="*/ 246 h 465"/>
                <a:gd name="T2" fmla="*/ 19 w 792"/>
                <a:gd name="T3" fmla="*/ 195 h 465"/>
                <a:gd name="T4" fmla="*/ 63 w 792"/>
                <a:gd name="T5" fmla="*/ 182 h 465"/>
                <a:gd name="T6" fmla="*/ 106 w 792"/>
                <a:gd name="T7" fmla="*/ 202 h 465"/>
                <a:gd name="T8" fmla="*/ 157 w 792"/>
                <a:gd name="T9" fmla="*/ 205 h 465"/>
                <a:gd name="T10" fmla="*/ 178 w 792"/>
                <a:gd name="T11" fmla="*/ 236 h 465"/>
                <a:gd name="T12" fmla="*/ 201 w 792"/>
                <a:gd name="T13" fmla="*/ 269 h 465"/>
                <a:gd name="T14" fmla="*/ 217 w 792"/>
                <a:gd name="T15" fmla="*/ 277 h 465"/>
                <a:gd name="T16" fmla="*/ 235 w 792"/>
                <a:gd name="T17" fmla="*/ 269 h 465"/>
                <a:gd name="T18" fmla="*/ 238 w 792"/>
                <a:gd name="T19" fmla="*/ 251 h 465"/>
                <a:gd name="T20" fmla="*/ 266 w 792"/>
                <a:gd name="T21" fmla="*/ 221 h 465"/>
                <a:gd name="T22" fmla="*/ 281 w 792"/>
                <a:gd name="T23" fmla="*/ 204 h 465"/>
                <a:gd name="T24" fmla="*/ 320 w 792"/>
                <a:gd name="T25" fmla="*/ 185 h 465"/>
                <a:gd name="T26" fmla="*/ 336 w 792"/>
                <a:gd name="T27" fmla="*/ 144 h 465"/>
                <a:gd name="T28" fmla="*/ 336 w 792"/>
                <a:gd name="T29" fmla="*/ 102 h 465"/>
                <a:gd name="T30" fmla="*/ 376 w 792"/>
                <a:gd name="T31" fmla="*/ 91 h 465"/>
                <a:gd name="T32" fmla="*/ 411 w 792"/>
                <a:gd name="T33" fmla="*/ 99 h 465"/>
                <a:gd name="T34" fmla="*/ 450 w 792"/>
                <a:gd name="T35" fmla="*/ 73 h 465"/>
                <a:gd name="T36" fmla="*/ 486 w 792"/>
                <a:gd name="T37" fmla="*/ 85 h 465"/>
                <a:gd name="T38" fmla="*/ 516 w 792"/>
                <a:gd name="T39" fmla="*/ 108 h 465"/>
                <a:gd name="T40" fmla="*/ 533 w 792"/>
                <a:gd name="T41" fmla="*/ 91 h 465"/>
                <a:gd name="T42" fmla="*/ 503 w 792"/>
                <a:gd name="T43" fmla="*/ 72 h 465"/>
                <a:gd name="T44" fmla="*/ 497 w 792"/>
                <a:gd name="T45" fmla="*/ 44 h 465"/>
                <a:gd name="T46" fmla="*/ 525 w 792"/>
                <a:gd name="T47" fmla="*/ 17 h 465"/>
                <a:gd name="T48" fmla="*/ 558 w 792"/>
                <a:gd name="T49" fmla="*/ 8 h 465"/>
                <a:gd name="T50" fmla="*/ 575 w 792"/>
                <a:gd name="T51" fmla="*/ 32 h 465"/>
                <a:gd name="T52" fmla="*/ 623 w 792"/>
                <a:gd name="T53" fmla="*/ 30 h 465"/>
                <a:gd name="T54" fmla="*/ 632 w 792"/>
                <a:gd name="T55" fmla="*/ 55 h 465"/>
                <a:gd name="T56" fmla="*/ 664 w 792"/>
                <a:gd name="T57" fmla="*/ 57 h 465"/>
                <a:gd name="T58" fmla="*/ 705 w 792"/>
                <a:gd name="T59" fmla="*/ 77 h 465"/>
                <a:gd name="T60" fmla="*/ 710 w 792"/>
                <a:gd name="T61" fmla="*/ 116 h 465"/>
                <a:gd name="T62" fmla="*/ 730 w 792"/>
                <a:gd name="T63" fmla="*/ 148 h 465"/>
                <a:gd name="T64" fmla="*/ 749 w 792"/>
                <a:gd name="T65" fmla="*/ 173 h 465"/>
                <a:gd name="T66" fmla="*/ 769 w 792"/>
                <a:gd name="T67" fmla="*/ 213 h 465"/>
                <a:gd name="T68" fmla="*/ 788 w 792"/>
                <a:gd name="T69" fmla="*/ 236 h 465"/>
                <a:gd name="T70" fmla="*/ 777 w 792"/>
                <a:gd name="T71" fmla="*/ 288 h 465"/>
                <a:gd name="T72" fmla="*/ 758 w 792"/>
                <a:gd name="T73" fmla="*/ 321 h 465"/>
                <a:gd name="T74" fmla="*/ 767 w 792"/>
                <a:gd name="T75" fmla="*/ 343 h 465"/>
                <a:gd name="T76" fmla="*/ 758 w 792"/>
                <a:gd name="T77" fmla="*/ 367 h 465"/>
                <a:gd name="T78" fmla="*/ 741 w 792"/>
                <a:gd name="T79" fmla="*/ 398 h 465"/>
                <a:gd name="T80" fmla="*/ 729 w 792"/>
                <a:gd name="T81" fmla="*/ 418 h 465"/>
                <a:gd name="T82" fmla="*/ 714 w 792"/>
                <a:gd name="T83" fmla="*/ 452 h 465"/>
                <a:gd name="T84" fmla="*/ 692 w 792"/>
                <a:gd name="T85" fmla="*/ 417 h 465"/>
                <a:gd name="T86" fmla="*/ 658 w 792"/>
                <a:gd name="T87" fmla="*/ 438 h 465"/>
                <a:gd name="T88" fmla="*/ 589 w 792"/>
                <a:gd name="T89" fmla="*/ 465 h 465"/>
                <a:gd name="T90" fmla="*/ 547 w 792"/>
                <a:gd name="T91" fmla="*/ 446 h 465"/>
                <a:gd name="T92" fmla="*/ 498 w 792"/>
                <a:gd name="T93" fmla="*/ 418 h 465"/>
                <a:gd name="T94" fmla="*/ 451 w 792"/>
                <a:gd name="T95" fmla="*/ 449 h 465"/>
                <a:gd name="T96" fmla="*/ 411 w 792"/>
                <a:gd name="T97" fmla="*/ 439 h 465"/>
                <a:gd name="T98" fmla="*/ 398 w 792"/>
                <a:gd name="T99" fmla="*/ 415 h 465"/>
                <a:gd name="T100" fmla="*/ 336 w 792"/>
                <a:gd name="T101" fmla="*/ 415 h 465"/>
                <a:gd name="T102" fmla="*/ 292 w 792"/>
                <a:gd name="T103" fmla="*/ 427 h 465"/>
                <a:gd name="T104" fmla="*/ 248 w 792"/>
                <a:gd name="T105" fmla="*/ 433 h 465"/>
                <a:gd name="T106" fmla="*/ 223 w 792"/>
                <a:gd name="T107" fmla="*/ 445 h 465"/>
                <a:gd name="T108" fmla="*/ 195 w 792"/>
                <a:gd name="T109" fmla="*/ 454 h 465"/>
                <a:gd name="T110" fmla="*/ 169 w 792"/>
                <a:gd name="T111" fmla="*/ 448 h 465"/>
                <a:gd name="T112" fmla="*/ 134 w 792"/>
                <a:gd name="T113" fmla="*/ 433 h 465"/>
                <a:gd name="T114" fmla="*/ 115 w 792"/>
                <a:gd name="T115" fmla="*/ 407 h 465"/>
                <a:gd name="T116" fmla="*/ 101 w 792"/>
                <a:gd name="T117" fmla="*/ 367 h 465"/>
                <a:gd name="T118" fmla="*/ 104 w 792"/>
                <a:gd name="T119" fmla="*/ 327 h 465"/>
                <a:gd name="T120" fmla="*/ 41 w 792"/>
                <a:gd name="T121" fmla="*/ 335 h 4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2"/>
                <a:gd name="T184" fmla="*/ 0 h 465"/>
                <a:gd name="T185" fmla="*/ 792 w 792"/>
                <a:gd name="T186" fmla="*/ 465 h 4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2" h="465">
                  <a:moveTo>
                    <a:pt x="23" y="301"/>
                  </a:moveTo>
                  <a:lnTo>
                    <a:pt x="22" y="301"/>
                  </a:lnTo>
                  <a:lnTo>
                    <a:pt x="19" y="296"/>
                  </a:lnTo>
                  <a:lnTo>
                    <a:pt x="18" y="289"/>
                  </a:lnTo>
                  <a:lnTo>
                    <a:pt x="16" y="282"/>
                  </a:lnTo>
                  <a:lnTo>
                    <a:pt x="15" y="276"/>
                  </a:lnTo>
                  <a:lnTo>
                    <a:pt x="13" y="271"/>
                  </a:lnTo>
                  <a:lnTo>
                    <a:pt x="9" y="266"/>
                  </a:lnTo>
                  <a:lnTo>
                    <a:pt x="6" y="255"/>
                  </a:lnTo>
                  <a:lnTo>
                    <a:pt x="4" y="246"/>
                  </a:lnTo>
                  <a:lnTo>
                    <a:pt x="1" y="239"/>
                  </a:lnTo>
                  <a:lnTo>
                    <a:pt x="0" y="230"/>
                  </a:lnTo>
                  <a:lnTo>
                    <a:pt x="0" y="221"/>
                  </a:lnTo>
                  <a:lnTo>
                    <a:pt x="1" y="214"/>
                  </a:lnTo>
                  <a:lnTo>
                    <a:pt x="4" y="204"/>
                  </a:lnTo>
                  <a:lnTo>
                    <a:pt x="7" y="198"/>
                  </a:lnTo>
                  <a:lnTo>
                    <a:pt x="7" y="194"/>
                  </a:lnTo>
                  <a:lnTo>
                    <a:pt x="9" y="194"/>
                  </a:lnTo>
                  <a:lnTo>
                    <a:pt x="13" y="195"/>
                  </a:lnTo>
                  <a:lnTo>
                    <a:pt x="19" y="195"/>
                  </a:lnTo>
                  <a:lnTo>
                    <a:pt x="25" y="194"/>
                  </a:lnTo>
                  <a:lnTo>
                    <a:pt x="29" y="191"/>
                  </a:lnTo>
                  <a:lnTo>
                    <a:pt x="35" y="189"/>
                  </a:lnTo>
                  <a:lnTo>
                    <a:pt x="41" y="189"/>
                  </a:lnTo>
                  <a:lnTo>
                    <a:pt x="50" y="189"/>
                  </a:lnTo>
                  <a:lnTo>
                    <a:pt x="54" y="189"/>
                  </a:lnTo>
                  <a:lnTo>
                    <a:pt x="59" y="185"/>
                  </a:lnTo>
                  <a:lnTo>
                    <a:pt x="63" y="182"/>
                  </a:lnTo>
                  <a:lnTo>
                    <a:pt x="63" y="180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9" y="188"/>
                  </a:lnTo>
                  <a:lnTo>
                    <a:pt x="70" y="191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4" y="194"/>
                  </a:lnTo>
                  <a:lnTo>
                    <a:pt x="90" y="196"/>
                  </a:lnTo>
                  <a:lnTo>
                    <a:pt x="94" y="199"/>
                  </a:lnTo>
                  <a:lnTo>
                    <a:pt x="98" y="201"/>
                  </a:lnTo>
                  <a:lnTo>
                    <a:pt x="106" y="202"/>
                  </a:lnTo>
                  <a:lnTo>
                    <a:pt x="116" y="205"/>
                  </a:lnTo>
                  <a:lnTo>
                    <a:pt x="123" y="202"/>
                  </a:lnTo>
                  <a:lnTo>
                    <a:pt x="129" y="202"/>
                  </a:lnTo>
                  <a:lnTo>
                    <a:pt x="135" y="201"/>
                  </a:lnTo>
                  <a:lnTo>
                    <a:pt x="141" y="201"/>
                  </a:lnTo>
                  <a:lnTo>
                    <a:pt x="145" y="199"/>
                  </a:lnTo>
                  <a:lnTo>
                    <a:pt x="151" y="199"/>
                  </a:lnTo>
                  <a:lnTo>
                    <a:pt x="156" y="199"/>
                  </a:lnTo>
                  <a:lnTo>
                    <a:pt x="157" y="201"/>
                  </a:lnTo>
                  <a:lnTo>
                    <a:pt x="157" y="205"/>
                  </a:lnTo>
                  <a:lnTo>
                    <a:pt x="154" y="208"/>
                  </a:lnTo>
                  <a:lnTo>
                    <a:pt x="151" y="211"/>
                  </a:lnTo>
                  <a:lnTo>
                    <a:pt x="147" y="214"/>
                  </a:lnTo>
                  <a:lnTo>
                    <a:pt x="150" y="216"/>
                  </a:lnTo>
                  <a:lnTo>
                    <a:pt x="156" y="217"/>
                  </a:lnTo>
                  <a:lnTo>
                    <a:pt x="162" y="220"/>
                  </a:lnTo>
                  <a:lnTo>
                    <a:pt x="164" y="223"/>
                  </a:lnTo>
                  <a:lnTo>
                    <a:pt x="169" y="226"/>
                  </a:lnTo>
                  <a:lnTo>
                    <a:pt x="173" y="230"/>
                  </a:lnTo>
                  <a:lnTo>
                    <a:pt x="178" y="236"/>
                  </a:lnTo>
                  <a:lnTo>
                    <a:pt x="179" y="242"/>
                  </a:lnTo>
                  <a:lnTo>
                    <a:pt x="181" y="249"/>
                  </a:lnTo>
                  <a:lnTo>
                    <a:pt x="184" y="255"/>
                  </a:lnTo>
                  <a:lnTo>
                    <a:pt x="185" y="260"/>
                  </a:lnTo>
                  <a:lnTo>
                    <a:pt x="187" y="264"/>
                  </a:lnTo>
                  <a:lnTo>
                    <a:pt x="189" y="267"/>
                  </a:lnTo>
                  <a:lnTo>
                    <a:pt x="192" y="267"/>
                  </a:lnTo>
                  <a:lnTo>
                    <a:pt x="195" y="267"/>
                  </a:lnTo>
                  <a:lnTo>
                    <a:pt x="198" y="267"/>
                  </a:lnTo>
                  <a:lnTo>
                    <a:pt x="201" y="269"/>
                  </a:lnTo>
                  <a:lnTo>
                    <a:pt x="204" y="269"/>
                  </a:lnTo>
                  <a:lnTo>
                    <a:pt x="206" y="269"/>
                  </a:lnTo>
                  <a:lnTo>
                    <a:pt x="209" y="267"/>
                  </a:lnTo>
                  <a:lnTo>
                    <a:pt x="210" y="266"/>
                  </a:lnTo>
                  <a:lnTo>
                    <a:pt x="213" y="266"/>
                  </a:lnTo>
                  <a:lnTo>
                    <a:pt x="212" y="269"/>
                  </a:lnTo>
                  <a:lnTo>
                    <a:pt x="212" y="271"/>
                  </a:lnTo>
                  <a:lnTo>
                    <a:pt x="212" y="273"/>
                  </a:lnTo>
                  <a:lnTo>
                    <a:pt x="214" y="276"/>
                  </a:lnTo>
                  <a:lnTo>
                    <a:pt x="217" y="277"/>
                  </a:lnTo>
                  <a:lnTo>
                    <a:pt x="223" y="280"/>
                  </a:lnTo>
                  <a:lnTo>
                    <a:pt x="228" y="283"/>
                  </a:lnTo>
                  <a:lnTo>
                    <a:pt x="231" y="286"/>
                  </a:lnTo>
                  <a:lnTo>
                    <a:pt x="231" y="285"/>
                  </a:lnTo>
                  <a:lnTo>
                    <a:pt x="231" y="283"/>
                  </a:lnTo>
                  <a:lnTo>
                    <a:pt x="232" y="280"/>
                  </a:lnTo>
                  <a:lnTo>
                    <a:pt x="235" y="277"/>
                  </a:lnTo>
                  <a:lnTo>
                    <a:pt x="235" y="271"/>
                  </a:lnTo>
                  <a:lnTo>
                    <a:pt x="237" y="270"/>
                  </a:lnTo>
                  <a:lnTo>
                    <a:pt x="235" y="269"/>
                  </a:lnTo>
                  <a:lnTo>
                    <a:pt x="234" y="267"/>
                  </a:lnTo>
                  <a:lnTo>
                    <a:pt x="232" y="264"/>
                  </a:lnTo>
                  <a:lnTo>
                    <a:pt x="235" y="263"/>
                  </a:lnTo>
                  <a:lnTo>
                    <a:pt x="237" y="261"/>
                  </a:lnTo>
                  <a:lnTo>
                    <a:pt x="238" y="258"/>
                  </a:lnTo>
                  <a:lnTo>
                    <a:pt x="238" y="257"/>
                  </a:lnTo>
                  <a:lnTo>
                    <a:pt x="237" y="255"/>
                  </a:lnTo>
                  <a:lnTo>
                    <a:pt x="237" y="254"/>
                  </a:lnTo>
                  <a:lnTo>
                    <a:pt x="237" y="252"/>
                  </a:lnTo>
                  <a:lnTo>
                    <a:pt x="238" y="251"/>
                  </a:lnTo>
                  <a:lnTo>
                    <a:pt x="242" y="251"/>
                  </a:lnTo>
                  <a:lnTo>
                    <a:pt x="245" y="249"/>
                  </a:lnTo>
                  <a:lnTo>
                    <a:pt x="247" y="248"/>
                  </a:lnTo>
                  <a:lnTo>
                    <a:pt x="247" y="245"/>
                  </a:lnTo>
                  <a:lnTo>
                    <a:pt x="247" y="241"/>
                  </a:lnTo>
                  <a:lnTo>
                    <a:pt x="248" y="235"/>
                  </a:lnTo>
                  <a:lnTo>
                    <a:pt x="251" y="232"/>
                  </a:lnTo>
                  <a:lnTo>
                    <a:pt x="257" y="226"/>
                  </a:lnTo>
                  <a:lnTo>
                    <a:pt x="263" y="221"/>
                  </a:lnTo>
                  <a:lnTo>
                    <a:pt x="266" y="221"/>
                  </a:lnTo>
                  <a:lnTo>
                    <a:pt x="269" y="224"/>
                  </a:lnTo>
                  <a:lnTo>
                    <a:pt x="270" y="227"/>
                  </a:lnTo>
                  <a:lnTo>
                    <a:pt x="272" y="229"/>
                  </a:lnTo>
                  <a:lnTo>
                    <a:pt x="276" y="229"/>
                  </a:lnTo>
                  <a:lnTo>
                    <a:pt x="281" y="227"/>
                  </a:lnTo>
                  <a:lnTo>
                    <a:pt x="281" y="224"/>
                  </a:lnTo>
                  <a:lnTo>
                    <a:pt x="279" y="220"/>
                  </a:lnTo>
                  <a:lnTo>
                    <a:pt x="279" y="214"/>
                  </a:lnTo>
                  <a:lnTo>
                    <a:pt x="279" y="208"/>
                  </a:lnTo>
                  <a:lnTo>
                    <a:pt x="281" y="204"/>
                  </a:lnTo>
                  <a:lnTo>
                    <a:pt x="284" y="199"/>
                  </a:lnTo>
                  <a:lnTo>
                    <a:pt x="288" y="195"/>
                  </a:lnTo>
                  <a:lnTo>
                    <a:pt x="294" y="194"/>
                  </a:lnTo>
                  <a:lnTo>
                    <a:pt x="301" y="194"/>
                  </a:lnTo>
                  <a:lnTo>
                    <a:pt x="307" y="194"/>
                  </a:lnTo>
                  <a:lnTo>
                    <a:pt x="311" y="195"/>
                  </a:lnTo>
                  <a:lnTo>
                    <a:pt x="317" y="194"/>
                  </a:lnTo>
                  <a:lnTo>
                    <a:pt x="319" y="192"/>
                  </a:lnTo>
                  <a:lnTo>
                    <a:pt x="320" y="189"/>
                  </a:lnTo>
                  <a:lnTo>
                    <a:pt x="320" y="185"/>
                  </a:lnTo>
                  <a:lnTo>
                    <a:pt x="322" y="180"/>
                  </a:lnTo>
                  <a:lnTo>
                    <a:pt x="322" y="176"/>
                  </a:lnTo>
                  <a:lnTo>
                    <a:pt x="325" y="174"/>
                  </a:lnTo>
                  <a:lnTo>
                    <a:pt x="331" y="172"/>
                  </a:lnTo>
                  <a:lnTo>
                    <a:pt x="335" y="169"/>
                  </a:lnTo>
                  <a:lnTo>
                    <a:pt x="339" y="166"/>
                  </a:lnTo>
                  <a:lnTo>
                    <a:pt x="336" y="160"/>
                  </a:lnTo>
                  <a:lnTo>
                    <a:pt x="335" y="154"/>
                  </a:lnTo>
                  <a:lnTo>
                    <a:pt x="334" y="147"/>
                  </a:lnTo>
                  <a:lnTo>
                    <a:pt x="336" y="144"/>
                  </a:lnTo>
                  <a:lnTo>
                    <a:pt x="341" y="142"/>
                  </a:lnTo>
                  <a:lnTo>
                    <a:pt x="344" y="139"/>
                  </a:lnTo>
                  <a:lnTo>
                    <a:pt x="347" y="135"/>
                  </a:lnTo>
                  <a:lnTo>
                    <a:pt x="345" y="130"/>
                  </a:lnTo>
                  <a:lnTo>
                    <a:pt x="342" y="126"/>
                  </a:lnTo>
                  <a:lnTo>
                    <a:pt x="341" y="122"/>
                  </a:lnTo>
                  <a:lnTo>
                    <a:pt x="336" y="116"/>
                  </a:lnTo>
                  <a:lnTo>
                    <a:pt x="334" y="111"/>
                  </a:lnTo>
                  <a:lnTo>
                    <a:pt x="334" y="105"/>
                  </a:lnTo>
                  <a:lnTo>
                    <a:pt x="336" y="102"/>
                  </a:lnTo>
                  <a:lnTo>
                    <a:pt x="339" y="98"/>
                  </a:lnTo>
                  <a:lnTo>
                    <a:pt x="342" y="95"/>
                  </a:lnTo>
                  <a:lnTo>
                    <a:pt x="345" y="94"/>
                  </a:lnTo>
                  <a:lnTo>
                    <a:pt x="348" y="89"/>
                  </a:lnTo>
                  <a:lnTo>
                    <a:pt x="351" y="88"/>
                  </a:lnTo>
                  <a:lnTo>
                    <a:pt x="357" y="86"/>
                  </a:lnTo>
                  <a:lnTo>
                    <a:pt x="363" y="86"/>
                  </a:lnTo>
                  <a:lnTo>
                    <a:pt x="369" y="86"/>
                  </a:lnTo>
                  <a:lnTo>
                    <a:pt x="373" y="89"/>
                  </a:lnTo>
                  <a:lnTo>
                    <a:pt x="376" y="91"/>
                  </a:lnTo>
                  <a:lnTo>
                    <a:pt x="378" y="89"/>
                  </a:lnTo>
                  <a:lnTo>
                    <a:pt x="381" y="86"/>
                  </a:lnTo>
                  <a:lnTo>
                    <a:pt x="383" y="85"/>
                  </a:lnTo>
                  <a:lnTo>
                    <a:pt x="388" y="85"/>
                  </a:lnTo>
                  <a:lnTo>
                    <a:pt x="392" y="89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1" y="97"/>
                  </a:lnTo>
                  <a:lnTo>
                    <a:pt x="406" y="99"/>
                  </a:lnTo>
                  <a:lnTo>
                    <a:pt x="411" y="99"/>
                  </a:lnTo>
                  <a:lnTo>
                    <a:pt x="414" y="99"/>
                  </a:lnTo>
                  <a:lnTo>
                    <a:pt x="419" y="98"/>
                  </a:lnTo>
                  <a:lnTo>
                    <a:pt x="423" y="95"/>
                  </a:lnTo>
                  <a:lnTo>
                    <a:pt x="428" y="91"/>
                  </a:lnTo>
                  <a:lnTo>
                    <a:pt x="432" y="85"/>
                  </a:lnTo>
                  <a:lnTo>
                    <a:pt x="435" y="82"/>
                  </a:lnTo>
                  <a:lnTo>
                    <a:pt x="439" y="82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50" y="73"/>
                  </a:lnTo>
                  <a:lnTo>
                    <a:pt x="454" y="73"/>
                  </a:lnTo>
                  <a:lnTo>
                    <a:pt x="457" y="77"/>
                  </a:lnTo>
                  <a:lnTo>
                    <a:pt x="461" y="80"/>
                  </a:lnTo>
                  <a:lnTo>
                    <a:pt x="464" y="83"/>
                  </a:lnTo>
                  <a:lnTo>
                    <a:pt x="470" y="86"/>
                  </a:lnTo>
                  <a:lnTo>
                    <a:pt x="473" y="88"/>
                  </a:lnTo>
                  <a:lnTo>
                    <a:pt x="478" y="86"/>
                  </a:lnTo>
                  <a:lnTo>
                    <a:pt x="480" y="85"/>
                  </a:lnTo>
                  <a:lnTo>
                    <a:pt x="483" y="83"/>
                  </a:lnTo>
                  <a:lnTo>
                    <a:pt x="486" y="85"/>
                  </a:lnTo>
                  <a:lnTo>
                    <a:pt x="489" y="86"/>
                  </a:lnTo>
                  <a:lnTo>
                    <a:pt x="495" y="89"/>
                  </a:lnTo>
                  <a:lnTo>
                    <a:pt x="497" y="94"/>
                  </a:lnTo>
                  <a:lnTo>
                    <a:pt x="498" y="95"/>
                  </a:lnTo>
                  <a:lnTo>
                    <a:pt x="503" y="95"/>
                  </a:lnTo>
                  <a:lnTo>
                    <a:pt x="505" y="97"/>
                  </a:lnTo>
                  <a:lnTo>
                    <a:pt x="507" y="101"/>
                  </a:lnTo>
                  <a:lnTo>
                    <a:pt x="507" y="104"/>
                  </a:lnTo>
                  <a:lnTo>
                    <a:pt x="511" y="107"/>
                  </a:lnTo>
                  <a:lnTo>
                    <a:pt x="516" y="108"/>
                  </a:lnTo>
                  <a:lnTo>
                    <a:pt x="519" y="111"/>
                  </a:lnTo>
                  <a:lnTo>
                    <a:pt x="523" y="113"/>
                  </a:lnTo>
                  <a:lnTo>
                    <a:pt x="528" y="111"/>
                  </a:lnTo>
                  <a:lnTo>
                    <a:pt x="532" y="108"/>
                  </a:lnTo>
                  <a:lnTo>
                    <a:pt x="533" y="110"/>
                  </a:lnTo>
                  <a:lnTo>
                    <a:pt x="533" y="105"/>
                  </a:lnTo>
                  <a:lnTo>
                    <a:pt x="535" y="99"/>
                  </a:lnTo>
                  <a:lnTo>
                    <a:pt x="536" y="95"/>
                  </a:lnTo>
                  <a:lnTo>
                    <a:pt x="536" y="92"/>
                  </a:lnTo>
                  <a:lnTo>
                    <a:pt x="533" y="91"/>
                  </a:lnTo>
                  <a:lnTo>
                    <a:pt x="529" y="92"/>
                  </a:lnTo>
                  <a:lnTo>
                    <a:pt x="528" y="89"/>
                  </a:lnTo>
                  <a:lnTo>
                    <a:pt x="525" y="86"/>
                  </a:lnTo>
                  <a:lnTo>
                    <a:pt x="522" y="83"/>
                  </a:lnTo>
                  <a:lnTo>
                    <a:pt x="519" y="80"/>
                  </a:lnTo>
                  <a:lnTo>
                    <a:pt x="514" y="77"/>
                  </a:lnTo>
                  <a:lnTo>
                    <a:pt x="507" y="77"/>
                  </a:lnTo>
                  <a:lnTo>
                    <a:pt x="505" y="77"/>
                  </a:lnTo>
                  <a:lnTo>
                    <a:pt x="503" y="76"/>
                  </a:lnTo>
                  <a:lnTo>
                    <a:pt x="503" y="72"/>
                  </a:lnTo>
                  <a:lnTo>
                    <a:pt x="501" y="70"/>
                  </a:lnTo>
                  <a:lnTo>
                    <a:pt x="500" y="67"/>
                  </a:lnTo>
                  <a:lnTo>
                    <a:pt x="494" y="66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4"/>
                  </a:lnTo>
                  <a:lnTo>
                    <a:pt x="491" y="54"/>
                  </a:lnTo>
                  <a:lnTo>
                    <a:pt x="492" y="52"/>
                  </a:lnTo>
                  <a:lnTo>
                    <a:pt x="495" y="48"/>
                  </a:lnTo>
                  <a:lnTo>
                    <a:pt x="497" y="44"/>
                  </a:lnTo>
                  <a:lnTo>
                    <a:pt x="501" y="42"/>
                  </a:lnTo>
                  <a:lnTo>
                    <a:pt x="507" y="42"/>
                  </a:lnTo>
                  <a:lnTo>
                    <a:pt x="507" y="39"/>
                  </a:lnTo>
                  <a:lnTo>
                    <a:pt x="507" y="35"/>
                  </a:lnTo>
                  <a:lnTo>
                    <a:pt x="513" y="29"/>
                  </a:lnTo>
                  <a:lnTo>
                    <a:pt x="516" y="26"/>
                  </a:lnTo>
                  <a:lnTo>
                    <a:pt x="519" y="25"/>
                  </a:lnTo>
                  <a:lnTo>
                    <a:pt x="523" y="23"/>
                  </a:lnTo>
                  <a:lnTo>
                    <a:pt x="525" y="20"/>
                  </a:lnTo>
                  <a:lnTo>
                    <a:pt x="525" y="17"/>
                  </a:lnTo>
                  <a:lnTo>
                    <a:pt x="526" y="13"/>
                  </a:lnTo>
                  <a:lnTo>
                    <a:pt x="530" y="8"/>
                  </a:lnTo>
                  <a:lnTo>
                    <a:pt x="536" y="2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7" y="1"/>
                  </a:lnTo>
                  <a:lnTo>
                    <a:pt x="550" y="1"/>
                  </a:lnTo>
                  <a:lnTo>
                    <a:pt x="554" y="2"/>
                  </a:lnTo>
                  <a:lnTo>
                    <a:pt x="554" y="5"/>
                  </a:lnTo>
                  <a:lnTo>
                    <a:pt x="558" y="8"/>
                  </a:lnTo>
                  <a:lnTo>
                    <a:pt x="561" y="11"/>
                  </a:lnTo>
                  <a:lnTo>
                    <a:pt x="563" y="14"/>
                  </a:lnTo>
                  <a:lnTo>
                    <a:pt x="563" y="17"/>
                  </a:lnTo>
                  <a:lnTo>
                    <a:pt x="563" y="22"/>
                  </a:lnTo>
                  <a:lnTo>
                    <a:pt x="561" y="25"/>
                  </a:lnTo>
                  <a:lnTo>
                    <a:pt x="560" y="26"/>
                  </a:lnTo>
                  <a:lnTo>
                    <a:pt x="561" y="29"/>
                  </a:lnTo>
                  <a:lnTo>
                    <a:pt x="564" y="32"/>
                  </a:lnTo>
                  <a:lnTo>
                    <a:pt x="569" y="30"/>
                  </a:lnTo>
                  <a:lnTo>
                    <a:pt x="575" y="32"/>
                  </a:lnTo>
                  <a:lnTo>
                    <a:pt x="578" y="30"/>
                  </a:lnTo>
                  <a:lnTo>
                    <a:pt x="583" y="32"/>
                  </a:lnTo>
                  <a:lnTo>
                    <a:pt x="588" y="33"/>
                  </a:lnTo>
                  <a:lnTo>
                    <a:pt x="591" y="35"/>
                  </a:lnTo>
                  <a:lnTo>
                    <a:pt x="597" y="38"/>
                  </a:lnTo>
                  <a:lnTo>
                    <a:pt x="601" y="39"/>
                  </a:lnTo>
                  <a:lnTo>
                    <a:pt x="607" y="38"/>
                  </a:lnTo>
                  <a:lnTo>
                    <a:pt x="614" y="35"/>
                  </a:lnTo>
                  <a:lnTo>
                    <a:pt x="619" y="32"/>
                  </a:lnTo>
                  <a:lnTo>
                    <a:pt x="623" y="30"/>
                  </a:lnTo>
                  <a:lnTo>
                    <a:pt x="625" y="30"/>
                  </a:lnTo>
                  <a:lnTo>
                    <a:pt x="627" y="32"/>
                  </a:lnTo>
                  <a:lnTo>
                    <a:pt x="632" y="33"/>
                  </a:lnTo>
                  <a:lnTo>
                    <a:pt x="633" y="36"/>
                  </a:lnTo>
                  <a:lnTo>
                    <a:pt x="633" y="42"/>
                  </a:lnTo>
                  <a:lnTo>
                    <a:pt x="633" y="45"/>
                  </a:lnTo>
                  <a:lnTo>
                    <a:pt x="632" y="48"/>
                  </a:lnTo>
                  <a:lnTo>
                    <a:pt x="632" y="51"/>
                  </a:lnTo>
                  <a:lnTo>
                    <a:pt x="630" y="54"/>
                  </a:lnTo>
                  <a:lnTo>
                    <a:pt x="632" y="55"/>
                  </a:lnTo>
                  <a:lnTo>
                    <a:pt x="636" y="57"/>
                  </a:lnTo>
                  <a:lnTo>
                    <a:pt x="641" y="58"/>
                  </a:lnTo>
                  <a:lnTo>
                    <a:pt x="647" y="57"/>
                  </a:lnTo>
                  <a:lnTo>
                    <a:pt x="651" y="54"/>
                  </a:lnTo>
                  <a:lnTo>
                    <a:pt x="654" y="52"/>
                  </a:lnTo>
                  <a:lnTo>
                    <a:pt x="657" y="50"/>
                  </a:lnTo>
                  <a:lnTo>
                    <a:pt x="658" y="50"/>
                  </a:lnTo>
                  <a:lnTo>
                    <a:pt x="660" y="50"/>
                  </a:lnTo>
                  <a:lnTo>
                    <a:pt x="663" y="52"/>
                  </a:lnTo>
                  <a:lnTo>
                    <a:pt x="664" y="57"/>
                  </a:lnTo>
                  <a:lnTo>
                    <a:pt x="669" y="61"/>
                  </a:lnTo>
                  <a:lnTo>
                    <a:pt x="672" y="64"/>
                  </a:lnTo>
                  <a:lnTo>
                    <a:pt x="675" y="67"/>
                  </a:lnTo>
                  <a:lnTo>
                    <a:pt x="679" y="70"/>
                  </a:lnTo>
                  <a:lnTo>
                    <a:pt x="683" y="72"/>
                  </a:lnTo>
                  <a:lnTo>
                    <a:pt x="691" y="73"/>
                  </a:lnTo>
                  <a:lnTo>
                    <a:pt x="695" y="73"/>
                  </a:lnTo>
                  <a:lnTo>
                    <a:pt x="698" y="73"/>
                  </a:lnTo>
                  <a:lnTo>
                    <a:pt x="702" y="73"/>
                  </a:lnTo>
                  <a:lnTo>
                    <a:pt x="705" y="77"/>
                  </a:lnTo>
                  <a:lnTo>
                    <a:pt x="708" y="80"/>
                  </a:lnTo>
                  <a:lnTo>
                    <a:pt x="713" y="86"/>
                  </a:lnTo>
                  <a:lnTo>
                    <a:pt x="717" y="91"/>
                  </a:lnTo>
                  <a:lnTo>
                    <a:pt x="717" y="95"/>
                  </a:lnTo>
                  <a:lnTo>
                    <a:pt x="716" y="97"/>
                  </a:lnTo>
                  <a:lnTo>
                    <a:pt x="714" y="101"/>
                  </a:lnTo>
                  <a:lnTo>
                    <a:pt x="714" y="105"/>
                  </a:lnTo>
                  <a:lnTo>
                    <a:pt x="713" y="108"/>
                  </a:lnTo>
                  <a:lnTo>
                    <a:pt x="711" y="111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4" y="123"/>
                  </a:lnTo>
                  <a:lnTo>
                    <a:pt x="719" y="126"/>
                  </a:lnTo>
                  <a:lnTo>
                    <a:pt x="723" y="130"/>
                  </a:lnTo>
                  <a:lnTo>
                    <a:pt x="724" y="135"/>
                  </a:lnTo>
                  <a:lnTo>
                    <a:pt x="727" y="136"/>
                  </a:lnTo>
                  <a:lnTo>
                    <a:pt x="730" y="138"/>
                  </a:lnTo>
                  <a:lnTo>
                    <a:pt x="729" y="141"/>
                  </a:lnTo>
                  <a:lnTo>
                    <a:pt x="727" y="145"/>
                  </a:lnTo>
                  <a:lnTo>
                    <a:pt x="730" y="148"/>
                  </a:lnTo>
                  <a:lnTo>
                    <a:pt x="733" y="151"/>
                  </a:lnTo>
                  <a:lnTo>
                    <a:pt x="736" y="152"/>
                  </a:lnTo>
                  <a:lnTo>
                    <a:pt x="735" y="157"/>
                  </a:lnTo>
                  <a:lnTo>
                    <a:pt x="738" y="160"/>
                  </a:lnTo>
                  <a:lnTo>
                    <a:pt x="741" y="163"/>
                  </a:lnTo>
                  <a:lnTo>
                    <a:pt x="742" y="164"/>
                  </a:lnTo>
                  <a:lnTo>
                    <a:pt x="742" y="166"/>
                  </a:lnTo>
                  <a:lnTo>
                    <a:pt x="745" y="169"/>
                  </a:lnTo>
                  <a:lnTo>
                    <a:pt x="747" y="172"/>
                  </a:lnTo>
                  <a:lnTo>
                    <a:pt x="749" y="173"/>
                  </a:lnTo>
                  <a:lnTo>
                    <a:pt x="751" y="174"/>
                  </a:lnTo>
                  <a:lnTo>
                    <a:pt x="748" y="179"/>
                  </a:lnTo>
                  <a:lnTo>
                    <a:pt x="747" y="183"/>
                  </a:lnTo>
                  <a:lnTo>
                    <a:pt x="748" y="188"/>
                  </a:lnTo>
                  <a:lnTo>
                    <a:pt x="749" y="191"/>
                  </a:lnTo>
                  <a:lnTo>
                    <a:pt x="751" y="195"/>
                  </a:lnTo>
                  <a:lnTo>
                    <a:pt x="755" y="201"/>
                  </a:lnTo>
                  <a:lnTo>
                    <a:pt x="760" y="204"/>
                  </a:lnTo>
                  <a:lnTo>
                    <a:pt x="764" y="208"/>
                  </a:lnTo>
                  <a:lnTo>
                    <a:pt x="769" y="213"/>
                  </a:lnTo>
                  <a:lnTo>
                    <a:pt x="773" y="216"/>
                  </a:lnTo>
                  <a:lnTo>
                    <a:pt x="779" y="219"/>
                  </a:lnTo>
                  <a:lnTo>
                    <a:pt x="783" y="219"/>
                  </a:lnTo>
                  <a:lnTo>
                    <a:pt x="788" y="219"/>
                  </a:lnTo>
                  <a:lnTo>
                    <a:pt x="789" y="220"/>
                  </a:lnTo>
                  <a:lnTo>
                    <a:pt x="791" y="221"/>
                  </a:lnTo>
                  <a:lnTo>
                    <a:pt x="789" y="224"/>
                  </a:lnTo>
                  <a:lnTo>
                    <a:pt x="788" y="229"/>
                  </a:lnTo>
                  <a:lnTo>
                    <a:pt x="788" y="232"/>
                  </a:lnTo>
                  <a:lnTo>
                    <a:pt x="788" y="236"/>
                  </a:lnTo>
                  <a:lnTo>
                    <a:pt x="789" y="238"/>
                  </a:lnTo>
                  <a:lnTo>
                    <a:pt x="791" y="242"/>
                  </a:lnTo>
                  <a:lnTo>
                    <a:pt x="792" y="245"/>
                  </a:lnTo>
                  <a:lnTo>
                    <a:pt x="792" y="252"/>
                  </a:lnTo>
                  <a:lnTo>
                    <a:pt x="791" y="260"/>
                  </a:lnTo>
                  <a:lnTo>
                    <a:pt x="788" y="263"/>
                  </a:lnTo>
                  <a:lnTo>
                    <a:pt x="783" y="270"/>
                  </a:lnTo>
                  <a:lnTo>
                    <a:pt x="780" y="276"/>
                  </a:lnTo>
                  <a:lnTo>
                    <a:pt x="777" y="280"/>
                  </a:lnTo>
                  <a:lnTo>
                    <a:pt x="777" y="288"/>
                  </a:lnTo>
                  <a:lnTo>
                    <a:pt x="777" y="292"/>
                  </a:lnTo>
                  <a:lnTo>
                    <a:pt x="774" y="295"/>
                  </a:lnTo>
                  <a:lnTo>
                    <a:pt x="773" y="296"/>
                  </a:lnTo>
                  <a:lnTo>
                    <a:pt x="770" y="299"/>
                  </a:lnTo>
                  <a:lnTo>
                    <a:pt x="770" y="304"/>
                  </a:lnTo>
                  <a:lnTo>
                    <a:pt x="770" y="307"/>
                  </a:lnTo>
                  <a:lnTo>
                    <a:pt x="769" y="310"/>
                  </a:lnTo>
                  <a:lnTo>
                    <a:pt x="766" y="314"/>
                  </a:lnTo>
                  <a:lnTo>
                    <a:pt x="761" y="318"/>
                  </a:lnTo>
                  <a:lnTo>
                    <a:pt x="758" y="321"/>
                  </a:lnTo>
                  <a:lnTo>
                    <a:pt x="758" y="326"/>
                  </a:lnTo>
                  <a:lnTo>
                    <a:pt x="760" y="330"/>
                  </a:lnTo>
                  <a:lnTo>
                    <a:pt x="761" y="333"/>
                  </a:lnTo>
                  <a:lnTo>
                    <a:pt x="763" y="333"/>
                  </a:lnTo>
                  <a:lnTo>
                    <a:pt x="766" y="335"/>
                  </a:lnTo>
                  <a:lnTo>
                    <a:pt x="767" y="336"/>
                  </a:lnTo>
                  <a:lnTo>
                    <a:pt x="770" y="336"/>
                  </a:lnTo>
                  <a:lnTo>
                    <a:pt x="770" y="338"/>
                  </a:lnTo>
                  <a:lnTo>
                    <a:pt x="769" y="341"/>
                  </a:lnTo>
                  <a:lnTo>
                    <a:pt x="767" y="343"/>
                  </a:lnTo>
                  <a:lnTo>
                    <a:pt x="766" y="345"/>
                  </a:lnTo>
                  <a:lnTo>
                    <a:pt x="766" y="348"/>
                  </a:lnTo>
                  <a:lnTo>
                    <a:pt x="763" y="349"/>
                  </a:lnTo>
                  <a:lnTo>
                    <a:pt x="761" y="352"/>
                  </a:lnTo>
                  <a:lnTo>
                    <a:pt x="761" y="355"/>
                  </a:lnTo>
                  <a:lnTo>
                    <a:pt x="763" y="360"/>
                  </a:lnTo>
                  <a:lnTo>
                    <a:pt x="764" y="361"/>
                  </a:lnTo>
                  <a:lnTo>
                    <a:pt x="763" y="364"/>
                  </a:lnTo>
                  <a:lnTo>
                    <a:pt x="761" y="367"/>
                  </a:lnTo>
                  <a:lnTo>
                    <a:pt x="758" y="367"/>
                  </a:lnTo>
                  <a:lnTo>
                    <a:pt x="755" y="367"/>
                  </a:lnTo>
                  <a:lnTo>
                    <a:pt x="752" y="370"/>
                  </a:lnTo>
                  <a:lnTo>
                    <a:pt x="751" y="371"/>
                  </a:lnTo>
                  <a:lnTo>
                    <a:pt x="751" y="374"/>
                  </a:lnTo>
                  <a:lnTo>
                    <a:pt x="751" y="379"/>
                  </a:lnTo>
                  <a:lnTo>
                    <a:pt x="749" y="386"/>
                  </a:lnTo>
                  <a:lnTo>
                    <a:pt x="749" y="391"/>
                  </a:lnTo>
                  <a:lnTo>
                    <a:pt x="748" y="395"/>
                  </a:lnTo>
                  <a:lnTo>
                    <a:pt x="744" y="396"/>
                  </a:lnTo>
                  <a:lnTo>
                    <a:pt x="741" y="398"/>
                  </a:lnTo>
                  <a:lnTo>
                    <a:pt x="736" y="399"/>
                  </a:lnTo>
                  <a:lnTo>
                    <a:pt x="733" y="401"/>
                  </a:lnTo>
                  <a:lnTo>
                    <a:pt x="735" y="402"/>
                  </a:lnTo>
                  <a:lnTo>
                    <a:pt x="736" y="405"/>
                  </a:lnTo>
                  <a:lnTo>
                    <a:pt x="736" y="408"/>
                  </a:lnTo>
                  <a:lnTo>
                    <a:pt x="736" y="413"/>
                  </a:lnTo>
                  <a:lnTo>
                    <a:pt x="733" y="413"/>
                  </a:lnTo>
                  <a:lnTo>
                    <a:pt x="730" y="413"/>
                  </a:lnTo>
                  <a:lnTo>
                    <a:pt x="730" y="414"/>
                  </a:lnTo>
                  <a:lnTo>
                    <a:pt x="729" y="418"/>
                  </a:lnTo>
                  <a:lnTo>
                    <a:pt x="727" y="423"/>
                  </a:lnTo>
                  <a:lnTo>
                    <a:pt x="727" y="426"/>
                  </a:lnTo>
                  <a:lnTo>
                    <a:pt x="727" y="429"/>
                  </a:lnTo>
                  <a:lnTo>
                    <a:pt x="729" y="432"/>
                  </a:lnTo>
                  <a:lnTo>
                    <a:pt x="729" y="433"/>
                  </a:lnTo>
                  <a:lnTo>
                    <a:pt x="727" y="435"/>
                  </a:lnTo>
                  <a:lnTo>
                    <a:pt x="726" y="438"/>
                  </a:lnTo>
                  <a:lnTo>
                    <a:pt x="722" y="443"/>
                  </a:lnTo>
                  <a:lnTo>
                    <a:pt x="719" y="448"/>
                  </a:lnTo>
                  <a:lnTo>
                    <a:pt x="714" y="452"/>
                  </a:lnTo>
                  <a:lnTo>
                    <a:pt x="711" y="454"/>
                  </a:lnTo>
                  <a:lnTo>
                    <a:pt x="710" y="451"/>
                  </a:lnTo>
                  <a:lnTo>
                    <a:pt x="705" y="448"/>
                  </a:lnTo>
                  <a:lnTo>
                    <a:pt x="704" y="443"/>
                  </a:lnTo>
                  <a:lnTo>
                    <a:pt x="702" y="440"/>
                  </a:lnTo>
                  <a:lnTo>
                    <a:pt x="702" y="435"/>
                  </a:lnTo>
                  <a:lnTo>
                    <a:pt x="701" y="429"/>
                  </a:lnTo>
                  <a:lnTo>
                    <a:pt x="698" y="423"/>
                  </a:lnTo>
                  <a:lnTo>
                    <a:pt x="695" y="420"/>
                  </a:lnTo>
                  <a:lnTo>
                    <a:pt x="692" y="417"/>
                  </a:lnTo>
                  <a:lnTo>
                    <a:pt x="686" y="417"/>
                  </a:lnTo>
                  <a:lnTo>
                    <a:pt x="682" y="418"/>
                  </a:lnTo>
                  <a:lnTo>
                    <a:pt x="677" y="418"/>
                  </a:lnTo>
                  <a:lnTo>
                    <a:pt x="672" y="420"/>
                  </a:lnTo>
                  <a:lnTo>
                    <a:pt x="669" y="420"/>
                  </a:lnTo>
                  <a:lnTo>
                    <a:pt x="666" y="423"/>
                  </a:lnTo>
                  <a:lnTo>
                    <a:pt x="664" y="426"/>
                  </a:lnTo>
                  <a:lnTo>
                    <a:pt x="660" y="429"/>
                  </a:lnTo>
                  <a:lnTo>
                    <a:pt x="658" y="433"/>
                  </a:lnTo>
                  <a:lnTo>
                    <a:pt x="658" y="438"/>
                  </a:lnTo>
                  <a:lnTo>
                    <a:pt x="657" y="442"/>
                  </a:lnTo>
                  <a:lnTo>
                    <a:pt x="652" y="443"/>
                  </a:lnTo>
                  <a:lnTo>
                    <a:pt x="644" y="446"/>
                  </a:lnTo>
                  <a:lnTo>
                    <a:pt x="633" y="448"/>
                  </a:lnTo>
                  <a:lnTo>
                    <a:pt x="629" y="449"/>
                  </a:lnTo>
                  <a:lnTo>
                    <a:pt x="623" y="454"/>
                  </a:lnTo>
                  <a:lnTo>
                    <a:pt x="613" y="458"/>
                  </a:lnTo>
                  <a:lnTo>
                    <a:pt x="604" y="461"/>
                  </a:lnTo>
                  <a:lnTo>
                    <a:pt x="595" y="464"/>
                  </a:lnTo>
                  <a:lnTo>
                    <a:pt x="589" y="465"/>
                  </a:lnTo>
                  <a:lnTo>
                    <a:pt x="586" y="464"/>
                  </a:lnTo>
                  <a:lnTo>
                    <a:pt x="582" y="464"/>
                  </a:lnTo>
                  <a:lnTo>
                    <a:pt x="576" y="464"/>
                  </a:lnTo>
                  <a:lnTo>
                    <a:pt x="573" y="463"/>
                  </a:lnTo>
                  <a:lnTo>
                    <a:pt x="569" y="458"/>
                  </a:lnTo>
                  <a:lnTo>
                    <a:pt x="564" y="455"/>
                  </a:lnTo>
                  <a:lnTo>
                    <a:pt x="557" y="452"/>
                  </a:lnTo>
                  <a:lnTo>
                    <a:pt x="554" y="451"/>
                  </a:lnTo>
                  <a:lnTo>
                    <a:pt x="550" y="448"/>
                  </a:lnTo>
                  <a:lnTo>
                    <a:pt x="547" y="446"/>
                  </a:lnTo>
                  <a:lnTo>
                    <a:pt x="547" y="440"/>
                  </a:lnTo>
                  <a:lnTo>
                    <a:pt x="545" y="435"/>
                  </a:lnTo>
                  <a:lnTo>
                    <a:pt x="542" y="430"/>
                  </a:lnTo>
                  <a:lnTo>
                    <a:pt x="541" y="427"/>
                  </a:lnTo>
                  <a:lnTo>
                    <a:pt x="535" y="421"/>
                  </a:lnTo>
                  <a:lnTo>
                    <a:pt x="529" y="415"/>
                  </a:lnTo>
                  <a:lnTo>
                    <a:pt x="523" y="415"/>
                  </a:lnTo>
                  <a:lnTo>
                    <a:pt x="517" y="415"/>
                  </a:lnTo>
                  <a:lnTo>
                    <a:pt x="507" y="417"/>
                  </a:lnTo>
                  <a:lnTo>
                    <a:pt x="498" y="418"/>
                  </a:lnTo>
                  <a:lnTo>
                    <a:pt x="492" y="421"/>
                  </a:lnTo>
                  <a:lnTo>
                    <a:pt x="488" y="424"/>
                  </a:lnTo>
                  <a:lnTo>
                    <a:pt x="483" y="427"/>
                  </a:lnTo>
                  <a:lnTo>
                    <a:pt x="475" y="432"/>
                  </a:lnTo>
                  <a:lnTo>
                    <a:pt x="467" y="436"/>
                  </a:lnTo>
                  <a:lnTo>
                    <a:pt x="463" y="439"/>
                  </a:lnTo>
                  <a:lnTo>
                    <a:pt x="460" y="442"/>
                  </a:lnTo>
                  <a:lnTo>
                    <a:pt x="458" y="446"/>
                  </a:lnTo>
                  <a:lnTo>
                    <a:pt x="456" y="449"/>
                  </a:lnTo>
                  <a:lnTo>
                    <a:pt x="451" y="449"/>
                  </a:lnTo>
                  <a:lnTo>
                    <a:pt x="448" y="448"/>
                  </a:lnTo>
                  <a:lnTo>
                    <a:pt x="442" y="442"/>
                  </a:lnTo>
                  <a:lnTo>
                    <a:pt x="438" y="440"/>
                  </a:lnTo>
                  <a:lnTo>
                    <a:pt x="435" y="440"/>
                  </a:lnTo>
                  <a:lnTo>
                    <a:pt x="432" y="440"/>
                  </a:lnTo>
                  <a:lnTo>
                    <a:pt x="428" y="440"/>
                  </a:lnTo>
                  <a:lnTo>
                    <a:pt x="422" y="442"/>
                  </a:lnTo>
                  <a:lnTo>
                    <a:pt x="416" y="445"/>
                  </a:lnTo>
                  <a:lnTo>
                    <a:pt x="413" y="445"/>
                  </a:lnTo>
                  <a:lnTo>
                    <a:pt x="411" y="439"/>
                  </a:lnTo>
                  <a:lnTo>
                    <a:pt x="411" y="433"/>
                  </a:lnTo>
                  <a:lnTo>
                    <a:pt x="413" y="427"/>
                  </a:lnTo>
                  <a:lnTo>
                    <a:pt x="413" y="423"/>
                  </a:lnTo>
                  <a:lnTo>
                    <a:pt x="413" y="418"/>
                  </a:lnTo>
                  <a:lnTo>
                    <a:pt x="410" y="414"/>
                  </a:lnTo>
                  <a:lnTo>
                    <a:pt x="406" y="411"/>
                  </a:lnTo>
                  <a:lnTo>
                    <a:pt x="401" y="411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89" y="413"/>
                  </a:lnTo>
                  <a:lnTo>
                    <a:pt x="383" y="413"/>
                  </a:lnTo>
                  <a:lnTo>
                    <a:pt x="378" y="410"/>
                  </a:lnTo>
                  <a:lnTo>
                    <a:pt x="370" y="408"/>
                  </a:lnTo>
                  <a:lnTo>
                    <a:pt x="364" y="407"/>
                  </a:lnTo>
                  <a:lnTo>
                    <a:pt x="357" y="410"/>
                  </a:lnTo>
                  <a:lnTo>
                    <a:pt x="351" y="413"/>
                  </a:lnTo>
                  <a:lnTo>
                    <a:pt x="342" y="414"/>
                  </a:lnTo>
                  <a:lnTo>
                    <a:pt x="336" y="415"/>
                  </a:lnTo>
                  <a:lnTo>
                    <a:pt x="329" y="417"/>
                  </a:lnTo>
                  <a:lnTo>
                    <a:pt x="322" y="418"/>
                  </a:lnTo>
                  <a:lnTo>
                    <a:pt x="313" y="418"/>
                  </a:lnTo>
                  <a:lnTo>
                    <a:pt x="309" y="417"/>
                  </a:lnTo>
                  <a:lnTo>
                    <a:pt x="307" y="415"/>
                  </a:lnTo>
                  <a:lnTo>
                    <a:pt x="304" y="414"/>
                  </a:lnTo>
                  <a:lnTo>
                    <a:pt x="300" y="417"/>
                  </a:lnTo>
                  <a:lnTo>
                    <a:pt x="297" y="421"/>
                  </a:lnTo>
                  <a:lnTo>
                    <a:pt x="294" y="423"/>
                  </a:lnTo>
                  <a:lnTo>
                    <a:pt x="292" y="427"/>
                  </a:lnTo>
                  <a:lnTo>
                    <a:pt x="286" y="427"/>
                  </a:lnTo>
                  <a:lnTo>
                    <a:pt x="281" y="429"/>
                  </a:lnTo>
                  <a:lnTo>
                    <a:pt x="275" y="430"/>
                  </a:lnTo>
                  <a:lnTo>
                    <a:pt x="272" y="433"/>
                  </a:lnTo>
                  <a:lnTo>
                    <a:pt x="270" y="436"/>
                  </a:lnTo>
                  <a:lnTo>
                    <a:pt x="264" y="435"/>
                  </a:lnTo>
                  <a:lnTo>
                    <a:pt x="260" y="433"/>
                  </a:lnTo>
                  <a:lnTo>
                    <a:pt x="256" y="433"/>
                  </a:lnTo>
                  <a:lnTo>
                    <a:pt x="251" y="432"/>
                  </a:lnTo>
                  <a:lnTo>
                    <a:pt x="248" y="433"/>
                  </a:lnTo>
                  <a:lnTo>
                    <a:pt x="250" y="439"/>
                  </a:lnTo>
                  <a:lnTo>
                    <a:pt x="248" y="443"/>
                  </a:lnTo>
                  <a:lnTo>
                    <a:pt x="244" y="445"/>
                  </a:lnTo>
                  <a:lnTo>
                    <a:pt x="241" y="442"/>
                  </a:lnTo>
                  <a:lnTo>
                    <a:pt x="238" y="440"/>
                  </a:lnTo>
                  <a:lnTo>
                    <a:pt x="237" y="439"/>
                  </a:lnTo>
                  <a:lnTo>
                    <a:pt x="232" y="442"/>
                  </a:lnTo>
                  <a:lnTo>
                    <a:pt x="229" y="443"/>
                  </a:lnTo>
                  <a:lnTo>
                    <a:pt x="226" y="443"/>
                  </a:lnTo>
                  <a:lnTo>
                    <a:pt x="223" y="445"/>
                  </a:lnTo>
                  <a:lnTo>
                    <a:pt x="220" y="446"/>
                  </a:lnTo>
                  <a:lnTo>
                    <a:pt x="219" y="446"/>
                  </a:lnTo>
                  <a:lnTo>
                    <a:pt x="216" y="448"/>
                  </a:lnTo>
                  <a:lnTo>
                    <a:pt x="212" y="449"/>
                  </a:lnTo>
                  <a:lnTo>
                    <a:pt x="209" y="448"/>
                  </a:lnTo>
                  <a:lnTo>
                    <a:pt x="207" y="448"/>
                  </a:lnTo>
                  <a:lnTo>
                    <a:pt x="204" y="448"/>
                  </a:lnTo>
                  <a:lnTo>
                    <a:pt x="201" y="452"/>
                  </a:lnTo>
                  <a:lnTo>
                    <a:pt x="200" y="455"/>
                  </a:lnTo>
                  <a:lnTo>
                    <a:pt x="195" y="454"/>
                  </a:lnTo>
                  <a:lnTo>
                    <a:pt x="192" y="452"/>
                  </a:lnTo>
                  <a:lnTo>
                    <a:pt x="195" y="449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89" y="448"/>
                  </a:lnTo>
                  <a:lnTo>
                    <a:pt x="187" y="448"/>
                  </a:lnTo>
                  <a:lnTo>
                    <a:pt x="182" y="448"/>
                  </a:lnTo>
                  <a:lnTo>
                    <a:pt x="179" y="448"/>
                  </a:lnTo>
                  <a:lnTo>
                    <a:pt x="175" y="448"/>
                  </a:lnTo>
                  <a:lnTo>
                    <a:pt x="169" y="448"/>
                  </a:lnTo>
                  <a:lnTo>
                    <a:pt x="164" y="451"/>
                  </a:lnTo>
                  <a:lnTo>
                    <a:pt x="160" y="448"/>
                  </a:lnTo>
                  <a:lnTo>
                    <a:pt x="157" y="446"/>
                  </a:lnTo>
                  <a:lnTo>
                    <a:pt x="153" y="446"/>
                  </a:lnTo>
                  <a:lnTo>
                    <a:pt x="148" y="445"/>
                  </a:lnTo>
                  <a:lnTo>
                    <a:pt x="147" y="440"/>
                  </a:lnTo>
                  <a:lnTo>
                    <a:pt x="144" y="438"/>
                  </a:lnTo>
                  <a:lnTo>
                    <a:pt x="140" y="438"/>
                  </a:lnTo>
                  <a:lnTo>
                    <a:pt x="135" y="439"/>
                  </a:lnTo>
                  <a:lnTo>
                    <a:pt x="134" y="433"/>
                  </a:lnTo>
                  <a:lnTo>
                    <a:pt x="134" y="430"/>
                  </a:lnTo>
                  <a:lnTo>
                    <a:pt x="134" y="424"/>
                  </a:lnTo>
                  <a:lnTo>
                    <a:pt x="132" y="421"/>
                  </a:lnTo>
                  <a:lnTo>
                    <a:pt x="132" y="417"/>
                  </a:lnTo>
                  <a:lnTo>
                    <a:pt x="129" y="413"/>
                  </a:lnTo>
                  <a:lnTo>
                    <a:pt x="126" y="413"/>
                  </a:lnTo>
                  <a:lnTo>
                    <a:pt x="126" y="410"/>
                  </a:lnTo>
                  <a:lnTo>
                    <a:pt x="123" y="407"/>
                  </a:lnTo>
                  <a:lnTo>
                    <a:pt x="119" y="408"/>
                  </a:lnTo>
                  <a:lnTo>
                    <a:pt x="115" y="407"/>
                  </a:lnTo>
                  <a:lnTo>
                    <a:pt x="110" y="404"/>
                  </a:lnTo>
                  <a:lnTo>
                    <a:pt x="109" y="401"/>
                  </a:lnTo>
                  <a:lnTo>
                    <a:pt x="106" y="396"/>
                  </a:lnTo>
                  <a:lnTo>
                    <a:pt x="103" y="392"/>
                  </a:lnTo>
                  <a:lnTo>
                    <a:pt x="100" y="386"/>
                  </a:lnTo>
                  <a:lnTo>
                    <a:pt x="98" y="383"/>
                  </a:lnTo>
                  <a:lnTo>
                    <a:pt x="97" y="379"/>
                  </a:lnTo>
                  <a:lnTo>
                    <a:pt x="97" y="376"/>
                  </a:lnTo>
                  <a:lnTo>
                    <a:pt x="100" y="371"/>
                  </a:lnTo>
                  <a:lnTo>
                    <a:pt x="101" y="367"/>
                  </a:lnTo>
                  <a:lnTo>
                    <a:pt x="104" y="360"/>
                  </a:lnTo>
                  <a:lnTo>
                    <a:pt x="107" y="357"/>
                  </a:lnTo>
                  <a:lnTo>
                    <a:pt x="110" y="354"/>
                  </a:lnTo>
                  <a:lnTo>
                    <a:pt x="113" y="349"/>
                  </a:lnTo>
                  <a:lnTo>
                    <a:pt x="116" y="346"/>
                  </a:lnTo>
                  <a:lnTo>
                    <a:pt x="117" y="342"/>
                  </a:lnTo>
                  <a:lnTo>
                    <a:pt x="119" y="339"/>
                  </a:lnTo>
                  <a:lnTo>
                    <a:pt x="116" y="333"/>
                  </a:lnTo>
                  <a:lnTo>
                    <a:pt x="112" y="330"/>
                  </a:lnTo>
                  <a:lnTo>
                    <a:pt x="104" y="327"/>
                  </a:lnTo>
                  <a:lnTo>
                    <a:pt x="98" y="327"/>
                  </a:lnTo>
                  <a:lnTo>
                    <a:pt x="92" y="327"/>
                  </a:lnTo>
                  <a:lnTo>
                    <a:pt x="84" y="333"/>
                  </a:lnTo>
                  <a:lnTo>
                    <a:pt x="76" y="336"/>
                  </a:lnTo>
                  <a:lnTo>
                    <a:pt x="70" y="338"/>
                  </a:lnTo>
                  <a:lnTo>
                    <a:pt x="63" y="336"/>
                  </a:lnTo>
                  <a:lnTo>
                    <a:pt x="56" y="335"/>
                  </a:lnTo>
                  <a:lnTo>
                    <a:pt x="50" y="335"/>
                  </a:lnTo>
                  <a:lnTo>
                    <a:pt x="45" y="335"/>
                  </a:lnTo>
                  <a:lnTo>
                    <a:pt x="41" y="335"/>
                  </a:lnTo>
                  <a:lnTo>
                    <a:pt x="37" y="333"/>
                  </a:lnTo>
                  <a:lnTo>
                    <a:pt x="32" y="330"/>
                  </a:lnTo>
                  <a:lnTo>
                    <a:pt x="29" y="326"/>
                  </a:lnTo>
                  <a:lnTo>
                    <a:pt x="28" y="316"/>
                  </a:lnTo>
                  <a:lnTo>
                    <a:pt x="26" y="310"/>
                  </a:lnTo>
                  <a:lnTo>
                    <a:pt x="23" y="304"/>
                  </a:lnTo>
                  <a:lnTo>
                    <a:pt x="23" y="301"/>
                  </a:lnTo>
                  <a:close/>
                </a:path>
              </a:pathLst>
            </a:custGeom>
            <a:solidFill>
              <a:srgbClr val="FFFFFF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8" name="Freeform 59"/>
            <p:cNvSpPr>
              <a:spLocks noEditPoints="1"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635 w 729"/>
                <a:gd name="T1" fmla="*/ 85 h 608"/>
                <a:gd name="T2" fmla="*/ 632 w 729"/>
                <a:gd name="T3" fmla="*/ 98 h 608"/>
                <a:gd name="T4" fmla="*/ 450 w 729"/>
                <a:gd name="T5" fmla="*/ 194 h 608"/>
                <a:gd name="T6" fmla="*/ 437 w 729"/>
                <a:gd name="T7" fmla="*/ 204 h 608"/>
                <a:gd name="T8" fmla="*/ 434 w 729"/>
                <a:gd name="T9" fmla="*/ 204 h 608"/>
                <a:gd name="T10" fmla="*/ 456 w 729"/>
                <a:gd name="T11" fmla="*/ 219 h 608"/>
                <a:gd name="T12" fmla="*/ 450 w 729"/>
                <a:gd name="T13" fmla="*/ 223 h 608"/>
                <a:gd name="T14" fmla="*/ 462 w 729"/>
                <a:gd name="T15" fmla="*/ 225 h 608"/>
                <a:gd name="T16" fmla="*/ 300 w 729"/>
                <a:gd name="T17" fmla="*/ 154 h 608"/>
                <a:gd name="T18" fmla="*/ 321 w 729"/>
                <a:gd name="T19" fmla="*/ 188 h 608"/>
                <a:gd name="T20" fmla="*/ 215 w 729"/>
                <a:gd name="T21" fmla="*/ 251 h 608"/>
                <a:gd name="T22" fmla="*/ 222 w 729"/>
                <a:gd name="T23" fmla="*/ 226 h 608"/>
                <a:gd name="T24" fmla="*/ 221 w 729"/>
                <a:gd name="T25" fmla="*/ 186 h 608"/>
                <a:gd name="T26" fmla="*/ 232 w 729"/>
                <a:gd name="T27" fmla="*/ 169 h 608"/>
                <a:gd name="T28" fmla="*/ 260 w 729"/>
                <a:gd name="T29" fmla="*/ 179 h 608"/>
                <a:gd name="T30" fmla="*/ 291 w 729"/>
                <a:gd name="T31" fmla="*/ 169 h 608"/>
                <a:gd name="T32" fmla="*/ 316 w 729"/>
                <a:gd name="T33" fmla="*/ 175 h 608"/>
                <a:gd name="T34" fmla="*/ 351 w 729"/>
                <a:gd name="T35" fmla="*/ 195 h 608"/>
                <a:gd name="T36" fmla="*/ 353 w 729"/>
                <a:gd name="T37" fmla="*/ 178 h 608"/>
                <a:gd name="T38" fmla="*/ 341 w 729"/>
                <a:gd name="T39" fmla="*/ 169 h 608"/>
                <a:gd name="T40" fmla="*/ 395 w 729"/>
                <a:gd name="T41" fmla="*/ 182 h 608"/>
                <a:gd name="T42" fmla="*/ 422 w 729"/>
                <a:gd name="T43" fmla="*/ 227 h 608"/>
                <a:gd name="T44" fmla="*/ 434 w 729"/>
                <a:gd name="T45" fmla="*/ 222 h 608"/>
                <a:gd name="T46" fmla="*/ 462 w 729"/>
                <a:gd name="T47" fmla="*/ 226 h 608"/>
                <a:gd name="T48" fmla="*/ 472 w 729"/>
                <a:gd name="T49" fmla="*/ 217 h 608"/>
                <a:gd name="T50" fmla="*/ 450 w 729"/>
                <a:gd name="T51" fmla="*/ 192 h 608"/>
                <a:gd name="T52" fmla="*/ 432 w 729"/>
                <a:gd name="T53" fmla="*/ 163 h 608"/>
                <a:gd name="T54" fmla="*/ 418 w 729"/>
                <a:gd name="T55" fmla="*/ 153 h 608"/>
                <a:gd name="T56" fmla="*/ 454 w 729"/>
                <a:gd name="T57" fmla="*/ 106 h 608"/>
                <a:gd name="T58" fmla="*/ 469 w 729"/>
                <a:gd name="T59" fmla="*/ 97 h 608"/>
                <a:gd name="T60" fmla="*/ 523 w 729"/>
                <a:gd name="T61" fmla="*/ 64 h 608"/>
                <a:gd name="T62" fmla="*/ 515 w 729"/>
                <a:gd name="T63" fmla="*/ 61 h 608"/>
                <a:gd name="T64" fmla="*/ 612 w 729"/>
                <a:gd name="T65" fmla="*/ 7 h 608"/>
                <a:gd name="T66" fmla="*/ 634 w 729"/>
                <a:gd name="T67" fmla="*/ 53 h 608"/>
                <a:gd name="T68" fmla="*/ 610 w 729"/>
                <a:gd name="T69" fmla="*/ 98 h 608"/>
                <a:gd name="T70" fmla="*/ 637 w 729"/>
                <a:gd name="T71" fmla="*/ 91 h 608"/>
                <a:gd name="T72" fmla="*/ 659 w 729"/>
                <a:gd name="T73" fmla="*/ 75 h 608"/>
                <a:gd name="T74" fmla="*/ 661 w 729"/>
                <a:gd name="T75" fmla="*/ 148 h 608"/>
                <a:gd name="T76" fmla="*/ 682 w 729"/>
                <a:gd name="T77" fmla="*/ 217 h 608"/>
                <a:gd name="T78" fmla="*/ 689 w 729"/>
                <a:gd name="T79" fmla="*/ 263 h 608"/>
                <a:gd name="T80" fmla="*/ 729 w 729"/>
                <a:gd name="T81" fmla="*/ 311 h 608"/>
                <a:gd name="T82" fmla="*/ 672 w 729"/>
                <a:gd name="T83" fmla="*/ 376 h 608"/>
                <a:gd name="T84" fmla="*/ 714 w 729"/>
                <a:gd name="T85" fmla="*/ 427 h 608"/>
                <a:gd name="T86" fmla="*/ 651 w 729"/>
                <a:gd name="T87" fmla="*/ 408 h 608"/>
                <a:gd name="T88" fmla="*/ 569 w 729"/>
                <a:gd name="T89" fmla="*/ 407 h 608"/>
                <a:gd name="T90" fmla="*/ 528 w 729"/>
                <a:gd name="T91" fmla="*/ 457 h 608"/>
                <a:gd name="T92" fmla="*/ 469 w 729"/>
                <a:gd name="T93" fmla="*/ 517 h 608"/>
                <a:gd name="T94" fmla="*/ 423 w 729"/>
                <a:gd name="T95" fmla="*/ 573 h 608"/>
                <a:gd name="T96" fmla="*/ 398 w 729"/>
                <a:gd name="T97" fmla="*/ 599 h 608"/>
                <a:gd name="T98" fmla="*/ 354 w 729"/>
                <a:gd name="T99" fmla="*/ 552 h 608"/>
                <a:gd name="T100" fmla="*/ 275 w 729"/>
                <a:gd name="T101" fmla="*/ 521 h 608"/>
                <a:gd name="T102" fmla="*/ 188 w 729"/>
                <a:gd name="T103" fmla="*/ 516 h 608"/>
                <a:gd name="T104" fmla="*/ 116 w 729"/>
                <a:gd name="T105" fmla="*/ 430 h 608"/>
                <a:gd name="T106" fmla="*/ 27 w 729"/>
                <a:gd name="T107" fmla="*/ 351 h 608"/>
                <a:gd name="T108" fmla="*/ 12 w 729"/>
                <a:gd name="T109" fmla="*/ 289 h 608"/>
                <a:gd name="T110" fmla="*/ 41 w 729"/>
                <a:gd name="T111" fmla="*/ 273 h 608"/>
                <a:gd name="T112" fmla="*/ 107 w 729"/>
                <a:gd name="T113" fmla="*/ 214 h 608"/>
                <a:gd name="T114" fmla="*/ 118 w 729"/>
                <a:gd name="T115" fmla="*/ 264 h 608"/>
                <a:gd name="T116" fmla="*/ 140 w 729"/>
                <a:gd name="T117" fmla="*/ 266 h 608"/>
                <a:gd name="T118" fmla="*/ 147 w 729"/>
                <a:gd name="T119" fmla="*/ 242 h 608"/>
                <a:gd name="T120" fmla="*/ 188 w 729"/>
                <a:gd name="T121" fmla="*/ 222 h 608"/>
                <a:gd name="T122" fmla="*/ 199 w 729"/>
                <a:gd name="T123" fmla="*/ 245 h 608"/>
                <a:gd name="T124" fmla="*/ 206 w 729"/>
                <a:gd name="T125" fmla="*/ 255 h 6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29"/>
                <a:gd name="T190" fmla="*/ 0 h 608"/>
                <a:gd name="T191" fmla="*/ 729 w 729"/>
                <a:gd name="T192" fmla="*/ 608 h 6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29" h="608">
                  <a:moveTo>
                    <a:pt x="645" y="85"/>
                  </a:moveTo>
                  <a:lnTo>
                    <a:pt x="644" y="83"/>
                  </a:lnTo>
                  <a:lnTo>
                    <a:pt x="642" y="83"/>
                  </a:lnTo>
                  <a:lnTo>
                    <a:pt x="642" y="82"/>
                  </a:lnTo>
                  <a:lnTo>
                    <a:pt x="645" y="82"/>
                  </a:lnTo>
                  <a:lnTo>
                    <a:pt x="647" y="83"/>
                  </a:lnTo>
                  <a:lnTo>
                    <a:pt x="647" y="85"/>
                  </a:lnTo>
                  <a:lnTo>
                    <a:pt x="645" y="85"/>
                  </a:lnTo>
                  <a:close/>
                  <a:moveTo>
                    <a:pt x="645" y="86"/>
                  </a:moveTo>
                  <a:lnTo>
                    <a:pt x="642" y="85"/>
                  </a:lnTo>
                  <a:lnTo>
                    <a:pt x="641" y="85"/>
                  </a:lnTo>
                  <a:lnTo>
                    <a:pt x="641" y="83"/>
                  </a:lnTo>
                  <a:lnTo>
                    <a:pt x="641" y="82"/>
                  </a:lnTo>
                  <a:lnTo>
                    <a:pt x="641" y="83"/>
                  </a:lnTo>
                  <a:lnTo>
                    <a:pt x="645" y="86"/>
                  </a:lnTo>
                  <a:close/>
                  <a:moveTo>
                    <a:pt x="635" y="91"/>
                  </a:moveTo>
                  <a:lnTo>
                    <a:pt x="634" y="88"/>
                  </a:lnTo>
                  <a:lnTo>
                    <a:pt x="634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37" y="86"/>
                  </a:lnTo>
                  <a:lnTo>
                    <a:pt x="635" y="91"/>
                  </a:lnTo>
                  <a:close/>
                  <a:moveTo>
                    <a:pt x="629" y="92"/>
                  </a:moveTo>
                  <a:lnTo>
                    <a:pt x="628" y="91"/>
                  </a:lnTo>
                  <a:lnTo>
                    <a:pt x="628" y="89"/>
                  </a:lnTo>
                  <a:lnTo>
                    <a:pt x="628" y="86"/>
                  </a:lnTo>
                  <a:lnTo>
                    <a:pt x="629" y="86"/>
                  </a:lnTo>
                  <a:lnTo>
                    <a:pt x="631" y="88"/>
                  </a:lnTo>
                  <a:lnTo>
                    <a:pt x="632" y="91"/>
                  </a:lnTo>
                  <a:lnTo>
                    <a:pt x="631" y="92"/>
                  </a:lnTo>
                  <a:lnTo>
                    <a:pt x="629" y="92"/>
                  </a:lnTo>
                  <a:close/>
                  <a:moveTo>
                    <a:pt x="632" y="101"/>
                  </a:moveTo>
                  <a:lnTo>
                    <a:pt x="625" y="91"/>
                  </a:lnTo>
                  <a:lnTo>
                    <a:pt x="625" y="88"/>
                  </a:lnTo>
                  <a:lnTo>
                    <a:pt x="626" y="88"/>
                  </a:lnTo>
                  <a:lnTo>
                    <a:pt x="626" y="91"/>
                  </a:lnTo>
                  <a:lnTo>
                    <a:pt x="629" y="97"/>
                  </a:lnTo>
                  <a:lnTo>
                    <a:pt x="632" y="98"/>
                  </a:lnTo>
                  <a:lnTo>
                    <a:pt x="634" y="98"/>
                  </a:lnTo>
                  <a:lnTo>
                    <a:pt x="632" y="101"/>
                  </a:lnTo>
                  <a:close/>
                  <a:moveTo>
                    <a:pt x="632" y="103"/>
                  </a:moveTo>
                  <a:lnTo>
                    <a:pt x="635" y="98"/>
                  </a:lnTo>
                  <a:lnTo>
                    <a:pt x="634" y="98"/>
                  </a:lnTo>
                  <a:lnTo>
                    <a:pt x="634" y="97"/>
                  </a:lnTo>
                  <a:lnTo>
                    <a:pt x="631" y="95"/>
                  </a:lnTo>
                  <a:lnTo>
                    <a:pt x="632" y="92"/>
                  </a:lnTo>
                  <a:lnTo>
                    <a:pt x="634" y="92"/>
                  </a:lnTo>
                  <a:lnTo>
                    <a:pt x="635" y="94"/>
                  </a:lnTo>
                  <a:lnTo>
                    <a:pt x="637" y="98"/>
                  </a:lnTo>
                  <a:lnTo>
                    <a:pt x="637" y="100"/>
                  </a:lnTo>
                  <a:lnTo>
                    <a:pt x="634" y="103"/>
                  </a:lnTo>
                  <a:lnTo>
                    <a:pt x="632" y="103"/>
                  </a:lnTo>
                  <a:close/>
                  <a:moveTo>
                    <a:pt x="462" y="207"/>
                  </a:moveTo>
                  <a:lnTo>
                    <a:pt x="456" y="203"/>
                  </a:lnTo>
                  <a:lnTo>
                    <a:pt x="445" y="195"/>
                  </a:lnTo>
                  <a:lnTo>
                    <a:pt x="445" y="194"/>
                  </a:lnTo>
                  <a:lnTo>
                    <a:pt x="450" y="194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7" y="200"/>
                  </a:lnTo>
                  <a:lnTo>
                    <a:pt x="460" y="203"/>
                  </a:lnTo>
                  <a:lnTo>
                    <a:pt x="462" y="204"/>
                  </a:lnTo>
                  <a:lnTo>
                    <a:pt x="462" y="207"/>
                  </a:lnTo>
                  <a:close/>
                  <a:moveTo>
                    <a:pt x="445" y="204"/>
                  </a:moveTo>
                  <a:lnTo>
                    <a:pt x="444" y="204"/>
                  </a:lnTo>
                  <a:lnTo>
                    <a:pt x="442" y="203"/>
                  </a:lnTo>
                  <a:lnTo>
                    <a:pt x="445" y="203"/>
                  </a:lnTo>
                  <a:lnTo>
                    <a:pt x="445" y="204"/>
                  </a:lnTo>
                  <a:close/>
                  <a:moveTo>
                    <a:pt x="453" y="213"/>
                  </a:moveTo>
                  <a:lnTo>
                    <a:pt x="448" y="213"/>
                  </a:lnTo>
                  <a:lnTo>
                    <a:pt x="444" y="211"/>
                  </a:lnTo>
                  <a:lnTo>
                    <a:pt x="440" y="207"/>
                  </a:lnTo>
                  <a:lnTo>
                    <a:pt x="438" y="205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1" y="205"/>
                  </a:lnTo>
                  <a:lnTo>
                    <a:pt x="442" y="204"/>
                  </a:lnTo>
                  <a:lnTo>
                    <a:pt x="445" y="205"/>
                  </a:lnTo>
                  <a:lnTo>
                    <a:pt x="450" y="208"/>
                  </a:lnTo>
                  <a:lnTo>
                    <a:pt x="453" y="211"/>
                  </a:lnTo>
                  <a:lnTo>
                    <a:pt x="453" y="213"/>
                  </a:lnTo>
                  <a:close/>
                  <a:moveTo>
                    <a:pt x="456" y="210"/>
                  </a:moveTo>
                  <a:lnTo>
                    <a:pt x="454" y="210"/>
                  </a:lnTo>
                  <a:lnTo>
                    <a:pt x="453" y="207"/>
                  </a:lnTo>
                  <a:lnTo>
                    <a:pt x="451" y="204"/>
                  </a:lnTo>
                  <a:lnTo>
                    <a:pt x="453" y="204"/>
                  </a:lnTo>
                  <a:lnTo>
                    <a:pt x="454" y="205"/>
                  </a:lnTo>
                  <a:lnTo>
                    <a:pt x="456" y="210"/>
                  </a:lnTo>
                  <a:close/>
                  <a:moveTo>
                    <a:pt x="441" y="213"/>
                  </a:moveTo>
                  <a:lnTo>
                    <a:pt x="440" y="211"/>
                  </a:lnTo>
                  <a:lnTo>
                    <a:pt x="438" y="210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8" y="207"/>
                  </a:lnTo>
                  <a:lnTo>
                    <a:pt x="438" y="208"/>
                  </a:lnTo>
                  <a:lnTo>
                    <a:pt x="441" y="211"/>
                  </a:lnTo>
                  <a:lnTo>
                    <a:pt x="441" y="213"/>
                  </a:lnTo>
                  <a:close/>
                  <a:moveTo>
                    <a:pt x="429" y="216"/>
                  </a:moveTo>
                  <a:lnTo>
                    <a:pt x="426" y="214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29" y="213"/>
                  </a:lnTo>
                  <a:lnTo>
                    <a:pt x="431" y="216"/>
                  </a:lnTo>
                  <a:lnTo>
                    <a:pt x="429" y="216"/>
                  </a:lnTo>
                  <a:close/>
                  <a:moveTo>
                    <a:pt x="456" y="219"/>
                  </a:moveTo>
                  <a:lnTo>
                    <a:pt x="454" y="217"/>
                  </a:lnTo>
                  <a:lnTo>
                    <a:pt x="453" y="214"/>
                  </a:lnTo>
                  <a:lnTo>
                    <a:pt x="453" y="211"/>
                  </a:lnTo>
                  <a:lnTo>
                    <a:pt x="454" y="211"/>
                  </a:lnTo>
                  <a:lnTo>
                    <a:pt x="456" y="214"/>
                  </a:lnTo>
                  <a:lnTo>
                    <a:pt x="456" y="217"/>
                  </a:lnTo>
                  <a:lnTo>
                    <a:pt x="456" y="219"/>
                  </a:lnTo>
                  <a:close/>
                  <a:moveTo>
                    <a:pt x="469" y="214"/>
                  </a:moveTo>
                  <a:lnTo>
                    <a:pt x="467" y="214"/>
                  </a:lnTo>
                  <a:lnTo>
                    <a:pt x="466" y="213"/>
                  </a:lnTo>
                  <a:lnTo>
                    <a:pt x="466" y="211"/>
                  </a:lnTo>
                  <a:lnTo>
                    <a:pt x="467" y="211"/>
                  </a:lnTo>
                  <a:lnTo>
                    <a:pt x="469" y="213"/>
                  </a:lnTo>
                  <a:lnTo>
                    <a:pt x="469" y="214"/>
                  </a:lnTo>
                  <a:close/>
                  <a:moveTo>
                    <a:pt x="450" y="223"/>
                  </a:moveTo>
                  <a:lnTo>
                    <a:pt x="448" y="223"/>
                  </a:lnTo>
                  <a:lnTo>
                    <a:pt x="445" y="222"/>
                  </a:lnTo>
                  <a:lnTo>
                    <a:pt x="442" y="220"/>
                  </a:lnTo>
                  <a:lnTo>
                    <a:pt x="442" y="219"/>
                  </a:lnTo>
                  <a:lnTo>
                    <a:pt x="438" y="213"/>
                  </a:lnTo>
                  <a:lnTo>
                    <a:pt x="438" y="211"/>
                  </a:lnTo>
                  <a:lnTo>
                    <a:pt x="440" y="213"/>
                  </a:lnTo>
                  <a:lnTo>
                    <a:pt x="445" y="219"/>
                  </a:lnTo>
                  <a:lnTo>
                    <a:pt x="448" y="222"/>
                  </a:lnTo>
                  <a:lnTo>
                    <a:pt x="450" y="223"/>
                  </a:lnTo>
                  <a:close/>
                  <a:moveTo>
                    <a:pt x="440" y="220"/>
                  </a:moveTo>
                  <a:lnTo>
                    <a:pt x="437" y="220"/>
                  </a:lnTo>
                  <a:lnTo>
                    <a:pt x="434" y="217"/>
                  </a:lnTo>
                  <a:lnTo>
                    <a:pt x="431" y="213"/>
                  </a:lnTo>
                  <a:lnTo>
                    <a:pt x="432" y="213"/>
                  </a:lnTo>
                  <a:lnTo>
                    <a:pt x="435" y="216"/>
                  </a:lnTo>
                  <a:lnTo>
                    <a:pt x="440" y="220"/>
                  </a:lnTo>
                  <a:close/>
                  <a:moveTo>
                    <a:pt x="462" y="225"/>
                  </a:moveTo>
                  <a:lnTo>
                    <a:pt x="457" y="223"/>
                  </a:lnTo>
                  <a:lnTo>
                    <a:pt x="448" y="219"/>
                  </a:lnTo>
                  <a:lnTo>
                    <a:pt x="445" y="216"/>
                  </a:lnTo>
                  <a:lnTo>
                    <a:pt x="445" y="214"/>
                  </a:lnTo>
                  <a:lnTo>
                    <a:pt x="448" y="214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6" y="220"/>
                  </a:lnTo>
                  <a:lnTo>
                    <a:pt x="459" y="222"/>
                  </a:lnTo>
                  <a:lnTo>
                    <a:pt x="462" y="223"/>
                  </a:lnTo>
                  <a:lnTo>
                    <a:pt x="462" y="225"/>
                  </a:lnTo>
                  <a:close/>
                  <a:moveTo>
                    <a:pt x="431" y="225"/>
                  </a:moveTo>
                  <a:lnTo>
                    <a:pt x="429" y="223"/>
                  </a:lnTo>
                  <a:lnTo>
                    <a:pt x="425" y="222"/>
                  </a:lnTo>
                  <a:lnTo>
                    <a:pt x="422" y="220"/>
                  </a:lnTo>
                  <a:lnTo>
                    <a:pt x="422" y="219"/>
                  </a:lnTo>
                  <a:lnTo>
                    <a:pt x="423" y="217"/>
                  </a:lnTo>
                  <a:lnTo>
                    <a:pt x="428" y="219"/>
                  </a:lnTo>
                  <a:lnTo>
                    <a:pt x="429" y="220"/>
                  </a:lnTo>
                  <a:lnTo>
                    <a:pt x="432" y="223"/>
                  </a:lnTo>
                  <a:lnTo>
                    <a:pt x="432" y="225"/>
                  </a:lnTo>
                  <a:lnTo>
                    <a:pt x="431" y="225"/>
                  </a:lnTo>
                  <a:close/>
                  <a:moveTo>
                    <a:pt x="300" y="154"/>
                  </a:moveTo>
                  <a:lnTo>
                    <a:pt x="298" y="153"/>
                  </a:lnTo>
                  <a:lnTo>
                    <a:pt x="298" y="151"/>
                  </a:lnTo>
                  <a:lnTo>
                    <a:pt x="301" y="148"/>
                  </a:lnTo>
                  <a:lnTo>
                    <a:pt x="303" y="148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0" y="154"/>
                  </a:lnTo>
                  <a:close/>
                  <a:moveTo>
                    <a:pt x="322" y="179"/>
                  </a:moveTo>
                  <a:lnTo>
                    <a:pt x="321" y="179"/>
                  </a:lnTo>
                  <a:lnTo>
                    <a:pt x="322" y="176"/>
                  </a:lnTo>
                  <a:lnTo>
                    <a:pt x="322" y="175"/>
                  </a:lnTo>
                  <a:lnTo>
                    <a:pt x="321" y="172"/>
                  </a:lnTo>
                  <a:lnTo>
                    <a:pt x="321" y="170"/>
                  </a:lnTo>
                  <a:lnTo>
                    <a:pt x="322" y="170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3" y="178"/>
                  </a:lnTo>
                  <a:lnTo>
                    <a:pt x="322" y="179"/>
                  </a:lnTo>
                  <a:close/>
                  <a:moveTo>
                    <a:pt x="321" y="188"/>
                  </a:moveTo>
                  <a:lnTo>
                    <a:pt x="321" y="186"/>
                  </a:lnTo>
                  <a:lnTo>
                    <a:pt x="325" y="183"/>
                  </a:lnTo>
                  <a:lnTo>
                    <a:pt x="326" y="183"/>
                  </a:lnTo>
                  <a:lnTo>
                    <a:pt x="328" y="185"/>
                  </a:lnTo>
                  <a:lnTo>
                    <a:pt x="326" y="186"/>
                  </a:lnTo>
                  <a:lnTo>
                    <a:pt x="323" y="186"/>
                  </a:lnTo>
                  <a:lnTo>
                    <a:pt x="321" y="188"/>
                  </a:lnTo>
                  <a:close/>
                  <a:moveTo>
                    <a:pt x="348" y="194"/>
                  </a:moveTo>
                  <a:lnTo>
                    <a:pt x="345" y="194"/>
                  </a:lnTo>
                  <a:lnTo>
                    <a:pt x="345" y="192"/>
                  </a:lnTo>
                  <a:lnTo>
                    <a:pt x="347" y="192"/>
                  </a:lnTo>
                  <a:lnTo>
                    <a:pt x="348" y="194"/>
                  </a:lnTo>
                  <a:close/>
                  <a:moveTo>
                    <a:pt x="19" y="286"/>
                  </a:moveTo>
                  <a:lnTo>
                    <a:pt x="15" y="286"/>
                  </a:lnTo>
                  <a:lnTo>
                    <a:pt x="13" y="285"/>
                  </a:lnTo>
                  <a:lnTo>
                    <a:pt x="15" y="283"/>
                  </a:lnTo>
                  <a:lnTo>
                    <a:pt x="16" y="285"/>
                  </a:lnTo>
                  <a:lnTo>
                    <a:pt x="19" y="286"/>
                  </a:lnTo>
                  <a:close/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43" y="258"/>
                  </a:lnTo>
                  <a:lnTo>
                    <a:pt x="144" y="257"/>
                  </a:lnTo>
                  <a:lnTo>
                    <a:pt x="147" y="255"/>
                  </a:lnTo>
                  <a:lnTo>
                    <a:pt x="149" y="254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6" y="245"/>
                  </a:lnTo>
                  <a:lnTo>
                    <a:pt x="156" y="244"/>
                  </a:lnTo>
                  <a:lnTo>
                    <a:pt x="153" y="244"/>
                  </a:lnTo>
                  <a:lnTo>
                    <a:pt x="150" y="241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50" y="245"/>
                  </a:lnTo>
                  <a:lnTo>
                    <a:pt x="150" y="247"/>
                  </a:lnTo>
                  <a:lnTo>
                    <a:pt x="147" y="247"/>
                  </a:lnTo>
                  <a:lnTo>
                    <a:pt x="144" y="245"/>
                  </a:lnTo>
                  <a:lnTo>
                    <a:pt x="143" y="242"/>
                  </a:lnTo>
                  <a:lnTo>
                    <a:pt x="141" y="238"/>
                  </a:lnTo>
                  <a:lnTo>
                    <a:pt x="138" y="235"/>
                  </a:lnTo>
                  <a:lnTo>
                    <a:pt x="137" y="232"/>
                  </a:lnTo>
                  <a:lnTo>
                    <a:pt x="137" y="230"/>
                  </a:lnTo>
                  <a:lnTo>
                    <a:pt x="138" y="229"/>
                  </a:lnTo>
                  <a:lnTo>
                    <a:pt x="143" y="229"/>
                  </a:lnTo>
                  <a:lnTo>
                    <a:pt x="149" y="229"/>
                  </a:lnTo>
                  <a:lnTo>
                    <a:pt x="150" y="229"/>
                  </a:lnTo>
                  <a:lnTo>
                    <a:pt x="156" y="230"/>
                  </a:lnTo>
                  <a:lnTo>
                    <a:pt x="159" y="230"/>
                  </a:lnTo>
                  <a:lnTo>
                    <a:pt x="166" y="226"/>
                  </a:lnTo>
                  <a:lnTo>
                    <a:pt x="169" y="226"/>
                  </a:lnTo>
                  <a:lnTo>
                    <a:pt x="174" y="225"/>
                  </a:lnTo>
                  <a:lnTo>
                    <a:pt x="179" y="225"/>
                  </a:lnTo>
                  <a:lnTo>
                    <a:pt x="184" y="223"/>
                  </a:lnTo>
                  <a:lnTo>
                    <a:pt x="188" y="222"/>
                  </a:lnTo>
                  <a:lnTo>
                    <a:pt x="194" y="220"/>
                  </a:lnTo>
                  <a:lnTo>
                    <a:pt x="197" y="220"/>
                  </a:lnTo>
                  <a:lnTo>
                    <a:pt x="200" y="219"/>
                  </a:lnTo>
                  <a:lnTo>
                    <a:pt x="201" y="219"/>
                  </a:lnTo>
                  <a:lnTo>
                    <a:pt x="200" y="220"/>
                  </a:lnTo>
                  <a:lnTo>
                    <a:pt x="201" y="220"/>
                  </a:lnTo>
                  <a:lnTo>
                    <a:pt x="201" y="222"/>
                  </a:lnTo>
                  <a:lnTo>
                    <a:pt x="201" y="223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203" y="229"/>
                  </a:lnTo>
                  <a:lnTo>
                    <a:pt x="204" y="232"/>
                  </a:lnTo>
                  <a:lnTo>
                    <a:pt x="206" y="235"/>
                  </a:lnTo>
                  <a:lnTo>
                    <a:pt x="204" y="238"/>
                  </a:lnTo>
                  <a:lnTo>
                    <a:pt x="204" y="239"/>
                  </a:lnTo>
                  <a:lnTo>
                    <a:pt x="203" y="241"/>
                  </a:lnTo>
                  <a:lnTo>
                    <a:pt x="200" y="244"/>
                  </a:lnTo>
                  <a:lnTo>
                    <a:pt x="197" y="244"/>
                  </a:lnTo>
                  <a:lnTo>
                    <a:pt x="197" y="245"/>
                  </a:lnTo>
                  <a:lnTo>
                    <a:pt x="199" y="245"/>
                  </a:lnTo>
                  <a:lnTo>
                    <a:pt x="199" y="247"/>
                  </a:lnTo>
                  <a:lnTo>
                    <a:pt x="197" y="247"/>
                  </a:lnTo>
                  <a:lnTo>
                    <a:pt x="200" y="248"/>
                  </a:lnTo>
                  <a:lnTo>
                    <a:pt x="200" y="247"/>
                  </a:lnTo>
                  <a:lnTo>
                    <a:pt x="201" y="247"/>
                  </a:lnTo>
                  <a:lnTo>
                    <a:pt x="204" y="248"/>
                  </a:lnTo>
                  <a:lnTo>
                    <a:pt x="204" y="247"/>
                  </a:lnTo>
                  <a:lnTo>
                    <a:pt x="204" y="245"/>
                  </a:lnTo>
                  <a:lnTo>
                    <a:pt x="204" y="244"/>
                  </a:lnTo>
                  <a:lnTo>
                    <a:pt x="206" y="242"/>
                  </a:lnTo>
                  <a:lnTo>
                    <a:pt x="207" y="242"/>
                  </a:lnTo>
                  <a:lnTo>
                    <a:pt x="209" y="242"/>
                  </a:lnTo>
                  <a:lnTo>
                    <a:pt x="210" y="245"/>
                  </a:lnTo>
                  <a:lnTo>
                    <a:pt x="209" y="248"/>
                  </a:lnTo>
                  <a:lnTo>
                    <a:pt x="207" y="251"/>
                  </a:lnTo>
                  <a:lnTo>
                    <a:pt x="207" y="254"/>
                  </a:lnTo>
                  <a:lnTo>
                    <a:pt x="204" y="255"/>
                  </a:lnTo>
                  <a:lnTo>
                    <a:pt x="204" y="257"/>
                  </a:lnTo>
                  <a:lnTo>
                    <a:pt x="206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9" name="Freeform 60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1 h 3"/>
                <a:gd name="T4" fmla="*/ 0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3 w 5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3"/>
                <a:gd name="T26" fmla="*/ 5 w 5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3">
                  <a:moveTo>
                    <a:pt x="3" y="3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0" name="Freeform 61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3 h 4"/>
                <a:gd name="T4" fmla="*/ 0 w 4"/>
                <a:gd name="T5" fmla="*/ 3 h 4"/>
                <a:gd name="T6" fmla="*/ 0 w 4"/>
                <a:gd name="T7" fmla="*/ 1 h 4"/>
                <a:gd name="T8" fmla="*/ 0 w 4"/>
                <a:gd name="T9" fmla="*/ 0 h 4"/>
                <a:gd name="T10" fmla="*/ 0 w 4"/>
                <a:gd name="T11" fmla="*/ 1 h 4"/>
                <a:gd name="T12" fmla="*/ 4 w 4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4"/>
                <a:gd name="T23" fmla="*/ 4 w 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4">
                  <a:moveTo>
                    <a:pt x="4" y="4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1" name="Freeform 62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0 w 3"/>
                <a:gd name="T5" fmla="*/ 0 h 6"/>
                <a:gd name="T6" fmla="*/ 1 w 3"/>
                <a:gd name="T7" fmla="*/ 0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1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2" name="Freeform 63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5 h 6"/>
                <a:gd name="T4" fmla="*/ 0 w 4"/>
                <a:gd name="T5" fmla="*/ 3 h 6"/>
                <a:gd name="T6" fmla="*/ 0 w 4"/>
                <a:gd name="T7" fmla="*/ 0 h 6"/>
                <a:gd name="T8" fmla="*/ 1 w 4"/>
                <a:gd name="T9" fmla="*/ 0 h 6"/>
                <a:gd name="T10" fmla="*/ 3 w 4"/>
                <a:gd name="T11" fmla="*/ 2 h 6"/>
                <a:gd name="T12" fmla="*/ 4 w 4"/>
                <a:gd name="T13" fmla="*/ 5 h 6"/>
                <a:gd name="T14" fmla="*/ 3 w 4"/>
                <a:gd name="T15" fmla="*/ 6 h 6"/>
                <a:gd name="T16" fmla="*/ 1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1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3" name="Freeform 6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7 w 9"/>
                <a:gd name="T1" fmla="*/ 13 h 13"/>
                <a:gd name="T2" fmla="*/ 0 w 9"/>
                <a:gd name="T3" fmla="*/ 3 h 13"/>
                <a:gd name="T4" fmla="*/ 0 w 9"/>
                <a:gd name="T5" fmla="*/ 0 h 13"/>
                <a:gd name="T6" fmla="*/ 1 w 9"/>
                <a:gd name="T7" fmla="*/ 0 h 13"/>
                <a:gd name="T8" fmla="*/ 1 w 9"/>
                <a:gd name="T9" fmla="*/ 3 h 13"/>
                <a:gd name="T10" fmla="*/ 4 w 9"/>
                <a:gd name="T11" fmla="*/ 9 h 13"/>
                <a:gd name="T12" fmla="*/ 7 w 9"/>
                <a:gd name="T13" fmla="*/ 10 h 13"/>
                <a:gd name="T14" fmla="*/ 9 w 9"/>
                <a:gd name="T15" fmla="*/ 10 h 13"/>
                <a:gd name="T16" fmla="*/ 7 w 9"/>
                <a:gd name="T17" fmla="*/ 13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7" y="1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4" name="Freeform 65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1 w 6"/>
                <a:gd name="T1" fmla="*/ 11 h 11"/>
                <a:gd name="T2" fmla="*/ 4 w 6"/>
                <a:gd name="T3" fmla="*/ 6 h 11"/>
                <a:gd name="T4" fmla="*/ 3 w 6"/>
                <a:gd name="T5" fmla="*/ 6 h 11"/>
                <a:gd name="T6" fmla="*/ 3 w 6"/>
                <a:gd name="T7" fmla="*/ 5 h 11"/>
                <a:gd name="T8" fmla="*/ 0 w 6"/>
                <a:gd name="T9" fmla="*/ 3 h 11"/>
                <a:gd name="T10" fmla="*/ 1 w 6"/>
                <a:gd name="T11" fmla="*/ 0 h 11"/>
                <a:gd name="T12" fmla="*/ 3 w 6"/>
                <a:gd name="T13" fmla="*/ 0 h 11"/>
                <a:gd name="T14" fmla="*/ 4 w 6"/>
                <a:gd name="T15" fmla="*/ 2 h 11"/>
                <a:gd name="T16" fmla="*/ 6 w 6"/>
                <a:gd name="T17" fmla="*/ 6 h 11"/>
                <a:gd name="T18" fmla="*/ 6 w 6"/>
                <a:gd name="T19" fmla="*/ 8 h 11"/>
                <a:gd name="T20" fmla="*/ 3 w 6"/>
                <a:gd name="T21" fmla="*/ 11 h 11"/>
                <a:gd name="T22" fmla="*/ 1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1" y="11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5" name="Freeform 66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17 w 17"/>
                <a:gd name="T1" fmla="*/ 13 h 13"/>
                <a:gd name="T2" fmla="*/ 11 w 17"/>
                <a:gd name="T3" fmla="*/ 9 h 13"/>
                <a:gd name="T4" fmla="*/ 0 w 17"/>
                <a:gd name="T5" fmla="*/ 1 h 13"/>
                <a:gd name="T6" fmla="*/ 0 w 17"/>
                <a:gd name="T7" fmla="*/ 0 h 13"/>
                <a:gd name="T8" fmla="*/ 5 w 17"/>
                <a:gd name="T9" fmla="*/ 0 h 13"/>
                <a:gd name="T10" fmla="*/ 8 w 17"/>
                <a:gd name="T11" fmla="*/ 3 h 13"/>
                <a:gd name="T12" fmla="*/ 8 w 17"/>
                <a:gd name="T13" fmla="*/ 3 h 13"/>
                <a:gd name="T14" fmla="*/ 9 w 17"/>
                <a:gd name="T15" fmla="*/ 3 h 13"/>
                <a:gd name="T16" fmla="*/ 12 w 17"/>
                <a:gd name="T17" fmla="*/ 6 h 13"/>
                <a:gd name="T18" fmla="*/ 15 w 17"/>
                <a:gd name="T19" fmla="*/ 9 h 13"/>
                <a:gd name="T20" fmla="*/ 17 w 17"/>
                <a:gd name="T21" fmla="*/ 10 h 13"/>
                <a:gd name="T22" fmla="*/ 17 w 17"/>
                <a:gd name="T23" fmla="*/ 1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17" y="13"/>
                  </a:move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6" name="Freeform 67"/>
            <p:cNvSpPr>
              <a:spLocks/>
            </p:cNvSpPr>
            <p:nvPr/>
          </p:nvSpPr>
          <p:spPr bwMode="auto">
            <a:xfrm>
              <a:off x="1463" y="1264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3 w 3"/>
                <a:gd name="T7" fmla="*/ 0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7" name="Freeform 68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1 w 16"/>
                <a:gd name="T3" fmla="*/ 9 h 9"/>
                <a:gd name="T4" fmla="*/ 7 w 16"/>
                <a:gd name="T5" fmla="*/ 7 h 9"/>
                <a:gd name="T6" fmla="*/ 3 w 16"/>
                <a:gd name="T7" fmla="*/ 3 h 9"/>
                <a:gd name="T8" fmla="*/ 1 w 16"/>
                <a:gd name="T9" fmla="*/ 1 h 9"/>
                <a:gd name="T10" fmla="*/ 0 w 16"/>
                <a:gd name="T11" fmla="*/ 0 h 9"/>
                <a:gd name="T12" fmla="*/ 0 w 16"/>
                <a:gd name="T13" fmla="*/ 0 h 9"/>
                <a:gd name="T14" fmla="*/ 3 w 16"/>
                <a:gd name="T15" fmla="*/ 0 h 9"/>
                <a:gd name="T16" fmla="*/ 4 w 16"/>
                <a:gd name="T17" fmla="*/ 1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16 w 16"/>
                <a:gd name="T27" fmla="*/ 9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9"/>
                <a:gd name="T44" fmla="*/ 16 w 16"/>
                <a:gd name="T45" fmla="*/ 9 h 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9">
                  <a:moveTo>
                    <a:pt x="16" y="9"/>
                  </a:move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  <a:lnTo>
                    <a:pt x="16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8" name="Freeform 69"/>
            <p:cNvSpPr>
              <a:spLocks/>
            </p:cNvSpPr>
            <p:nvPr/>
          </p:nvSpPr>
          <p:spPr bwMode="auto">
            <a:xfrm>
              <a:off x="1472" y="1265"/>
              <a:ext cx="5" cy="6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3 h 6"/>
                <a:gd name="T6" fmla="*/ 0 w 5"/>
                <a:gd name="T7" fmla="*/ 0 h 6"/>
                <a:gd name="T8" fmla="*/ 2 w 5"/>
                <a:gd name="T9" fmla="*/ 0 h 6"/>
                <a:gd name="T10" fmla="*/ 3 w 5"/>
                <a:gd name="T11" fmla="*/ 1 h 6"/>
                <a:gd name="T12" fmla="*/ 5 w 5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6"/>
                <a:gd name="T23" fmla="*/ 5 w 5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9" name="Freeform 70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9 h 9"/>
                <a:gd name="T2" fmla="*/ 8 w 9"/>
                <a:gd name="T3" fmla="*/ 7 h 9"/>
                <a:gd name="T4" fmla="*/ 6 w 9"/>
                <a:gd name="T5" fmla="*/ 6 h 9"/>
                <a:gd name="T6" fmla="*/ 0 w 9"/>
                <a:gd name="T7" fmla="*/ 0 h 9"/>
                <a:gd name="T8" fmla="*/ 2 w 9"/>
                <a:gd name="T9" fmla="*/ 0 h 9"/>
                <a:gd name="T10" fmla="*/ 6 w 9"/>
                <a:gd name="T11" fmla="*/ 3 h 9"/>
                <a:gd name="T12" fmla="*/ 6 w 9"/>
                <a:gd name="T13" fmla="*/ 4 h 9"/>
                <a:gd name="T14" fmla="*/ 9 w 9"/>
                <a:gd name="T15" fmla="*/ 7 h 9"/>
                <a:gd name="T16" fmla="*/ 9 w 9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9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0" name="Freeform 71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6 w 8"/>
                <a:gd name="T1" fmla="*/ 5 h 5"/>
                <a:gd name="T2" fmla="*/ 3 w 8"/>
                <a:gd name="T3" fmla="*/ 3 h 5"/>
                <a:gd name="T4" fmla="*/ 0 w 8"/>
                <a:gd name="T5" fmla="*/ 0 h 5"/>
                <a:gd name="T6" fmla="*/ 2 w 8"/>
                <a:gd name="T7" fmla="*/ 0 h 5"/>
                <a:gd name="T8" fmla="*/ 6 w 8"/>
                <a:gd name="T9" fmla="*/ 2 h 5"/>
                <a:gd name="T10" fmla="*/ 8 w 8"/>
                <a:gd name="T11" fmla="*/ 5 h 5"/>
                <a:gd name="T12" fmla="*/ 6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6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1" name="Freeform 72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6 h 8"/>
                <a:gd name="T4" fmla="*/ 0 w 3"/>
                <a:gd name="T5" fmla="*/ 3 h 8"/>
                <a:gd name="T6" fmla="*/ 0 w 3"/>
                <a:gd name="T7" fmla="*/ 0 h 8"/>
                <a:gd name="T8" fmla="*/ 1 w 3"/>
                <a:gd name="T9" fmla="*/ 0 h 8"/>
                <a:gd name="T10" fmla="*/ 3 w 3"/>
                <a:gd name="T11" fmla="*/ 3 h 8"/>
                <a:gd name="T12" fmla="*/ 3 w 3"/>
                <a:gd name="T13" fmla="*/ 6 h 8"/>
                <a:gd name="T14" fmla="*/ 3 w 3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8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2" name="Freeform 73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2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3" name="Freeform 74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4" name="Freeform 75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9 w 9"/>
                <a:gd name="T1" fmla="*/ 7 h 7"/>
                <a:gd name="T2" fmla="*/ 6 w 9"/>
                <a:gd name="T3" fmla="*/ 7 h 7"/>
                <a:gd name="T4" fmla="*/ 3 w 9"/>
                <a:gd name="T5" fmla="*/ 4 h 7"/>
                <a:gd name="T6" fmla="*/ 0 w 9"/>
                <a:gd name="T7" fmla="*/ 0 h 7"/>
                <a:gd name="T8" fmla="*/ 1 w 9"/>
                <a:gd name="T9" fmla="*/ 0 h 7"/>
                <a:gd name="T10" fmla="*/ 4 w 9"/>
                <a:gd name="T11" fmla="*/ 3 h 7"/>
                <a:gd name="T12" fmla="*/ 9 w 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9" y="7"/>
                  </a:move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5" name="Freeform 76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17 w 17"/>
                <a:gd name="T1" fmla="*/ 11 h 11"/>
                <a:gd name="T2" fmla="*/ 12 w 17"/>
                <a:gd name="T3" fmla="*/ 9 h 11"/>
                <a:gd name="T4" fmla="*/ 3 w 17"/>
                <a:gd name="T5" fmla="*/ 5 h 11"/>
                <a:gd name="T6" fmla="*/ 0 w 17"/>
                <a:gd name="T7" fmla="*/ 2 h 11"/>
                <a:gd name="T8" fmla="*/ 0 w 17"/>
                <a:gd name="T9" fmla="*/ 0 h 11"/>
                <a:gd name="T10" fmla="*/ 3 w 17"/>
                <a:gd name="T11" fmla="*/ 0 h 11"/>
                <a:gd name="T12" fmla="*/ 6 w 17"/>
                <a:gd name="T13" fmla="*/ 0 h 11"/>
                <a:gd name="T14" fmla="*/ 8 w 17"/>
                <a:gd name="T15" fmla="*/ 0 h 11"/>
                <a:gd name="T16" fmla="*/ 11 w 17"/>
                <a:gd name="T17" fmla="*/ 6 h 11"/>
                <a:gd name="T18" fmla="*/ 14 w 17"/>
                <a:gd name="T19" fmla="*/ 8 h 11"/>
                <a:gd name="T20" fmla="*/ 17 w 17"/>
                <a:gd name="T21" fmla="*/ 9 h 11"/>
                <a:gd name="T22" fmla="*/ 17 w 17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1"/>
                <a:gd name="T38" fmla="*/ 17 w 17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1">
                  <a:moveTo>
                    <a:pt x="17" y="11"/>
                  </a:move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9"/>
                  </a:lnTo>
                  <a:lnTo>
                    <a:pt x="17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6" name="Freeform 77"/>
            <p:cNvSpPr>
              <a:spLocks/>
            </p:cNvSpPr>
            <p:nvPr/>
          </p:nvSpPr>
          <p:spPr bwMode="auto">
            <a:xfrm>
              <a:off x="1443" y="1278"/>
              <a:ext cx="10" cy="8"/>
            </a:xfrm>
            <a:custGeom>
              <a:avLst/>
              <a:gdLst>
                <a:gd name="T0" fmla="*/ 9 w 10"/>
                <a:gd name="T1" fmla="*/ 8 h 8"/>
                <a:gd name="T2" fmla="*/ 7 w 10"/>
                <a:gd name="T3" fmla="*/ 6 h 8"/>
                <a:gd name="T4" fmla="*/ 3 w 10"/>
                <a:gd name="T5" fmla="*/ 5 h 8"/>
                <a:gd name="T6" fmla="*/ 0 w 10"/>
                <a:gd name="T7" fmla="*/ 3 h 8"/>
                <a:gd name="T8" fmla="*/ 0 w 10"/>
                <a:gd name="T9" fmla="*/ 2 h 8"/>
                <a:gd name="T10" fmla="*/ 1 w 10"/>
                <a:gd name="T11" fmla="*/ 0 h 8"/>
                <a:gd name="T12" fmla="*/ 6 w 10"/>
                <a:gd name="T13" fmla="*/ 2 h 8"/>
                <a:gd name="T14" fmla="*/ 7 w 10"/>
                <a:gd name="T15" fmla="*/ 3 h 8"/>
                <a:gd name="T16" fmla="*/ 10 w 10"/>
                <a:gd name="T17" fmla="*/ 6 h 8"/>
                <a:gd name="T18" fmla="*/ 10 w 10"/>
                <a:gd name="T19" fmla="*/ 8 h 8"/>
                <a:gd name="T20" fmla="*/ 9 w 10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8"/>
                <a:gd name="T35" fmla="*/ 10 w 10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8">
                  <a:moveTo>
                    <a:pt x="9" y="8"/>
                  </a:move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9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7" name="Freeform 78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5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0 h 6"/>
                <a:gd name="T10" fmla="*/ 3 w 5"/>
                <a:gd name="T11" fmla="*/ 2 h 6"/>
                <a:gd name="T12" fmla="*/ 3 w 5"/>
                <a:gd name="T13" fmla="*/ 5 h 6"/>
                <a:gd name="T14" fmla="*/ 2 w 5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2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8" name="Freeform 79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9 h 9"/>
                <a:gd name="T4" fmla="*/ 1 w 2"/>
                <a:gd name="T5" fmla="*/ 6 h 9"/>
                <a:gd name="T6" fmla="*/ 1 w 2"/>
                <a:gd name="T7" fmla="*/ 5 h 9"/>
                <a:gd name="T8" fmla="*/ 0 w 2"/>
                <a:gd name="T9" fmla="*/ 2 h 9"/>
                <a:gd name="T10" fmla="*/ 0 w 2"/>
                <a:gd name="T11" fmla="*/ 0 h 9"/>
                <a:gd name="T12" fmla="*/ 1 w 2"/>
                <a:gd name="T13" fmla="*/ 0 h 9"/>
                <a:gd name="T14" fmla="*/ 2 w 2"/>
                <a:gd name="T15" fmla="*/ 3 h 9"/>
                <a:gd name="T16" fmla="*/ 2 w 2"/>
                <a:gd name="T17" fmla="*/ 5 h 9"/>
                <a:gd name="T18" fmla="*/ 2 w 2"/>
                <a:gd name="T19" fmla="*/ 8 h 9"/>
                <a:gd name="T20" fmla="*/ 1 w 2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1" y="9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9" name="Freeform 8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0 w 7"/>
                <a:gd name="T1" fmla="*/ 5 h 5"/>
                <a:gd name="T2" fmla="*/ 0 w 7"/>
                <a:gd name="T3" fmla="*/ 3 h 5"/>
                <a:gd name="T4" fmla="*/ 4 w 7"/>
                <a:gd name="T5" fmla="*/ 0 h 5"/>
                <a:gd name="T6" fmla="*/ 5 w 7"/>
                <a:gd name="T7" fmla="*/ 0 h 5"/>
                <a:gd name="T8" fmla="*/ 7 w 7"/>
                <a:gd name="T9" fmla="*/ 2 h 5"/>
                <a:gd name="T10" fmla="*/ 5 w 7"/>
                <a:gd name="T11" fmla="*/ 3 h 5"/>
                <a:gd name="T12" fmla="*/ 2 w 7"/>
                <a:gd name="T13" fmla="*/ 3 h 5"/>
                <a:gd name="T14" fmla="*/ 0 w 7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0" name="Freeform 81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1" name="Freeform 82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3 h 3"/>
                <a:gd name="T4" fmla="*/ 0 w 6"/>
                <a:gd name="T5" fmla="*/ 2 h 3"/>
                <a:gd name="T6" fmla="*/ 2 w 6"/>
                <a:gd name="T7" fmla="*/ 0 h 3"/>
                <a:gd name="T8" fmla="*/ 3 w 6"/>
                <a:gd name="T9" fmla="*/ 2 h 3"/>
                <a:gd name="T10" fmla="*/ 6 w 6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6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2" name="Freeform 83"/>
            <p:cNvSpPr>
              <a:spLocks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216 w 729"/>
                <a:gd name="T1" fmla="*/ 242 h 608"/>
                <a:gd name="T2" fmla="*/ 221 w 729"/>
                <a:gd name="T3" fmla="*/ 211 h 608"/>
                <a:gd name="T4" fmla="*/ 225 w 729"/>
                <a:gd name="T5" fmla="*/ 186 h 608"/>
                <a:gd name="T6" fmla="*/ 234 w 729"/>
                <a:gd name="T7" fmla="*/ 172 h 608"/>
                <a:gd name="T8" fmla="*/ 256 w 729"/>
                <a:gd name="T9" fmla="*/ 178 h 608"/>
                <a:gd name="T10" fmla="*/ 275 w 729"/>
                <a:gd name="T11" fmla="*/ 179 h 608"/>
                <a:gd name="T12" fmla="*/ 298 w 729"/>
                <a:gd name="T13" fmla="*/ 169 h 608"/>
                <a:gd name="T14" fmla="*/ 315 w 729"/>
                <a:gd name="T15" fmla="*/ 179 h 608"/>
                <a:gd name="T16" fmla="*/ 347 w 729"/>
                <a:gd name="T17" fmla="*/ 195 h 608"/>
                <a:gd name="T18" fmla="*/ 360 w 729"/>
                <a:gd name="T19" fmla="*/ 182 h 608"/>
                <a:gd name="T20" fmla="*/ 345 w 729"/>
                <a:gd name="T21" fmla="*/ 173 h 608"/>
                <a:gd name="T22" fmla="*/ 387 w 729"/>
                <a:gd name="T23" fmla="*/ 148 h 608"/>
                <a:gd name="T24" fmla="*/ 393 w 729"/>
                <a:gd name="T25" fmla="*/ 186 h 608"/>
                <a:gd name="T26" fmla="*/ 422 w 729"/>
                <a:gd name="T27" fmla="*/ 227 h 608"/>
                <a:gd name="T28" fmla="*/ 440 w 729"/>
                <a:gd name="T29" fmla="*/ 230 h 608"/>
                <a:gd name="T30" fmla="*/ 457 w 729"/>
                <a:gd name="T31" fmla="*/ 232 h 608"/>
                <a:gd name="T32" fmla="*/ 466 w 729"/>
                <a:gd name="T33" fmla="*/ 226 h 608"/>
                <a:gd name="T34" fmla="*/ 482 w 729"/>
                <a:gd name="T35" fmla="*/ 232 h 608"/>
                <a:gd name="T36" fmla="*/ 444 w 729"/>
                <a:gd name="T37" fmla="*/ 191 h 608"/>
                <a:gd name="T38" fmla="*/ 431 w 729"/>
                <a:gd name="T39" fmla="*/ 169 h 608"/>
                <a:gd name="T40" fmla="*/ 437 w 729"/>
                <a:gd name="T41" fmla="*/ 157 h 608"/>
                <a:gd name="T42" fmla="*/ 434 w 729"/>
                <a:gd name="T43" fmla="*/ 123 h 608"/>
                <a:gd name="T44" fmla="*/ 470 w 729"/>
                <a:gd name="T45" fmla="*/ 89 h 608"/>
                <a:gd name="T46" fmla="*/ 476 w 729"/>
                <a:gd name="T47" fmla="*/ 91 h 608"/>
                <a:gd name="T48" fmla="*/ 525 w 729"/>
                <a:gd name="T49" fmla="*/ 63 h 608"/>
                <a:gd name="T50" fmla="*/ 526 w 729"/>
                <a:gd name="T51" fmla="*/ 63 h 608"/>
                <a:gd name="T52" fmla="*/ 569 w 729"/>
                <a:gd name="T53" fmla="*/ 22 h 608"/>
                <a:gd name="T54" fmla="*/ 613 w 729"/>
                <a:gd name="T55" fmla="*/ 25 h 608"/>
                <a:gd name="T56" fmla="*/ 622 w 729"/>
                <a:gd name="T57" fmla="*/ 61 h 608"/>
                <a:gd name="T58" fmla="*/ 610 w 729"/>
                <a:gd name="T59" fmla="*/ 100 h 608"/>
                <a:gd name="T60" fmla="*/ 631 w 729"/>
                <a:gd name="T61" fmla="*/ 110 h 608"/>
                <a:gd name="T62" fmla="*/ 659 w 729"/>
                <a:gd name="T63" fmla="*/ 89 h 608"/>
                <a:gd name="T64" fmla="*/ 664 w 729"/>
                <a:gd name="T65" fmla="*/ 98 h 608"/>
                <a:gd name="T66" fmla="*/ 666 w 729"/>
                <a:gd name="T67" fmla="*/ 166 h 608"/>
                <a:gd name="T68" fmla="*/ 682 w 729"/>
                <a:gd name="T69" fmla="*/ 217 h 608"/>
                <a:gd name="T70" fmla="*/ 685 w 729"/>
                <a:gd name="T71" fmla="*/ 254 h 608"/>
                <a:gd name="T72" fmla="*/ 706 w 729"/>
                <a:gd name="T73" fmla="*/ 298 h 608"/>
                <a:gd name="T74" fmla="*/ 706 w 729"/>
                <a:gd name="T75" fmla="*/ 342 h 608"/>
                <a:gd name="T76" fmla="*/ 681 w 729"/>
                <a:gd name="T77" fmla="*/ 389 h 608"/>
                <a:gd name="T78" fmla="*/ 714 w 729"/>
                <a:gd name="T79" fmla="*/ 432 h 608"/>
                <a:gd name="T80" fmla="*/ 661 w 729"/>
                <a:gd name="T81" fmla="*/ 407 h 608"/>
                <a:gd name="T82" fmla="*/ 595 w 729"/>
                <a:gd name="T83" fmla="*/ 421 h 608"/>
                <a:gd name="T84" fmla="*/ 529 w 729"/>
                <a:gd name="T85" fmla="*/ 411 h 608"/>
                <a:gd name="T86" fmla="*/ 517 w 729"/>
                <a:gd name="T87" fmla="*/ 482 h 608"/>
                <a:gd name="T88" fmla="*/ 462 w 729"/>
                <a:gd name="T89" fmla="*/ 526 h 608"/>
                <a:gd name="T90" fmla="*/ 428 w 729"/>
                <a:gd name="T91" fmla="*/ 570 h 608"/>
                <a:gd name="T92" fmla="*/ 413 w 729"/>
                <a:gd name="T93" fmla="*/ 602 h 608"/>
                <a:gd name="T94" fmla="*/ 379 w 729"/>
                <a:gd name="T95" fmla="*/ 589 h 608"/>
                <a:gd name="T96" fmla="*/ 332 w 729"/>
                <a:gd name="T97" fmla="*/ 533 h 608"/>
                <a:gd name="T98" fmla="*/ 262 w 729"/>
                <a:gd name="T99" fmla="*/ 514 h 608"/>
                <a:gd name="T100" fmla="*/ 190 w 729"/>
                <a:gd name="T101" fmla="*/ 516 h 608"/>
                <a:gd name="T102" fmla="*/ 121 w 729"/>
                <a:gd name="T103" fmla="*/ 463 h 608"/>
                <a:gd name="T104" fmla="*/ 54 w 729"/>
                <a:gd name="T105" fmla="*/ 389 h 608"/>
                <a:gd name="T106" fmla="*/ 24 w 729"/>
                <a:gd name="T107" fmla="*/ 317 h 608"/>
                <a:gd name="T108" fmla="*/ 25 w 729"/>
                <a:gd name="T109" fmla="*/ 291 h 608"/>
                <a:gd name="T110" fmla="*/ 41 w 729"/>
                <a:gd name="T111" fmla="*/ 273 h 608"/>
                <a:gd name="T112" fmla="*/ 88 w 729"/>
                <a:gd name="T113" fmla="*/ 230 h 608"/>
                <a:gd name="T114" fmla="*/ 124 w 729"/>
                <a:gd name="T115" fmla="*/ 248 h 608"/>
                <a:gd name="T116" fmla="*/ 128 w 729"/>
                <a:gd name="T117" fmla="*/ 273 h 608"/>
                <a:gd name="T118" fmla="*/ 134 w 729"/>
                <a:gd name="T119" fmla="*/ 264 h 6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9"/>
                <a:gd name="T181" fmla="*/ 0 h 608"/>
                <a:gd name="T182" fmla="*/ 729 w 729"/>
                <a:gd name="T183" fmla="*/ 608 h 6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9" h="608"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3" name="Freeform 84"/>
            <p:cNvSpPr>
              <a:spLocks/>
            </p:cNvSpPr>
            <p:nvPr/>
          </p:nvSpPr>
          <p:spPr bwMode="auto">
            <a:xfrm>
              <a:off x="1158" y="1280"/>
              <a:ext cx="73" cy="39"/>
            </a:xfrm>
            <a:custGeom>
              <a:avLst/>
              <a:gdLst>
                <a:gd name="T0" fmla="*/ 6 w 73"/>
                <a:gd name="T1" fmla="*/ 39 h 39"/>
                <a:gd name="T2" fmla="*/ 10 w 73"/>
                <a:gd name="T3" fmla="*/ 36 h 39"/>
                <a:gd name="T4" fmla="*/ 13 w 73"/>
                <a:gd name="T5" fmla="*/ 31 h 39"/>
                <a:gd name="T6" fmla="*/ 19 w 73"/>
                <a:gd name="T7" fmla="*/ 26 h 39"/>
                <a:gd name="T8" fmla="*/ 16 w 73"/>
                <a:gd name="T9" fmla="*/ 25 h 39"/>
                <a:gd name="T10" fmla="*/ 12 w 73"/>
                <a:gd name="T11" fmla="*/ 22 h 39"/>
                <a:gd name="T12" fmla="*/ 13 w 73"/>
                <a:gd name="T13" fmla="*/ 26 h 39"/>
                <a:gd name="T14" fmla="*/ 10 w 73"/>
                <a:gd name="T15" fmla="*/ 28 h 39"/>
                <a:gd name="T16" fmla="*/ 6 w 73"/>
                <a:gd name="T17" fmla="*/ 23 h 39"/>
                <a:gd name="T18" fmla="*/ 1 w 73"/>
                <a:gd name="T19" fmla="*/ 16 h 39"/>
                <a:gd name="T20" fmla="*/ 0 w 73"/>
                <a:gd name="T21" fmla="*/ 11 h 39"/>
                <a:gd name="T22" fmla="*/ 6 w 73"/>
                <a:gd name="T23" fmla="*/ 10 h 39"/>
                <a:gd name="T24" fmla="*/ 13 w 73"/>
                <a:gd name="T25" fmla="*/ 10 h 39"/>
                <a:gd name="T26" fmla="*/ 22 w 73"/>
                <a:gd name="T27" fmla="*/ 11 h 39"/>
                <a:gd name="T28" fmla="*/ 32 w 73"/>
                <a:gd name="T29" fmla="*/ 7 h 39"/>
                <a:gd name="T30" fmla="*/ 42 w 73"/>
                <a:gd name="T31" fmla="*/ 6 h 39"/>
                <a:gd name="T32" fmla="*/ 51 w 73"/>
                <a:gd name="T33" fmla="*/ 3 h 39"/>
                <a:gd name="T34" fmla="*/ 60 w 73"/>
                <a:gd name="T35" fmla="*/ 1 h 39"/>
                <a:gd name="T36" fmla="*/ 64 w 73"/>
                <a:gd name="T37" fmla="*/ 0 h 39"/>
                <a:gd name="T38" fmla="*/ 64 w 73"/>
                <a:gd name="T39" fmla="*/ 1 h 39"/>
                <a:gd name="T40" fmla="*/ 64 w 73"/>
                <a:gd name="T41" fmla="*/ 4 h 39"/>
                <a:gd name="T42" fmla="*/ 63 w 73"/>
                <a:gd name="T43" fmla="*/ 7 h 39"/>
                <a:gd name="T44" fmla="*/ 67 w 73"/>
                <a:gd name="T45" fmla="*/ 13 h 39"/>
                <a:gd name="T46" fmla="*/ 67 w 73"/>
                <a:gd name="T47" fmla="*/ 19 h 39"/>
                <a:gd name="T48" fmla="*/ 67 w 73"/>
                <a:gd name="T49" fmla="*/ 20 h 39"/>
                <a:gd name="T50" fmla="*/ 63 w 73"/>
                <a:gd name="T51" fmla="*/ 25 h 39"/>
                <a:gd name="T52" fmla="*/ 60 w 73"/>
                <a:gd name="T53" fmla="*/ 26 h 39"/>
                <a:gd name="T54" fmla="*/ 62 w 73"/>
                <a:gd name="T55" fmla="*/ 28 h 39"/>
                <a:gd name="T56" fmla="*/ 63 w 73"/>
                <a:gd name="T57" fmla="*/ 29 h 39"/>
                <a:gd name="T58" fmla="*/ 64 w 73"/>
                <a:gd name="T59" fmla="*/ 28 h 39"/>
                <a:gd name="T60" fmla="*/ 67 w 73"/>
                <a:gd name="T61" fmla="*/ 29 h 39"/>
                <a:gd name="T62" fmla="*/ 67 w 73"/>
                <a:gd name="T63" fmla="*/ 26 h 39"/>
                <a:gd name="T64" fmla="*/ 69 w 73"/>
                <a:gd name="T65" fmla="*/ 23 h 39"/>
                <a:gd name="T66" fmla="*/ 72 w 73"/>
                <a:gd name="T67" fmla="*/ 23 h 39"/>
                <a:gd name="T68" fmla="*/ 72 w 73"/>
                <a:gd name="T69" fmla="*/ 29 h 39"/>
                <a:gd name="T70" fmla="*/ 70 w 73"/>
                <a:gd name="T71" fmla="*/ 35 h 39"/>
                <a:gd name="T72" fmla="*/ 67 w 73"/>
                <a:gd name="T73" fmla="*/ 38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3"/>
                <a:gd name="T112" fmla="*/ 0 h 39"/>
                <a:gd name="T113" fmla="*/ 73 w 73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3" h="39">
                  <a:moveTo>
                    <a:pt x="1" y="39"/>
                  </a:moveTo>
                  <a:lnTo>
                    <a:pt x="6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3" y="31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9" y="7"/>
                  </a:lnTo>
                  <a:lnTo>
                    <a:pt x="32" y="7"/>
                  </a:lnTo>
                  <a:lnTo>
                    <a:pt x="37" y="6"/>
                  </a:lnTo>
                  <a:lnTo>
                    <a:pt x="42" y="6"/>
                  </a:lnTo>
                  <a:lnTo>
                    <a:pt x="47" y="4"/>
                  </a:lnTo>
                  <a:lnTo>
                    <a:pt x="51" y="3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3" y="7"/>
                  </a:lnTo>
                  <a:lnTo>
                    <a:pt x="66" y="10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6" y="22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9" y="23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0" y="32"/>
                  </a:lnTo>
                  <a:lnTo>
                    <a:pt x="70" y="35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9" y="3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884" y="1361"/>
              <a:ext cx="317" cy="1046"/>
            </a:xfrm>
            <a:custGeom>
              <a:avLst/>
              <a:gdLst/>
              <a:ahLst/>
              <a:cxnLst>
                <a:cxn ang="0">
                  <a:pos x="48" y="545"/>
                </a:cxn>
                <a:cxn ang="0">
                  <a:pos x="26" y="480"/>
                </a:cxn>
                <a:cxn ang="0">
                  <a:pos x="45" y="445"/>
                </a:cxn>
                <a:cxn ang="0">
                  <a:pos x="62" y="418"/>
                </a:cxn>
                <a:cxn ang="0">
                  <a:pos x="82" y="383"/>
                </a:cxn>
                <a:cxn ang="0">
                  <a:pos x="84" y="357"/>
                </a:cxn>
                <a:cxn ang="0">
                  <a:pos x="91" y="318"/>
                </a:cxn>
                <a:cxn ang="0">
                  <a:pos x="107" y="260"/>
                </a:cxn>
                <a:cxn ang="0">
                  <a:pos x="82" y="230"/>
                </a:cxn>
                <a:cxn ang="0">
                  <a:pos x="60" y="188"/>
                </a:cxn>
                <a:cxn ang="0">
                  <a:pos x="42" y="157"/>
                </a:cxn>
                <a:cxn ang="0">
                  <a:pos x="35" y="113"/>
                </a:cxn>
                <a:cxn ang="0">
                  <a:pos x="26" y="61"/>
                </a:cxn>
                <a:cxn ang="0">
                  <a:pos x="29" y="2"/>
                </a:cxn>
                <a:cxn ang="0">
                  <a:pos x="73" y="11"/>
                </a:cxn>
                <a:cxn ang="0">
                  <a:pos x="115" y="5"/>
                </a:cxn>
                <a:cxn ang="0">
                  <a:pos x="154" y="17"/>
                </a:cxn>
                <a:cxn ang="0">
                  <a:pos x="185" y="29"/>
                </a:cxn>
                <a:cxn ang="0">
                  <a:pos x="219" y="58"/>
                </a:cxn>
                <a:cxn ang="0">
                  <a:pos x="236" y="92"/>
                </a:cxn>
                <a:cxn ang="0">
                  <a:pos x="238" y="129"/>
                </a:cxn>
                <a:cxn ang="0">
                  <a:pos x="270" y="130"/>
                </a:cxn>
                <a:cxn ang="0">
                  <a:pos x="317" y="135"/>
                </a:cxn>
                <a:cxn ang="0">
                  <a:pos x="298" y="174"/>
                </a:cxn>
                <a:cxn ang="0">
                  <a:pos x="310" y="198"/>
                </a:cxn>
                <a:cxn ang="0">
                  <a:pos x="291" y="223"/>
                </a:cxn>
                <a:cxn ang="0">
                  <a:pos x="288" y="261"/>
                </a:cxn>
                <a:cxn ang="0">
                  <a:pos x="284" y="299"/>
                </a:cxn>
                <a:cxn ang="0">
                  <a:pos x="291" y="329"/>
                </a:cxn>
                <a:cxn ang="0">
                  <a:pos x="286" y="349"/>
                </a:cxn>
                <a:cxn ang="0">
                  <a:pos x="272" y="379"/>
                </a:cxn>
                <a:cxn ang="0">
                  <a:pos x="260" y="401"/>
                </a:cxn>
                <a:cxn ang="0">
                  <a:pos x="295" y="414"/>
                </a:cxn>
                <a:cxn ang="0">
                  <a:pos x="298" y="442"/>
                </a:cxn>
                <a:cxn ang="0">
                  <a:pos x="300" y="470"/>
                </a:cxn>
                <a:cxn ang="0">
                  <a:pos x="241" y="479"/>
                </a:cxn>
                <a:cxn ang="0">
                  <a:pos x="272" y="530"/>
                </a:cxn>
                <a:cxn ang="0">
                  <a:pos x="267" y="576"/>
                </a:cxn>
                <a:cxn ang="0">
                  <a:pos x="212" y="590"/>
                </a:cxn>
                <a:cxn ang="0">
                  <a:pos x="192" y="630"/>
                </a:cxn>
                <a:cxn ang="0">
                  <a:pos x="194" y="699"/>
                </a:cxn>
                <a:cxn ang="0">
                  <a:pos x="206" y="726"/>
                </a:cxn>
                <a:cxn ang="0">
                  <a:pos x="231" y="758"/>
                </a:cxn>
                <a:cxn ang="0">
                  <a:pos x="231" y="802"/>
                </a:cxn>
                <a:cxn ang="0">
                  <a:pos x="234" y="859"/>
                </a:cxn>
                <a:cxn ang="0">
                  <a:pos x="217" y="877"/>
                </a:cxn>
                <a:cxn ang="0">
                  <a:pos x="201" y="903"/>
                </a:cxn>
                <a:cxn ang="0">
                  <a:pos x="163" y="912"/>
                </a:cxn>
                <a:cxn ang="0">
                  <a:pos x="154" y="971"/>
                </a:cxn>
                <a:cxn ang="0">
                  <a:pos x="144" y="1037"/>
                </a:cxn>
                <a:cxn ang="0">
                  <a:pos x="110" y="1044"/>
                </a:cxn>
                <a:cxn ang="0">
                  <a:pos x="65" y="1018"/>
                </a:cxn>
                <a:cxn ang="0">
                  <a:pos x="28" y="1037"/>
                </a:cxn>
                <a:cxn ang="0">
                  <a:pos x="4" y="1024"/>
                </a:cxn>
                <a:cxn ang="0">
                  <a:pos x="9" y="978"/>
                </a:cxn>
                <a:cxn ang="0">
                  <a:pos x="29" y="924"/>
                </a:cxn>
                <a:cxn ang="0">
                  <a:pos x="19" y="871"/>
                </a:cxn>
                <a:cxn ang="0">
                  <a:pos x="31" y="825"/>
                </a:cxn>
                <a:cxn ang="0">
                  <a:pos x="34" y="780"/>
                </a:cxn>
                <a:cxn ang="0">
                  <a:pos x="41" y="709"/>
                </a:cxn>
                <a:cxn ang="0">
                  <a:pos x="48" y="648"/>
                </a:cxn>
                <a:cxn ang="0">
                  <a:pos x="56" y="611"/>
                </a:cxn>
              </a:cxnLst>
              <a:rect l="0" t="0" r="r" b="b"/>
              <a:pathLst>
                <a:path w="317" h="1046">
                  <a:moveTo>
                    <a:pt x="56" y="604"/>
                  </a:moveTo>
                  <a:lnTo>
                    <a:pt x="57" y="602"/>
                  </a:lnTo>
                  <a:lnTo>
                    <a:pt x="59" y="598"/>
                  </a:lnTo>
                  <a:lnTo>
                    <a:pt x="56" y="596"/>
                  </a:lnTo>
                  <a:lnTo>
                    <a:pt x="54" y="593"/>
                  </a:lnTo>
                  <a:lnTo>
                    <a:pt x="51" y="583"/>
                  </a:lnTo>
                  <a:lnTo>
                    <a:pt x="51" y="574"/>
                  </a:lnTo>
                  <a:lnTo>
                    <a:pt x="51" y="567"/>
                  </a:lnTo>
                  <a:lnTo>
                    <a:pt x="51" y="561"/>
                  </a:lnTo>
                  <a:lnTo>
                    <a:pt x="50" y="557"/>
                  </a:lnTo>
                  <a:lnTo>
                    <a:pt x="50" y="552"/>
                  </a:lnTo>
                  <a:lnTo>
                    <a:pt x="48" y="545"/>
                  </a:lnTo>
                  <a:lnTo>
                    <a:pt x="48" y="540"/>
                  </a:lnTo>
                  <a:lnTo>
                    <a:pt x="48" y="534"/>
                  </a:lnTo>
                  <a:lnTo>
                    <a:pt x="44" y="529"/>
                  </a:lnTo>
                  <a:lnTo>
                    <a:pt x="40" y="521"/>
                  </a:lnTo>
                  <a:lnTo>
                    <a:pt x="38" y="515"/>
                  </a:lnTo>
                  <a:lnTo>
                    <a:pt x="37" y="510"/>
                  </a:lnTo>
                  <a:lnTo>
                    <a:pt x="34" y="505"/>
                  </a:lnTo>
                  <a:lnTo>
                    <a:pt x="28" y="501"/>
                  </a:lnTo>
                  <a:lnTo>
                    <a:pt x="22" y="496"/>
                  </a:lnTo>
                  <a:lnTo>
                    <a:pt x="20" y="490"/>
                  </a:lnTo>
                  <a:lnTo>
                    <a:pt x="22" y="483"/>
                  </a:lnTo>
                  <a:lnTo>
                    <a:pt x="26" y="480"/>
                  </a:lnTo>
                  <a:lnTo>
                    <a:pt x="29" y="477"/>
                  </a:lnTo>
                  <a:lnTo>
                    <a:pt x="29" y="476"/>
                  </a:lnTo>
                  <a:lnTo>
                    <a:pt x="32" y="474"/>
                  </a:lnTo>
                  <a:lnTo>
                    <a:pt x="37" y="470"/>
                  </a:lnTo>
                  <a:lnTo>
                    <a:pt x="40" y="465"/>
                  </a:lnTo>
                  <a:lnTo>
                    <a:pt x="44" y="460"/>
                  </a:lnTo>
                  <a:lnTo>
                    <a:pt x="45" y="457"/>
                  </a:lnTo>
                  <a:lnTo>
                    <a:pt x="47" y="455"/>
                  </a:lnTo>
                  <a:lnTo>
                    <a:pt x="47" y="454"/>
                  </a:lnTo>
                  <a:lnTo>
                    <a:pt x="45" y="451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0"/>
                  </a:lnTo>
                  <a:lnTo>
                    <a:pt x="48" y="436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4" y="435"/>
                  </a:lnTo>
                  <a:lnTo>
                    <a:pt x="54" y="430"/>
                  </a:lnTo>
                  <a:lnTo>
                    <a:pt x="54" y="427"/>
                  </a:lnTo>
                  <a:lnTo>
                    <a:pt x="53" y="424"/>
                  </a:lnTo>
                  <a:lnTo>
                    <a:pt x="51" y="423"/>
                  </a:lnTo>
                  <a:lnTo>
                    <a:pt x="54" y="421"/>
                  </a:lnTo>
                  <a:lnTo>
                    <a:pt x="59" y="420"/>
                  </a:lnTo>
                  <a:lnTo>
                    <a:pt x="62" y="418"/>
                  </a:lnTo>
                  <a:lnTo>
                    <a:pt x="66" y="417"/>
                  </a:lnTo>
                  <a:lnTo>
                    <a:pt x="67" y="413"/>
                  </a:lnTo>
                  <a:lnTo>
                    <a:pt x="67" y="408"/>
                  </a:lnTo>
                  <a:lnTo>
                    <a:pt x="69" y="401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70" y="392"/>
                  </a:lnTo>
                  <a:lnTo>
                    <a:pt x="73" y="389"/>
                  </a:lnTo>
                  <a:lnTo>
                    <a:pt x="76" y="389"/>
                  </a:lnTo>
                  <a:lnTo>
                    <a:pt x="79" y="389"/>
                  </a:lnTo>
                  <a:lnTo>
                    <a:pt x="81" y="386"/>
                  </a:lnTo>
                  <a:lnTo>
                    <a:pt x="82" y="383"/>
                  </a:lnTo>
                  <a:lnTo>
                    <a:pt x="81" y="382"/>
                  </a:lnTo>
                  <a:lnTo>
                    <a:pt x="79" y="377"/>
                  </a:lnTo>
                  <a:lnTo>
                    <a:pt x="79" y="374"/>
                  </a:lnTo>
                  <a:lnTo>
                    <a:pt x="81" y="371"/>
                  </a:lnTo>
                  <a:lnTo>
                    <a:pt x="84" y="370"/>
                  </a:lnTo>
                  <a:lnTo>
                    <a:pt x="84" y="367"/>
                  </a:lnTo>
                  <a:lnTo>
                    <a:pt x="85" y="365"/>
                  </a:lnTo>
                  <a:lnTo>
                    <a:pt x="87" y="363"/>
                  </a:lnTo>
                  <a:lnTo>
                    <a:pt x="88" y="360"/>
                  </a:lnTo>
                  <a:lnTo>
                    <a:pt x="88" y="358"/>
                  </a:lnTo>
                  <a:lnTo>
                    <a:pt x="85" y="358"/>
                  </a:lnTo>
                  <a:lnTo>
                    <a:pt x="84" y="357"/>
                  </a:lnTo>
                  <a:lnTo>
                    <a:pt x="81" y="355"/>
                  </a:lnTo>
                  <a:lnTo>
                    <a:pt x="79" y="355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9" y="340"/>
                  </a:lnTo>
                  <a:lnTo>
                    <a:pt x="84" y="336"/>
                  </a:lnTo>
                  <a:lnTo>
                    <a:pt x="87" y="332"/>
                  </a:lnTo>
                  <a:lnTo>
                    <a:pt x="88" y="329"/>
                  </a:lnTo>
                  <a:lnTo>
                    <a:pt x="88" y="326"/>
                  </a:lnTo>
                  <a:lnTo>
                    <a:pt x="88" y="321"/>
                  </a:lnTo>
                  <a:lnTo>
                    <a:pt x="91" y="318"/>
                  </a:lnTo>
                  <a:lnTo>
                    <a:pt x="92" y="317"/>
                  </a:lnTo>
                  <a:lnTo>
                    <a:pt x="95" y="314"/>
                  </a:lnTo>
                  <a:lnTo>
                    <a:pt x="95" y="310"/>
                  </a:lnTo>
                  <a:lnTo>
                    <a:pt x="95" y="302"/>
                  </a:lnTo>
                  <a:lnTo>
                    <a:pt x="98" y="298"/>
                  </a:lnTo>
                  <a:lnTo>
                    <a:pt x="101" y="292"/>
                  </a:lnTo>
                  <a:lnTo>
                    <a:pt x="106" y="285"/>
                  </a:lnTo>
                  <a:lnTo>
                    <a:pt x="109" y="282"/>
                  </a:lnTo>
                  <a:lnTo>
                    <a:pt x="110" y="274"/>
                  </a:lnTo>
                  <a:lnTo>
                    <a:pt x="110" y="267"/>
                  </a:lnTo>
                  <a:lnTo>
                    <a:pt x="109" y="264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4"/>
                  </a:lnTo>
                  <a:lnTo>
                    <a:pt x="106" y="251"/>
                  </a:lnTo>
                  <a:lnTo>
                    <a:pt x="107" y="246"/>
                  </a:lnTo>
                  <a:lnTo>
                    <a:pt x="109" y="243"/>
                  </a:lnTo>
                  <a:lnTo>
                    <a:pt x="107" y="242"/>
                  </a:lnTo>
                  <a:lnTo>
                    <a:pt x="106" y="241"/>
                  </a:lnTo>
                  <a:lnTo>
                    <a:pt x="101" y="241"/>
                  </a:lnTo>
                  <a:lnTo>
                    <a:pt x="97" y="241"/>
                  </a:lnTo>
                  <a:lnTo>
                    <a:pt x="91" y="238"/>
                  </a:lnTo>
                  <a:lnTo>
                    <a:pt x="87" y="235"/>
                  </a:lnTo>
                  <a:lnTo>
                    <a:pt x="82" y="230"/>
                  </a:lnTo>
                  <a:lnTo>
                    <a:pt x="78" y="226"/>
                  </a:lnTo>
                  <a:lnTo>
                    <a:pt x="73" y="223"/>
                  </a:lnTo>
                  <a:lnTo>
                    <a:pt x="69" y="217"/>
                  </a:lnTo>
                  <a:lnTo>
                    <a:pt x="67" y="213"/>
                  </a:lnTo>
                  <a:lnTo>
                    <a:pt x="66" y="210"/>
                  </a:lnTo>
                  <a:lnTo>
                    <a:pt x="65" y="205"/>
                  </a:lnTo>
                  <a:lnTo>
                    <a:pt x="66" y="201"/>
                  </a:lnTo>
                  <a:lnTo>
                    <a:pt x="69" y="196"/>
                  </a:lnTo>
                  <a:lnTo>
                    <a:pt x="67" y="195"/>
                  </a:lnTo>
                  <a:lnTo>
                    <a:pt x="65" y="194"/>
                  </a:lnTo>
                  <a:lnTo>
                    <a:pt x="63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9" y="185"/>
                  </a:lnTo>
                  <a:lnTo>
                    <a:pt x="56" y="182"/>
                  </a:lnTo>
                  <a:lnTo>
                    <a:pt x="53" y="179"/>
                  </a:lnTo>
                  <a:lnTo>
                    <a:pt x="54" y="174"/>
                  </a:lnTo>
                  <a:lnTo>
                    <a:pt x="51" y="173"/>
                  </a:lnTo>
                  <a:lnTo>
                    <a:pt x="48" y="170"/>
                  </a:lnTo>
                  <a:lnTo>
                    <a:pt x="45" y="167"/>
                  </a:lnTo>
                  <a:lnTo>
                    <a:pt x="47" y="163"/>
                  </a:lnTo>
                  <a:lnTo>
                    <a:pt x="48" y="160"/>
                  </a:lnTo>
                  <a:lnTo>
                    <a:pt x="45" y="158"/>
                  </a:lnTo>
                  <a:lnTo>
                    <a:pt x="42" y="157"/>
                  </a:lnTo>
                  <a:lnTo>
                    <a:pt x="41" y="152"/>
                  </a:lnTo>
                  <a:lnTo>
                    <a:pt x="37" y="148"/>
                  </a:lnTo>
                  <a:lnTo>
                    <a:pt x="32" y="145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9" y="133"/>
                  </a:lnTo>
                  <a:lnTo>
                    <a:pt x="31" y="130"/>
                  </a:lnTo>
                  <a:lnTo>
                    <a:pt x="32" y="127"/>
                  </a:lnTo>
                  <a:lnTo>
                    <a:pt x="32" y="123"/>
                  </a:lnTo>
                  <a:lnTo>
                    <a:pt x="34" y="119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1" y="108"/>
                  </a:lnTo>
                  <a:lnTo>
                    <a:pt x="26" y="102"/>
                  </a:lnTo>
                  <a:lnTo>
                    <a:pt x="23" y="99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7" y="89"/>
                  </a:lnTo>
                  <a:lnTo>
                    <a:pt x="16" y="83"/>
                  </a:lnTo>
                  <a:lnTo>
                    <a:pt x="16" y="82"/>
                  </a:lnTo>
                  <a:lnTo>
                    <a:pt x="19" y="76"/>
                  </a:lnTo>
                  <a:lnTo>
                    <a:pt x="20" y="72"/>
                  </a:lnTo>
                  <a:lnTo>
                    <a:pt x="23" y="67"/>
                  </a:lnTo>
                  <a:lnTo>
                    <a:pt x="26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32" y="47"/>
                  </a:lnTo>
                  <a:lnTo>
                    <a:pt x="32" y="44"/>
                  </a:lnTo>
                  <a:lnTo>
                    <a:pt x="31" y="39"/>
                  </a:lnTo>
                  <a:lnTo>
                    <a:pt x="28" y="32"/>
                  </a:lnTo>
                  <a:lnTo>
                    <a:pt x="25" y="29"/>
                  </a:lnTo>
                  <a:lnTo>
                    <a:pt x="23" y="24"/>
                  </a:lnTo>
                  <a:lnTo>
                    <a:pt x="22" y="19"/>
                  </a:lnTo>
                  <a:lnTo>
                    <a:pt x="23" y="13"/>
                  </a:lnTo>
                  <a:lnTo>
                    <a:pt x="26" y="8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69" y="10"/>
                  </a:lnTo>
                  <a:lnTo>
                    <a:pt x="73" y="11"/>
                  </a:lnTo>
                  <a:lnTo>
                    <a:pt x="78" y="11"/>
                  </a:lnTo>
                  <a:lnTo>
                    <a:pt x="81" y="11"/>
                  </a:lnTo>
                  <a:lnTo>
                    <a:pt x="84" y="10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97" y="10"/>
                  </a:lnTo>
                  <a:lnTo>
                    <a:pt x="100" y="8"/>
                  </a:lnTo>
                  <a:lnTo>
                    <a:pt x="103" y="5"/>
                  </a:lnTo>
                  <a:lnTo>
                    <a:pt x="109" y="5"/>
                  </a:lnTo>
                  <a:lnTo>
                    <a:pt x="113" y="7"/>
                  </a:lnTo>
                  <a:lnTo>
                    <a:pt x="115" y="5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4" y="4"/>
                  </a:lnTo>
                  <a:lnTo>
                    <a:pt x="135" y="4"/>
                  </a:lnTo>
                  <a:lnTo>
                    <a:pt x="138" y="7"/>
                  </a:lnTo>
                  <a:lnTo>
                    <a:pt x="141" y="10"/>
                  </a:lnTo>
                  <a:lnTo>
                    <a:pt x="142" y="11"/>
                  </a:lnTo>
                  <a:lnTo>
                    <a:pt x="145" y="14"/>
                  </a:lnTo>
                  <a:lnTo>
                    <a:pt x="151" y="14"/>
                  </a:lnTo>
                  <a:lnTo>
                    <a:pt x="154" y="17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3" y="20"/>
                  </a:lnTo>
                  <a:lnTo>
                    <a:pt x="163" y="23"/>
                  </a:lnTo>
                  <a:lnTo>
                    <a:pt x="163" y="24"/>
                  </a:lnTo>
                  <a:lnTo>
                    <a:pt x="163" y="26"/>
                  </a:lnTo>
                  <a:lnTo>
                    <a:pt x="164" y="27"/>
                  </a:lnTo>
                  <a:lnTo>
                    <a:pt x="167" y="27"/>
                  </a:lnTo>
                  <a:lnTo>
                    <a:pt x="170" y="27"/>
                  </a:lnTo>
                  <a:lnTo>
                    <a:pt x="176" y="27"/>
                  </a:lnTo>
                  <a:lnTo>
                    <a:pt x="181" y="27"/>
                  </a:lnTo>
                  <a:lnTo>
                    <a:pt x="185" y="29"/>
                  </a:lnTo>
                  <a:lnTo>
                    <a:pt x="188" y="30"/>
                  </a:lnTo>
                  <a:lnTo>
                    <a:pt x="189" y="35"/>
                  </a:lnTo>
                  <a:lnTo>
                    <a:pt x="192" y="38"/>
                  </a:lnTo>
                  <a:lnTo>
                    <a:pt x="195" y="41"/>
                  </a:lnTo>
                  <a:lnTo>
                    <a:pt x="197" y="44"/>
                  </a:lnTo>
                  <a:lnTo>
                    <a:pt x="200" y="47"/>
                  </a:lnTo>
                  <a:lnTo>
                    <a:pt x="203" y="47"/>
                  </a:lnTo>
                  <a:lnTo>
                    <a:pt x="206" y="48"/>
                  </a:lnTo>
                  <a:lnTo>
                    <a:pt x="210" y="48"/>
                  </a:lnTo>
                  <a:lnTo>
                    <a:pt x="214" y="51"/>
                  </a:lnTo>
                  <a:lnTo>
                    <a:pt x="216" y="55"/>
                  </a:lnTo>
                  <a:lnTo>
                    <a:pt x="219" y="58"/>
                  </a:lnTo>
                  <a:lnTo>
                    <a:pt x="222" y="61"/>
                  </a:lnTo>
                  <a:lnTo>
                    <a:pt x="225" y="66"/>
                  </a:lnTo>
                  <a:lnTo>
                    <a:pt x="226" y="70"/>
                  </a:lnTo>
                  <a:lnTo>
                    <a:pt x="229" y="73"/>
                  </a:lnTo>
                  <a:lnTo>
                    <a:pt x="231" y="76"/>
                  </a:lnTo>
                  <a:lnTo>
                    <a:pt x="232" y="80"/>
                  </a:lnTo>
                  <a:lnTo>
                    <a:pt x="236" y="80"/>
                  </a:lnTo>
                  <a:lnTo>
                    <a:pt x="239" y="82"/>
                  </a:lnTo>
                  <a:lnTo>
                    <a:pt x="239" y="82"/>
                  </a:lnTo>
                  <a:lnTo>
                    <a:pt x="239" y="85"/>
                  </a:lnTo>
                  <a:lnTo>
                    <a:pt x="238" y="88"/>
                  </a:lnTo>
                  <a:lnTo>
                    <a:pt x="236" y="92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8" y="98"/>
                  </a:lnTo>
                  <a:lnTo>
                    <a:pt x="241" y="101"/>
                  </a:lnTo>
                  <a:lnTo>
                    <a:pt x="242" y="104"/>
                  </a:lnTo>
                  <a:lnTo>
                    <a:pt x="242" y="107"/>
                  </a:lnTo>
                  <a:lnTo>
                    <a:pt x="244" y="110"/>
                  </a:lnTo>
                  <a:lnTo>
                    <a:pt x="242" y="113"/>
                  </a:lnTo>
                  <a:lnTo>
                    <a:pt x="241" y="117"/>
                  </a:lnTo>
                  <a:lnTo>
                    <a:pt x="239" y="123"/>
                  </a:lnTo>
                  <a:lnTo>
                    <a:pt x="238" y="126"/>
                  </a:lnTo>
                  <a:lnTo>
                    <a:pt x="238" y="129"/>
                  </a:lnTo>
                  <a:lnTo>
                    <a:pt x="238" y="132"/>
                  </a:lnTo>
                  <a:lnTo>
                    <a:pt x="241" y="132"/>
                  </a:lnTo>
                  <a:lnTo>
                    <a:pt x="245" y="130"/>
                  </a:lnTo>
                  <a:lnTo>
                    <a:pt x="247" y="130"/>
                  </a:lnTo>
                  <a:lnTo>
                    <a:pt x="250" y="133"/>
                  </a:lnTo>
                  <a:lnTo>
                    <a:pt x="254" y="133"/>
                  </a:lnTo>
                  <a:lnTo>
                    <a:pt x="256" y="133"/>
                  </a:lnTo>
                  <a:lnTo>
                    <a:pt x="259" y="132"/>
                  </a:lnTo>
                  <a:lnTo>
                    <a:pt x="260" y="132"/>
                  </a:lnTo>
                  <a:lnTo>
                    <a:pt x="263" y="132"/>
                  </a:lnTo>
                  <a:lnTo>
                    <a:pt x="266" y="132"/>
                  </a:lnTo>
                  <a:lnTo>
                    <a:pt x="270" y="130"/>
                  </a:lnTo>
                  <a:lnTo>
                    <a:pt x="273" y="130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8" y="135"/>
                  </a:lnTo>
                  <a:lnTo>
                    <a:pt x="285" y="136"/>
                  </a:lnTo>
                  <a:lnTo>
                    <a:pt x="291" y="135"/>
                  </a:lnTo>
                  <a:lnTo>
                    <a:pt x="297" y="135"/>
                  </a:lnTo>
                  <a:lnTo>
                    <a:pt x="304" y="135"/>
                  </a:lnTo>
                  <a:lnTo>
                    <a:pt x="309" y="133"/>
                  </a:lnTo>
                  <a:lnTo>
                    <a:pt x="314" y="133"/>
                  </a:lnTo>
                  <a:lnTo>
                    <a:pt x="317" y="133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6" y="138"/>
                  </a:lnTo>
                  <a:lnTo>
                    <a:pt x="314" y="139"/>
                  </a:lnTo>
                  <a:lnTo>
                    <a:pt x="313" y="139"/>
                  </a:lnTo>
                  <a:lnTo>
                    <a:pt x="310" y="145"/>
                  </a:lnTo>
                  <a:lnTo>
                    <a:pt x="309" y="148"/>
                  </a:lnTo>
                  <a:lnTo>
                    <a:pt x="309" y="151"/>
                  </a:lnTo>
                  <a:lnTo>
                    <a:pt x="307" y="152"/>
                  </a:lnTo>
                  <a:lnTo>
                    <a:pt x="307" y="157"/>
                  </a:lnTo>
                  <a:lnTo>
                    <a:pt x="304" y="163"/>
                  </a:lnTo>
                  <a:lnTo>
                    <a:pt x="301" y="169"/>
                  </a:lnTo>
                  <a:lnTo>
                    <a:pt x="298" y="174"/>
                  </a:lnTo>
                  <a:lnTo>
                    <a:pt x="297" y="180"/>
                  </a:lnTo>
                  <a:lnTo>
                    <a:pt x="295" y="185"/>
                  </a:lnTo>
                  <a:lnTo>
                    <a:pt x="295" y="186"/>
                  </a:lnTo>
                  <a:lnTo>
                    <a:pt x="297" y="188"/>
                  </a:lnTo>
                  <a:lnTo>
                    <a:pt x="300" y="188"/>
                  </a:lnTo>
                  <a:lnTo>
                    <a:pt x="304" y="189"/>
                  </a:lnTo>
                  <a:lnTo>
                    <a:pt x="306" y="189"/>
                  </a:lnTo>
                  <a:lnTo>
                    <a:pt x="307" y="189"/>
                  </a:lnTo>
                  <a:lnTo>
                    <a:pt x="309" y="191"/>
                  </a:lnTo>
                  <a:lnTo>
                    <a:pt x="310" y="192"/>
                  </a:lnTo>
                  <a:lnTo>
                    <a:pt x="310" y="195"/>
                  </a:lnTo>
                  <a:lnTo>
                    <a:pt x="310" y="198"/>
                  </a:lnTo>
                  <a:lnTo>
                    <a:pt x="307" y="202"/>
                  </a:lnTo>
                  <a:lnTo>
                    <a:pt x="306" y="202"/>
                  </a:lnTo>
                  <a:lnTo>
                    <a:pt x="301" y="204"/>
                  </a:lnTo>
                  <a:lnTo>
                    <a:pt x="298" y="205"/>
                  </a:lnTo>
                  <a:lnTo>
                    <a:pt x="297" y="207"/>
                  </a:lnTo>
                  <a:lnTo>
                    <a:pt x="295" y="210"/>
                  </a:lnTo>
                  <a:lnTo>
                    <a:pt x="295" y="213"/>
                  </a:lnTo>
                  <a:lnTo>
                    <a:pt x="295" y="214"/>
                  </a:lnTo>
                  <a:lnTo>
                    <a:pt x="294" y="216"/>
                  </a:lnTo>
                  <a:lnTo>
                    <a:pt x="291" y="217"/>
                  </a:lnTo>
                  <a:lnTo>
                    <a:pt x="291" y="220"/>
                  </a:lnTo>
                  <a:lnTo>
                    <a:pt x="291" y="223"/>
                  </a:lnTo>
                  <a:lnTo>
                    <a:pt x="289" y="224"/>
                  </a:lnTo>
                  <a:lnTo>
                    <a:pt x="288" y="227"/>
                  </a:lnTo>
                  <a:lnTo>
                    <a:pt x="285" y="232"/>
                  </a:lnTo>
                  <a:lnTo>
                    <a:pt x="284" y="238"/>
                  </a:lnTo>
                  <a:lnTo>
                    <a:pt x="284" y="241"/>
                  </a:lnTo>
                  <a:lnTo>
                    <a:pt x="284" y="245"/>
                  </a:lnTo>
                  <a:lnTo>
                    <a:pt x="284" y="248"/>
                  </a:lnTo>
                  <a:lnTo>
                    <a:pt x="285" y="249"/>
                  </a:lnTo>
                  <a:lnTo>
                    <a:pt x="286" y="252"/>
                  </a:lnTo>
                  <a:lnTo>
                    <a:pt x="286" y="255"/>
                  </a:lnTo>
                  <a:lnTo>
                    <a:pt x="286" y="258"/>
                  </a:lnTo>
                  <a:lnTo>
                    <a:pt x="288" y="261"/>
                  </a:lnTo>
                  <a:lnTo>
                    <a:pt x="288" y="263"/>
                  </a:lnTo>
                  <a:lnTo>
                    <a:pt x="288" y="266"/>
                  </a:lnTo>
                  <a:lnTo>
                    <a:pt x="289" y="268"/>
                  </a:lnTo>
                  <a:lnTo>
                    <a:pt x="289" y="271"/>
                  </a:lnTo>
                  <a:lnTo>
                    <a:pt x="289" y="273"/>
                  </a:lnTo>
                  <a:lnTo>
                    <a:pt x="289" y="276"/>
                  </a:lnTo>
                  <a:lnTo>
                    <a:pt x="291" y="282"/>
                  </a:lnTo>
                  <a:lnTo>
                    <a:pt x="291" y="286"/>
                  </a:lnTo>
                  <a:lnTo>
                    <a:pt x="291" y="291"/>
                  </a:lnTo>
                  <a:lnTo>
                    <a:pt x="288" y="293"/>
                  </a:lnTo>
                  <a:lnTo>
                    <a:pt x="286" y="295"/>
                  </a:lnTo>
                  <a:lnTo>
                    <a:pt x="284" y="299"/>
                  </a:lnTo>
                  <a:lnTo>
                    <a:pt x="282" y="304"/>
                  </a:lnTo>
                  <a:lnTo>
                    <a:pt x="282" y="307"/>
                  </a:lnTo>
                  <a:lnTo>
                    <a:pt x="282" y="311"/>
                  </a:lnTo>
                  <a:lnTo>
                    <a:pt x="282" y="315"/>
                  </a:lnTo>
                  <a:lnTo>
                    <a:pt x="282" y="321"/>
                  </a:lnTo>
                  <a:lnTo>
                    <a:pt x="282" y="324"/>
                  </a:lnTo>
                  <a:lnTo>
                    <a:pt x="282" y="329"/>
                  </a:lnTo>
                  <a:lnTo>
                    <a:pt x="282" y="329"/>
                  </a:lnTo>
                  <a:lnTo>
                    <a:pt x="286" y="329"/>
                  </a:lnTo>
                  <a:lnTo>
                    <a:pt x="288" y="330"/>
                  </a:lnTo>
                  <a:lnTo>
                    <a:pt x="289" y="330"/>
                  </a:lnTo>
                  <a:lnTo>
                    <a:pt x="291" y="329"/>
                  </a:lnTo>
                  <a:lnTo>
                    <a:pt x="294" y="329"/>
                  </a:lnTo>
                  <a:lnTo>
                    <a:pt x="295" y="330"/>
                  </a:lnTo>
                  <a:lnTo>
                    <a:pt x="297" y="333"/>
                  </a:lnTo>
                  <a:lnTo>
                    <a:pt x="295" y="336"/>
                  </a:lnTo>
                  <a:lnTo>
                    <a:pt x="297" y="339"/>
                  </a:lnTo>
                  <a:lnTo>
                    <a:pt x="295" y="343"/>
                  </a:lnTo>
                  <a:lnTo>
                    <a:pt x="295" y="346"/>
                  </a:lnTo>
                  <a:lnTo>
                    <a:pt x="295" y="346"/>
                  </a:lnTo>
                  <a:lnTo>
                    <a:pt x="294" y="346"/>
                  </a:lnTo>
                  <a:lnTo>
                    <a:pt x="291" y="346"/>
                  </a:lnTo>
                  <a:lnTo>
                    <a:pt x="288" y="346"/>
                  </a:lnTo>
                  <a:lnTo>
                    <a:pt x="286" y="349"/>
                  </a:lnTo>
                  <a:lnTo>
                    <a:pt x="288" y="352"/>
                  </a:lnTo>
                  <a:lnTo>
                    <a:pt x="289" y="355"/>
                  </a:lnTo>
                  <a:lnTo>
                    <a:pt x="291" y="360"/>
                  </a:lnTo>
                  <a:lnTo>
                    <a:pt x="291" y="363"/>
                  </a:lnTo>
                  <a:lnTo>
                    <a:pt x="289" y="364"/>
                  </a:lnTo>
                  <a:lnTo>
                    <a:pt x="288" y="364"/>
                  </a:lnTo>
                  <a:lnTo>
                    <a:pt x="285" y="365"/>
                  </a:lnTo>
                  <a:lnTo>
                    <a:pt x="281" y="368"/>
                  </a:lnTo>
                  <a:lnTo>
                    <a:pt x="276" y="370"/>
                  </a:lnTo>
                  <a:lnTo>
                    <a:pt x="273" y="373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2" y="382"/>
                  </a:lnTo>
                  <a:lnTo>
                    <a:pt x="270" y="385"/>
                  </a:lnTo>
                  <a:lnTo>
                    <a:pt x="269" y="385"/>
                  </a:lnTo>
                  <a:lnTo>
                    <a:pt x="267" y="386"/>
                  </a:lnTo>
                  <a:lnTo>
                    <a:pt x="266" y="389"/>
                  </a:lnTo>
                  <a:lnTo>
                    <a:pt x="263" y="390"/>
                  </a:lnTo>
                  <a:lnTo>
                    <a:pt x="261" y="392"/>
                  </a:lnTo>
                  <a:lnTo>
                    <a:pt x="261" y="395"/>
                  </a:lnTo>
                  <a:lnTo>
                    <a:pt x="263" y="398"/>
                  </a:lnTo>
                  <a:lnTo>
                    <a:pt x="263" y="399"/>
                  </a:lnTo>
                  <a:lnTo>
                    <a:pt x="261" y="401"/>
                  </a:lnTo>
                  <a:lnTo>
                    <a:pt x="260" y="401"/>
                  </a:lnTo>
                  <a:lnTo>
                    <a:pt x="260" y="404"/>
                  </a:lnTo>
                  <a:lnTo>
                    <a:pt x="257" y="405"/>
                  </a:lnTo>
                  <a:lnTo>
                    <a:pt x="254" y="408"/>
                  </a:lnTo>
                  <a:lnTo>
                    <a:pt x="257" y="411"/>
                  </a:lnTo>
                  <a:lnTo>
                    <a:pt x="260" y="413"/>
                  </a:lnTo>
                  <a:lnTo>
                    <a:pt x="263" y="413"/>
                  </a:lnTo>
                  <a:lnTo>
                    <a:pt x="269" y="413"/>
                  </a:lnTo>
                  <a:lnTo>
                    <a:pt x="273" y="414"/>
                  </a:lnTo>
                  <a:lnTo>
                    <a:pt x="279" y="414"/>
                  </a:lnTo>
                  <a:lnTo>
                    <a:pt x="286" y="414"/>
                  </a:lnTo>
                  <a:lnTo>
                    <a:pt x="291" y="413"/>
                  </a:lnTo>
                  <a:lnTo>
                    <a:pt x="295" y="414"/>
                  </a:lnTo>
                  <a:lnTo>
                    <a:pt x="294" y="418"/>
                  </a:lnTo>
                  <a:lnTo>
                    <a:pt x="292" y="423"/>
                  </a:lnTo>
                  <a:lnTo>
                    <a:pt x="292" y="424"/>
                  </a:lnTo>
                  <a:lnTo>
                    <a:pt x="295" y="426"/>
                  </a:lnTo>
                  <a:lnTo>
                    <a:pt x="295" y="429"/>
                  </a:lnTo>
                  <a:lnTo>
                    <a:pt x="297" y="430"/>
                  </a:lnTo>
                  <a:lnTo>
                    <a:pt x="298" y="432"/>
                  </a:lnTo>
                  <a:lnTo>
                    <a:pt x="298" y="433"/>
                  </a:lnTo>
                  <a:lnTo>
                    <a:pt x="298" y="435"/>
                  </a:lnTo>
                  <a:lnTo>
                    <a:pt x="298" y="436"/>
                  </a:lnTo>
                  <a:lnTo>
                    <a:pt x="298" y="437"/>
                  </a:lnTo>
                  <a:lnTo>
                    <a:pt x="298" y="442"/>
                  </a:lnTo>
                  <a:lnTo>
                    <a:pt x="300" y="442"/>
                  </a:lnTo>
                  <a:lnTo>
                    <a:pt x="298" y="443"/>
                  </a:lnTo>
                  <a:lnTo>
                    <a:pt x="298" y="446"/>
                  </a:lnTo>
                  <a:lnTo>
                    <a:pt x="301" y="448"/>
                  </a:lnTo>
                  <a:lnTo>
                    <a:pt x="303" y="451"/>
                  </a:lnTo>
                  <a:lnTo>
                    <a:pt x="304" y="454"/>
                  </a:lnTo>
                  <a:lnTo>
                    <a:pt x="306" y="457"/>
                  </a:lnTo>
                  <a:lnTo>
                    <a:pt x="306" y="461"/>
                  </a:lnTo>
                  <a:lnTo>
                    <a:pt x="304" y="464"/>
                  </a:lnTo>
                  <a:lnTo>
                    <a:pt x="303" y="467"/>
                  </a:lnTo>
                  <a:lnTo>
                    <a:pt x="301" y="468"/>
                  </a:lnTo>
                  <a:lnTo>
                    <a:pt x="300" y="470"/>
                  </a:lnTo>
                  <a:lnTo>
                    <a:pt x="298" y="473"/>
                  </a:lnTo>
                  <a:lnTo>
                    <a:pt x="295" y="477"/>
                  </a:lnTo>
                  <a:lnTo>
                    <a:pt x="292" y="479"/>
                  </a:lnTo>
                  <a:lnTo>
                    <a:pt x="285" y="477"/>
                  </a:lnTo>
                  <a:lnTo>
                    <a:pt x="281" y="477"/>
                  </a:lnTo>
                  <a:lnTo>
                    <a:pt x="275" y="477"/>
                  </a:lnTo>
                  <a:lnTo>
                    <a:pt x="267" y="476"/>
                  </a:lnTo>
                  <a:lnTo>
                    <a:pt x="261" y="477"/>
                  </a:lnTo>
                  <a:lnTo>
                    <a:pt x="257" y="477"/>
                  </a:lnTo>
                  <a:lnTo>
                    <a:pt x="251" y="477"/>
                  </a:lnTo>
                  <a:lnTo>
                    <a:pt x="245" y="479"/>
                  </a:lnTo>
                  <a:lnTo>
                    <a:pt x="241" y="479"/>
                  </a:lnTo>
                  <a:lnTo>
                    <a:pt x="241" y="483"/>
                  </a:lnTo>
                  <a:lnTo>
                    <a:pt x="241" y="487"/>
                  </a:lnTo>
                  <a:lnTo>
                    <a:pt x="245" y="492"/>
                  </a:lnTo>
                  <a:lnTo>
                    <a:pt x="250" y="496"/>
                  </a:lnTo>
                  <a:lnTo>
                    <a:pt x="254" y="502"/>
                  </a:lnTo>
                  <a:lnTo>
                    <a:pt x="260" y="507"/>
                  </a:lnTo>
                  <a:lnTo>
                    <a:pt x="263" y="510"/>
                  </a:lnTo>
                  <a:lnTo>
                    <a:pt x="267" y="514"/>
                  </a:lnTo>
                  <a:lnTo>
                    <a:pt x="269" y="518"/>
                  </a:lnTo>
                  <a:lnTo>
                    <a:pt x="270" y="524"/>
                  </a:lnTo>
                  <a:lnTo>
                    <a:pt x="270" y="527"/>
                  </a:lnTo>
                  <a:lnTo>
                    <a:pt x="272" y="530"/>
                  </a:lnTo>
                  <a:lnTo>
                    <a:pt x="272" y="533"/>
                  </a:lnTo>
                  <a:lnTo>
                    <a:pt x="278" y="537"/>
                  </a:lnTo>
                  <a:lnTo>
                    <a:pt x="281" y="539"/>
                  </a:lnTo>
                  <a:lnTo>
                    <a:pt x="285" y="542"/>
                  </a:lnTo>
                  <a:lnTo>
                    <a:pt x="286" y="549"/>
                  </a:lnTo>
                  <a:lnTo>
                    <a:pt x="285" y="555"/>
                  </a:lnTo>
                  <a:lnTo>
                    <a:pt x="286" y="558"/>
                  </a:lnTo>
                  <a:lnTo>
                    <a:pt x="285" y="562"/>
                  </a:lnTo>
                  <a:lnTo>
                    <a:pt x="281" y="567"/>
                  </a:lnTo>
                  <a:lnTo>
                    <a:pt x="275" y="570"/>
                  </a:lnTo>
                  <a:lnTo>
                    <a:pt x="272" y="573"/>
                  </a:lnTo>
                  <a:lnTo>
                    <a:pt x="267" y="576"/>
                  </a:lnTo>
                  <a:lnTo>
                    <a:pt x="263" y="577"/>
                  </a:lnTo>
                  <a:lnTo>
                    <a:pt x="260" y="580"/>
                  </a:lnTo>
                  <a:lnTo>
                    <a:pt x="254" y="583"/>
                  </a:lnTo>
                  <a:lnTo>
                    <a:pt x="248" y="584"/>
                  </a:lnTo>
                  <a:lnTo>
                    <a:pt x="242" y="584"/>
                  </a:lnTo>
                  <a:lnTo>
                    <a:pt x="238" y="583"/>
                  </a:lnTo>
                  <a:lnTo>
                    <a:pt x="234" y="584"/>
                  </a:lnTo>
                  <a:lnTo>
                    <a:pt x="229" y="586"/>
                  </a:lnTo>
                  <a:lnTo>
                    <a:pt x="225" y="586"/>
                  </a:lnTo>
                  <a:lnTo>
                    <a:pt x="216" y="584"/>
                  </a:lnTo>
                  <a:lnTo>
                    <a:pt x="213" y="586"/>
                  </a:lnTo>
                  <a:lnTo>
                    <a:pt x="212" y="590"/>
                  </a:lnTo>
                  <a:lnTo>
                    <a:pt x="209" y="592"/>
                  </a:lnTo>
                  <a:lnTo>
                    <a:pt x="206" y="595"/>
                  </a:lnTo>
                  <a:lnTo>
                    <a:pt x="204" y="602"/>
                  </a:lnTo>
                  <a:lnTo>
                    <a:pt x="201" y="605"/>
                  </a:lnTo>
                  <a:lnTo>
                    <a:pt x="201" y="609"/>
                  </a:lnTo>
                  <a:lnTo>
                    <a:pt x="201" y="611"/>
                  </a:lnTo>
                  <a:lnTo>
                    <a:pt x="201" y="614"/>
                  </a:lnTo>
                  <a:lnTo>
                    <a:pt x="197" y="615"/>
                  </a:lnTo>
                  <a:lnTo>
                    <a:pt x="192" y="615"/>
                  </a:lnTo>
                  <a:lnTo>
                    <a:pt x="192" y="621"/>
                  </a:lnTo>
                  <a:lnTo>
                    <a:pt x="191" y="629"/>
                  </a:lnTo>
                  <a:lnTo>
                    <a:pt x="192" y="630"/>
                  </a:lnTo>
                  <a:lnTo>
                    <a:pt x="192" y="637"/>
                  </a:lnTo>
                  <a:lnTo>
                    <a:pt x="194" y="643"/>
                  </a:lnTo>
                  <a:lnTo>
                    <a:pt x="197" y="648"/>
                  </a:lnTo>
                  <a:lnTo>
                    <a:pt x="200" y="654"/>
                  </a:lnTo>
                  <a:lnTo>
                    <a:pt x="201" y="659"/>
                  </a:lnTo>
                  <a:lnTo>
                    <a:pt x="204" y="665"/>
                  </a:lnTo>
                  <a:lnTo>
                    <a:pt x="206" y="670"/>
                  </a:lnTo>
                  <a:lnTo>
                    <a:pt x="203" y="676"/>
                  </a:lnTo>
                  <a:lnTo>
                    <a:pt x="200" y="683"/>
                  </a:lnTo>
                  <a:lnTo>
                    <a:pt x="197" y="689"/>
                  </a:lnTo>
                  <a:lnTo>
                    <a:pt x="195" y="695"/>
                  </a:lnTo>
                  <a:lnTo>
                    <a:pt x="194" y="699"/>
                  </a:lnTo>
                  <a:lnTo>
                    <a:pt x="194" y="704"/>
                  </a:lnTo>
                  <a:lnTo>
                    <a:pt x="197" y="706"/>
                  </a:lnTo>
                  <a:lnTo>
                    <a:pt x="200" y="708"/>
                  </a:lnTo>
                  <a:lnTo>
                    <a:pt x="203" y="711"/>
                  </a:lnTo>
                  <a:lnTo>
                    <a:pt x="206" y="711"/>
                  </a:lnTo>
                  <a:lnTo>
                    <a:pt x="210" y="712"/>
                  </a:lnTo>
                  <a:lnTo>
                    <a:pt x="210" y="715"/>
                  </a:lnTo>
                  <a:lnTo>
                    <a:pt x="210" y="718"/>
                  </a:lnTo>
                  <a:lnTo>
                    <a:pt x="209" y="720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6" y="726"/>
                  </a:lnTo>
                  <a:lnTo>
                    <a:pt x="209" y="727"/>
                  </a:lnTo>
                  <a:lnTo>
                    <a:pt x="212" y="727"/>
                  </a:lnTo>
                  <a:lnTo>
                    <a:pt x="214" y="728"/>
                  </a:lnTo>
                  <a:lnTo>
                    <a:pt x="217" y="731"/>
                  </a:lnTo>
                  <a:lnTo>
                    <a:pt x="217" y="734"/>
                  </a:lnTo>
                  <a:lnTo>
                    <a:pt x="217" y="739"/>
                  </a:lnTo>
                  <a:lnTo>
                    <a:pt x="216" y="743"/>
                  </a:lnTo>
                  <a:lnTo>
                    <a:pt x="217" y="748"/>
                  </a:lnTo>
                  <a:lnTo>
                    <a:pt x="222" y="751"/>
                  </a:lnTo>
                  <a:lnTo>
                    <a:pt x="226" y="752"/>
                  </a:lnTo>
                  <a:lnTo>
                    <a:pt x="228" y="753"/>
                  </a:lnTo>
                  <a:lnTo>
                    <a:pt x="231" y="758"/>
                  </a:lnTo>
                  <a:lnTo>
                    <a:pt x="232" y="764"/>
                  </a:lnTo>
                  <a:lnTo>
                    <a:pt x="235" y="770"/>
                  </a:lnTo>
                  <a:lnTo>
                    <a:pt x="236" y="774"/>
                  </a:lnTo>
                  <a:lnTo>
                    <a:pt x="238" y="778"/>
                  </a:lnTo>
                  <a:lnTo>
                    <a:pt x="238" y="783"/>
                  </a:lnTo>
                  <a:lnTo>
                    <a:pt x="239" y="786"/>
                  </a:lnTo>
                  <a:lnTo>
                    <a:pt x="238" y="789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1" y="793"/>
                  </a:lnTo>
                  <a:lnTo>
                    <a:pt x="231" y="798"/>
                  </a:lnTo>
                  <a:lnTo>
                    <a:pt x="231" y="802"/>
                  </a:lnTo>
                  <a:lnTo>
                    <a:pt x="238" y="812"/>
                  </a:lnTo>
                  <a:lnTo>
                    <a:pt x="241" y="818"/>
                  </a:lnTo>
                  <a:lnTo>
                    <a:pt x="242" y="824"/>
                  </a:lnTo>
                  <a:lnTo>
                    <a:pt x="244" y="831"/>
                  </a:lnTo>
                  <a:lnTo>
                    <a:pt x="244" y="839"/>
                  </a:lnTo>
                  <a:lnTo>
                    <a:pt x="245" y="843"/>
                  </a:lnTo>
                  <a:lnTo>
                    <a:pt x="245" y="848"/>
                  </a:lnTo>
                  <a:lnTo>
                    <a:pt x="245" y="849"/>
                  </a:lnTo>
                  <a:lnTo>
                    <a:pt x="244" y="852"/>
                  </a:lnTo>
                  <a:lnTo>
                    <a:pt x="242" y="856"/>
                  </a:lnTo>
                  <a:lnTo>
                    <a:pt x="239" y="859"/>
                  </a:lnTo>
                  <a:lnTo>
                    <a:pt x="234" y="859"/>
                  </a:lnTo>
                  <a:lnTo>
                    <a:pt x="229" y="858"/>
                  </a:lnTo>
                  <a:lnTo>
                    <a:pt x="225" y="858"/>
                  </a:lnTo>
                  <a:lnTo>
                    <a:pt x="220" y="856"/>
                  </a:lnTo>
                  <a:lnTo>
                    <a:pt x="217" y="856"/>
                  </a:lnTo>
                  <a:lnTo>
                    <a:pt x="213" y="858"/>
                  </a:lnTo>
                  <a:lnTo>
                    <a:pt x="214" y="861"/>
                  </a:lnTo>
                  <a:lnTo>
                    <a:pt x="216" y="862"/>
                  </a:lnTo>
                  <a:lnTo>
                    <a:pt x="217" y="864"/>
                  </a:lnTo>
                  <a:lnTo>
                    <a:pt x="220" y="865"/>
                  </a:lnTo>
                  <a:lnTo>
                    <a:pt x="220" y="870"/>
                  </a:lnTo>
                  <a:lnTo>
                    <a:pt x="219" y="873"/>
                  </a:lnTo>
                  <a:lnTo>
                    <a:pt x="217" y="877"/>
                  </a:lnTo>
                  <a:lnTo>
                    <a:pt x="214" y="884"/>
                  </a:lnTo>
                  <a:lnTo>
                    <a:pt x="216" y="890"/>
                  </a:lnTo>
                  <a:lnTo>
                    <a:pt x="216" y="895"/>
                  </a:lnTo>
                  <a:lnTo>
                    <a:pt x="217" y="898"/>
                  </a:lnTo>
                  <a:lnTo>
                    <a:pt x="216" y="900"/>
                  </a:lnTo>
                  <a:lnTo>
                    <a:pt x="216" y="903"/>
                  </a:lnTo>
                  <a:lnTo>
                    <a:pt x="214" y="906"/>
                  </a:lnTo>
                  <a:lnTo>
                    <a:pt x="214" y="908"/>
                  </a:lnTo>
                  <a:lnTo>
                    <a:pt x="213" y="906"/>
                  </a:lnTo>
                  <a:lnTo>
                    <a:pt x="210" y="905"/>
                  </a:lnTo>
                  <a:lnTo>
                    <a:pt x="207" y="903"/>
                  </a:lnTo>
                  <a:lnTo>
                    <a:pt x="201" y="903"/>
                  </a:lnTo>
                  <a:lnTo>
                    <a:pt x="198" y="905"/>
                  </a:lnTo>
                  <a:lnTo>
                    <a:pt x="197" y="906"/>
                  </a:lnTo>
                  <a:lnTo>
                    <a:pt x="197" y="909"/>
                  </a:lnTo>
                  <a:lnTo>
                    <a:pt x="192" y="911"/>
                  </a:lnTo>
                  <a:lnTo>
                    <a:pt x="189" y="912"/>
                  </a:lnTo>
                  <a:lnTo>
                    <a:pt x="185" y="914"/>
                  </a:lnTo>
                  <a:lnTo>
                    <a:pt x="184" y="915"/>
                  </a:lnTo>
                  <a:lnTo>
                    <a:pt x="182" y="918"/>
                  </a:lnTo>
                  <a:lnTo>
                    <a:pt x="175" y="918"/>
                  </a:lnTo>
                  <a:lnTo>
                    <a:pt x="170" y="917"/>
                  </a:lnTo>
                  <a:lnTo>
                    <a:pt x="166" y="914"/>
                  </a:lnTo>
                  <a:lnTo>
                    <a:pt x="163" y="912"/>
                  </a:lnTo>
                  <a:lnTo>
                    <a:pt x="162" y="914"/>
                  </a:lnTo>
                  <a:lnTo>
                    <a:pt x="162" y="918"/>
                  </a:lnTo>
                  <a:lnTo>
                    <a:pt x="163" y="924"/>
                  </a:lnTo>
                  <a:lnTo>
                    <a:pt x="164" y="930"/>
                  </a:lnTo>
                  <a:lnTo>
                    <a:pt x="167" y="933"/>
                  </a:lnTo>
                  <a:lnTo>
                    <a:pt x="167" y="942"/>
                  </a:lnTo>
                  <a:lnTo>
                    <a:pt x="167" y="952"/>
                  </a:lnTo>
                  <a:lnTo>
                    <a:pt x="169" y="962"/>
                  </a:lnTo>
                  <a:lnTo>
                    <a:pt x="169" y="967"/>
                  </a:lnTo>
                  <a:lnTo>
                    <a:pt x="166" y="971"/>
                  </a:lnTo>
                  <a:lnTo>
                    <a:pt x="159" y="971"/>
                  </a:lnTo>
                  <a:lnTo>
                    <a:pt x="154" y="971"/>
                  </a:lnTo>
                  <a:lnTo>
                    <a:pt x="150" y="972"/>
                  </a:lnTo>
                  <a:lnTo>
                    <a:pt x="147" y="981"/>
                  </a:lnTo>
                  <a:lnTo>
                    <a:pt x="147" y="992"/>
                  </a:lnTo>
                  <a:lnTo>
                    <a:pt x="145" y="1000"/>
                  </a:lnTo>
                  <a:lnTo>
                    <a:pt x="144" y="1009"/>
                  </a:lnTo>
                  <a:lnTo>
                    <a:pt x="142" y="1014"/>
                  </a:lnTo>
                  <a:lnTo>
                    <a:pt x="141" y="1018"/>
                  </a:lnTo>
                  <a:lnTo>
                    <a:pt x="144" y="1024"/>
                  </a:lnTo>
                  <a:lnTo>
                    <a:pt x="144" y="1028"/>
                  </a:lnTo>
                  <a:lnTo>
                    <a:pt x="145" y="1031"/>
                  </a:lnTo>
                  <a:lnTo>
                    <a:pt x="147" y="1034"/>
                  </a:lnTo>
                  <a:lnTo>
                    <a:pt x="144" y="1037"/>
                  </a:lnTo>
                  <a:lnTo>
                    <a:pt x="142" y="1040"/>
                  </a:lnTo>
                  <a:lnTo>
                    <a:pt x="141" y="1043"/>
                  </a:lnTo>
                  <a:lnTo>
                    <a:pt x="139" y="1044"/>
                  </a:lnTo>
                  <a:lnTo>
                    <a:pt x="138" y="1046"/>
                  </a:lnTo>
                  <a:lnTo>
                    <a:pt x="135" y="1044"/>
                  </a:lnTo>
                  <a:lnTo>
                    <a:pt x="131" y="1043"/>
                  </a:lnTo>
                  <a:lnTo>
                    <a:pt x="126" y="1042"/>
                  </a:lnTo>
                  <a:lnTo>
                    <a:pt x="122" y="1040"/>
                  </a:lnTo>
                  <a:lnTo>
                    <a:pt x="117" y="1040"/>
                  </a:lnTo>
                  <a:lnTo>
                    <a:pt x="116" y="1042"/>
                  </a:lnTo>
                  <a:lnTo>
                    <a:pt x="115" y="1044"/>
                  </a:lnTo>
                  <a:lnTo>
                    <a:pt x="110" y="1044"/>
                  </a:lnTo>
                  <a:lnTo>
                    <a:pt x="103" y="1044"/>
                  </a:lnTo>
                  <a:lnTo>
                    <a:pt x="97" y="1043"/>
                  </a:lnTo>
                  <a:lnTo>
                    <a:pt x="94" y="1043"/>
                  </a:lnTo>
                  <a:lnTo>
                    <a:pt x="91" y="1042"/>
                  </a:lnTo>
                  <a:lnTo>
                    <a:pt x="88" y="1039"/>
                  </a:lnTo>
                  <a:lnTo>
                    <a:pt x="85" y="1036"/>
                  </a:lnTo>
                  <a:lnTo>
                    <a:pt x="84" y="1036"/>
                  </a:lnTo>
                  <a:lnTo>
                    <a:pt x="79" y="1033"/>
                  </a:lnTo>
                  <a:lnTo>
                    <a:pt x="76" y="1028"/>
                  </a:lnTo>
                  <a:lnTo>
                    <a:pt x="72" y="1024"/>
                  </a:lnTo>
                  <a:lnTo>
                    <a:pt x="67" y="1020"/>
                  </a:lnTo>
                  <a:lnTo>
                    <a:pt x="65" y="1018"/>
                  </a:lnTo>
                  <a:lnTo>
                    <a:pt x="62" y="1024"/>
                  </a:lnTo>
                  <a:lnTo>
                    <a:pt x="62" y="1028"/>
                  </a:lnTo>
                  <a:lnTo>
                    <a:pt x="62" y="1031"/>
                  </a:lnTo>
                  <a:lnTo>
                    <a:pt x="60" y="1034"/>
                  </a:lnTo>
                  <a:lnTo>
                    <a:pt x="60" y="1036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2" y="1036"/>
                  </a:lnTo>
                  <a:lnTo>
                    <a:pt x="38" y="1034"/>
                  </a:lnTo>
                  <a:lnTo>
                    <a:pt x="32" y="1034"/>
                  </a:lnTo>
                  <a:lnTo>
                    <a:pt x="29" y="1036"/>
                  </a:lnTo>
                  <a:lnTo>
                    <a:pt x="28" y="1037"/>
                  </a:lnTo>
                  <a:lnTo>
                    <a:pt x="26" y="1042"/>
                  </a:lnTo>
                  <a:lnTo>
                    <a:pt x="26" y="1044"/>
                  </a:lnTo>
                  <a:lnTo>
                    <a:pt x="23" y="1043"/>
                  </a:lnTo>
                  <a:lnTo>
                    <a:pt x="19" y="1042"/>
                  </a:lnTo>
                  <a:lnTo>
                    <a:pt x="16" y="1040"/>
                  </a:lnTo>
                  <a:lnTo>
                    <a:pt x="15" y="1037"/>
                  </a:lnTo>
                  <a:lnTo>
                    <a:pt x="15" y="1036"/>
                  </a:lnTo>
                  <a:lnTo>
                    <a:pt x="15" y="1031"/>
                  </a:lnTo>
                  <a:lnTo>
                    <a:pt x="13" y="1030"/>
                  </a:lnTo>
                  <a:lnTo>
                    <a:pt x="10" y="1025"/>
                  </a:lnTo>
                  <a:lnTo>
                    <a:pt x="7" y="1025"/>
                  </a:lnTo>
                  <a:lnTo>
                    <a:pt x="4" y="1024"/>
                  </a:lnTo>
                  <a:lnTo>
                    <a:pt x="4" y="1018"/>
                  </a:lnTo>
                  <a:lnTo>
                    <a:pt x="3" y="1014"/>
                  </a:lnTo>
                  <a:lnTo>
                    <a:pt x="3" y="1011"/>
                  </a:lnTo>
                  <a:lnTo>
                    <a:pt x="3" y="1006"/>
                  </a:lnTo>
                  <a:lnTo>
                    <a:pt x="4" y="1003"/>
                  </a:lnTo>
                  <a:lnTo>
                    <a:pt x="3" y="1000"/>
                  </a:lnTo>
                  <a:lnTo>
                    <a:pt x="0" y="999"/>
                  </a:lnTo>
                  <a:lnTo>
                    <a:pt x="1" y="996"/>
                  </a:lnTo>
                  <a:lnTo>
                    <a:pt x="4" y="990"/>
                  </a:lnTo>
                  <a:lnTo>
                    <a:pt x="6" y="987"/>
                  </a:lnTo>
                  <a:lnTo>
                    <a:pt x="7" y="983"/>
                  </a:lnTo>
                  <a:lnTo>
                    <a:pt x="9" y="978"/>
                  </a:lnTo>
                  <a:lnTo>
                    <a:pt x="10" y="975"/>
                  </a:lnTo>
                  <a:lnTo>
                    <a:pt x="9" y="972"/>
                  </a:lnTo>
                  <a:lnTo>
                    <a:pt x="7" y="970"/>
                  </a:lnTo>
                  <a:lnTo>
                    <a:pt x="7" y="968"/>
                  </a:lnTo>
                  <a:lnTo>
                    <a:pt x="7" y="967"/>
                  </a:lnTo>
                  <a:lnTo>
                    <a:pt x="10" y="965"/>
                  </a:lnTo>
                  <a:lnTo>
                    <a:pt x="15" y="958"/>
                  </a:lnTo>
                  <a:lnTo>
                    <a:pt x="17" y="952"/>
                  </a:lnTo>
                  <a:lnTo>
                    <a:pt x="19" y="945"/>
                  </a:lnTo>
                  <a:lnTo>
                    <a:pt x="22" y="936"/>
                  </a:lnTo>
                  <a:lnTo>
                    <a:pt x="26" y="930"/>
                  </a:lnTo>
                  <a:lnTo>
                    <a:pt x="29" y="924"/>
                  </a:lnTo>
                  <a:lnTo>
                    <a:pt x="31" y="917"/>
                  </a:lnTo>
                  <a:lnTo>
                    <a:pt x="32" y="915"/>
                  </a:lnTo>
                  <a:lnTo>
                    <a:pt x="31" y="911"/>
                  </a:lnTo>
                  <a:lnTo>
                    <a:pt x="28" y="905"/>
                  </a:lnTo>
                  <a:lnTo>
                    <a:pt x="29" y="899"/>
                  </a:lnTo>
                  <a:lnTo>
                    <a:pt x="31" y="895"/>
                  </a:lnTo>
                  <a:lnTo>
                    <a:pt x="32" y="890"/>
                  </a:lnTo>
                  <a:lnTo>
                    <a:pt x="29" y="886"/>
                  </a:lnTo>
                  <a:lnTo>
                    <a:pt x="25" y="883"/>
                  </a:lnTo>
                  <a:lnTo>
                    <a:pt x="20" y="878"/>
                  </a:lnTo>
                  <a:lnTo>
                    <a:pt x="19" y="874"/>
                  </a:lnTo>
                  <a:lnTo>
                    <a:pt x="19" y="871"/>
                  </a:lnTo>
                  <a:lnTo>
                    <a:pt x="19" y="870"/>
                  </a:lnTo>
                  <a:lnTo>
                    <a:pt x="20" y="865"/>
                  </a:lnTo>
                  <a:lnTo>
                    <a:pt x="22" y="862"/>
                  </a:lnTo>
                  <a:lnTo>
                    <a:pt x="22" y="859"/>
                  </a:lnTo>
                  <a:lnTo>
                    <a:pt x="19" y="856"/>
                  </a:lnTo>
                  <a:lnTo>
                    <a:pt x="19" y="852"/>
                  </a:lnTo>
                  <a:lnTo>
                    <a:pt x="19" y="849"/>
                  </a:lnTo>
                  <a:lnTo>
                    <a:pt x="22" y="845"/>
                  </a:lnTo>
                  <a:lnTo>
                    <a:pt x="23" y="840"/>
                  </a:lnTo>
                  <a:lnTo>
                    <a:pt x="26" y="834"/>
                  </a:lnTo>
                  <a:lnTo>
                    <a:pt x="29" y="828"/>
                  </a:lnTo>
                  <a:lnTo>
                    <a:pt x="31" y="825"/>
                  </a:lnTo>
                  <a:lnTo>
                    <a:pt x="35" y="824"/>
                  </a:lnTo>
                  <a:lnTo>
                    <a:pt x="37" y="821"/>
                  </a:lnTo>
                  <a:lnTo>
                    <a:pt x="40" y="818"/>
                  </a:lnTo>
                  <a:lnTo>
                    <a:pt x="41" y="814"/>
                  </a:lnTo>
                  <a:lnTo>
                    <a:pt x="40" y="811"/>
                  </a:lnTo>
                  <a:lnTo>
                    <a:pt x="37" y="808"/>
                  </a:lnTo>
                  <a:lnTo>
                    <a:pt x="34" y="805"/>
                  </a:lnTo>
                  <a:lnTo>
                    <a:pt x="32" y="801"/>
                  </a:lnTo>
                  <a:lnTo>
                    <a:pt x="31" y="795"/>
                  </a:lnTo>
                  <a:lnTo>
                    <a:pt x="32" y="790"/>
                  </a:lnTo>
                  <a:lnTo>
                    <a:pt x="34" y="787"/>
                  </a:lnTo>
                  <a:lnTo>
                    <a:pt x="34" y="780"/>
                  </a:lnTo>
                  <a:lnTo>
                    <a:pt x="32" y="773"/>
                  </a:lnTo>
                  <a:lnTo>
                    <a:pt x="31" y="770"/>
                  </a:lnTo>
                  <a:lnTo>
                    <a:pt x="31" y="764"/>
                  </a:lnTo>
                  <a:lnTo>
                    <a:pt x="29" y="758"/>
                  </a:lnTo>
                  <a:lnTo>
                    <a:pt x="28" y="753"/>
                  </a:lnTo>
                  <a:lnTo>
                    <a:pt x="28" y="746"/>
                  </a:lnTo>
                  <a:lnTo>
                    <a:pt x="28" y="739"/>
                  </a:lnTo>
                  <a:lnTo>
                    <a:pt x="29" y="736"/>
                  </a:lnTo>
                  <a:lnTo>
                    <a:pt x="32" y="728"/>
                  </a:lnTo>
                  <a:lnTo>
                    <a:pt x="35" y="723"/>
                  </a:lnTo>
                  <a:lnTo>
                    <a:pt x="38" y="715"/>
                  </a:lnTo>
                  <a:lnTo>
                    <a:pt x="41" y="709"/>
                  </a:lnTo>
                  <a:lnTo>
                    <a:pt x="44" y="702"/>
                  </a:lnTo>
                  <a:lnTo>
                    <a:pt x="45" y="696"/>
                  </a:lnTo>
                  <a:lnTo>
                    <a:pt x="47" y="690"/>
                  </a:lnTo>
                  <a:lnTo>
                    <a:pt x="48" y="683"/>
                  </a:lnTo>
                  <a:lnTo>
                    <a:pt x="48" y="677"/>
                  </a:lnTo>
                  <a:lnTo>
                    <a:pt x="50" y="673"/>
                  </a:lnTo>
                  <a:lnTo>
                    <a:pt x="51" y="668"/>
                  </a:lnTo>
                  <a:lnTo>
                    <a:pt x="51" y="664"/>
                  </a:lnTo>
                  <a:lnTo>
                    <a:pt x="51" y="659"/>
                  </a:lnTo>
                  <a:lnTo>
                    <a:pt x="51" y="656"/>
                  </a:lnTo>
                  <a:lnTo>
                    <a:pt x="50" y="651"/>
                  </a:lnTo>
                  <a:lnTo>
                    <a:pt x="48" y="648"/>
                  </a:lnTo>
                  <a:lnTo>
                    <a:pt x="51" y="646"/>
                  </a:lnTo>
                  <a:lnTo>
                    <a:pt x="54" y="645"/>
                  </a:lnTo>
                  <a:lnTo>
                    <a:pt x="57" y="645"/>
                  </a:lnTo>
                  <a:lnTo>
                    <a:pt x="60" y="645"/>
                  </a:lnTo>
                  <a:lnTo>
                    <a:pt x="63" y="645"/>
                  </a:lnTo>
                  <a:lnTo>
                    <a:pt x="65" y="640"/>
                  </a:lnTo>
                  <a:lnTo>
                    <a:pt x="66" y="634"/>
                  </a:lnTo>
                  <a:lnTo>
                    <a:pt x="63" y="629"/>
                  </a:lnTo>
                  <a:lnTo>
                    <a:pt x="62" y="624"/>
                  </a:lnTo>
                  <a:lnTo>
                    <a:pt x="59" y="618"/>
                  </a:lnTo>
                  <a:lnTo>
                    <a:pt x="57" y="614"/>
                  </a:lnTo>
                  <a:lnTo>
                    <a:pt x="56" y="611"/>
                  </a:lnTo>
                  <a:lnTo>
                    <a:pt x="56" y="605"/>
                  </a:lnTo>
                  <a:lnTo>
                    <a:pt x="56" y="604"/>
                  </a:lnTo>
                  <a:lnTo>
                    <a:pt x="56" y="60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835" name="Freeform 86"/>
            <p:cNvSpPr>
              <a:spLocks noEditPoints="1"/>
            </p:cNvSpPr>
            <p:nvPr/>
          </p:nvSpPr>
          <p:spPr bwMode="auto">
            <a:xfrm>
              <a:off x="2125" y="967"/>
              <a:ext cx="410" cy="1042"/>
            </a:xfrm>
            <a:custGeom>
              <a:avLst/>
              <a:gdLst>
                <a:gd name="T0" fmla="*/ 342 w 410"/>
                <a:gd name="T1" fmla="*/ 652 h 1042"/>
                <a:gd name="T2" fmla="*/ 356 w 410"/>
                <a:gd name="T3" fmla="*/ 615 h 1042"/>
                <a:gd name="T4" fmla="*/ 386 w 410"/>
                <a:gd name="T5" fmla="*/ 551 h 1042"/>
                <a:gd name="T6" fmla="*/ 389 w 410"/>
                <a:gd name="T7" fmla="*/ 564 h 1042"/>
                <a:gd name="T8" fmla="*/ 367 w 410"/>
                <a:gd name="T9" fmla="*/ 612 h 1042"/>
                <a:gd name="T10" fmla="*/ 338 w 410"/>
                <a:gd name="T11" fmla="*/ 652 h 1042"/>
                <a:gd name="T12" fmla="*/ 43 w 410"/>
                <a:gd name="T13" fmla="*/ 642 h 1042"/>
                <a:gd name="T14" fmla="*/ 60 w 410"/>
                <a:gd name="T15" fmla="*/ 598 h 1042"/>
                <a:gd name="T16" fmla="*/ 60 w 410"/>
                <a:gd name="T17" fmla="*/ 563 h 1042"/>
                <a:gd name="T18" fmla="*/ 87 w 410"/>
                <a:gd name="T19" fmla="*/ 523 h 1042"/>
                <a:gd name="T20" fmla="*/ 112 w 410"/>
                <a:gd name="T21" fmla="*/ 468 h 1042"/>
                <a:gd name="T22" fmla="*/ 150 w 410"/>
                <a:gd name="T23" fmla="*/ 439 h 1042"/>
                <a:gd name="T24" fmla="*/ 167 w 410"/>
                <a:gd name="T25" fmla="*/ 379 h 1042"/>
                <a:gd name="T26" fmla="*/ 148 w 410"/>
                <a:gd name="T27" fmla="*/ 307 h 1042"/>
                <a:gd name="T28" fmla="*/ 126 w 410"/>
                <a:gd name="T29" fmla="*/ 207 h 1042"/>
                <a:gd name="T30" fmla="*/ 112 w 410"/>
                <a:gd name="T31" fmla="*/ 170 h 1042"/>
                <a:gd name="T32" fmla="*/ 140 w 410"/>
                <a:gd name="T33" fmla="*/ 127 h 1042"/>
                <a:gd name="T34" fmla="*/ 191 w 410"/>
                <a:gd name="T35" fmla="*/ 110 h 1042"/>
                <a:gd name="T36" fmla="*/ 210 w 410"/>
                <a:gd name="T37" fmla="*/ 53 h 1042"/>
                <a:gd name="T38" fmla="*/ 231 w 410"/>
                <a:gd name="T39" fmla="*/ 13 h 1042"/>
                <a:gd name="T40" fmla="*/ 257 w 410"/>
                <a:gd name="T41" fmla="*/ 4 h 1042"/>
                <a:gd name="T42" fmla="*/ 301 w 410"/>
                <a:gd name="T43" fmla="*/ 45 h 1042"/>
                <a:gd name="T44" fmla="*/ 341 w 410"/>
                <a:gd name="T45" fmla="*/ 72 h 1042"/>
                <a:gd name="T46" fmla="*/ 384 w 410"/>
                <a:gd name="T47" fmla="*/ 100 h 1042"/>
                <a:gd name="T48" fmla="*/ 404 w 410"/>
                <a:gd name="T49" fmla="*/ 155 h 1042"/>
                <a:gd name="T50" fmla="*/ 403 w 410"/>
                <a:gd name="T51" fmla="*/ 239 h 1042"/>
                <a:gd name="T52" fmla="*/ 386 w 410"/>
                <a:gd name="T53" fmla="*/ 251 h 1042"/>
                <a:gd name="T54" fmla="*/ 366 w 410"/>
                <a:gd name="T55" fmla="*/ 195 h 1042"/>
                <a:gd name="T56" fmla="*/ 359 w 410"/>
                <a:gd name="T57" fmla="*/ 157 h 1042"/>
                <a:gd name="T58" fmla="*/ 326 w 410"/>
                <a:gd name="T59" fmla="*/ 166 h 1042"/>
                <a:gd name="T60" fmla="*/ 284 w 410"/>
                <a:gd name="T61" fmla="*/ 198 h 1042"/>
                <a:gd name="T62" fmla="*/ 295 w 410"/>
                <a:gd name="T63" fmla="*/ 230 h 1042"/>
                <a:gd name="T64" fmla="*/ 309 w 410"/>
                <a:gd name="T65" fmla="*/ 280 h 1042"/>
                <a:gd name="T66" fmla="*/ 304 w 410"/>
                <a:gd name="T67" fmla="*/ 326 h 1042"/>
                <a:gd name="T68" fmla="*/ 328 w 410"/>
                <a:gd name="T69" fmla="*/ 376 h 1042"/>
                <a:gd name="T70" fmla="*/ 356 w 410"/>
                <a:gd name="T71" fmla="*/ 398 h 1042"/>
                <a:gd name="T72" fmla="*/ 350 w 410"/>
                <a:gd name="T73" fmla="*/ 455 h 1042"/>
                <a:gd name="T74" fmla="*/ 350 w 410"/>
                <a:gd name="T75" fmla="*/ 495 h 1042"/>
                <a:gd name="T76" fmla="*/ 328 w 410"/>
                <a:gd name="T77" fmla="*/ 530 h 1042"/>
                <a:gd name="T78" fmla="*/ 322 w 410"/>
                <a:gd name="T79" fmla="*/ 561 h 1042"/>
                <a:gd name="T80" fmla="*/ 292 w 410"/>
                <a:gd name="T81" fmla="*/ 577 h 1042"/>
                <a:gd name="T82" fmla="*/ 272 w 410"/>
                <a:gd name="T83" fmla="*/ 610 h 1042"/>
                <a:gd name="T84" fmla="*/ 245 w 410"/>
                <a:gd name="T85" fmla="*/ 652 h 1042"/>
                <a:gd name="T86" fmla="*/ 229 w 410"/>
                <a:gd name="T87" fmla="*/ 709 h 1042"/>
                <a:gd name="T88" fmla="*/ 237 w 410"/>
                <a:gd name="T89" fmla="*/ 759 h 1042"/>
                <a:gd name="T90" fmla="*/ 245 w 410"/>
                <a:gd name="T91" fmla="*/ 799 h 1042"/>
                <a:gd name="T92" fmla="*/ 251 w 410"/>
                <a:gd name="T93" fmla="*/ 840 h 1042"/>
                <a:gd name="T94" fmla="*/ 191 w 410"/>
                <a:gd name="T95" fmla="*/ 906 h 1042"/>
                <a:gd name="T96" fmla="*/ 203 w 410"/>
                <a:gd name="T97" fmla="*/ 1033 h 1042"/>
                <a:gd name="T98" fmla="*/ 145 w 410"/>
                <a:gd name="T99" fmla="*/ 1033 h 1042"/>
                <a:gd name="T100" fmla="*/ 107 w 410"/>
                <a:gd name="T101" fmla="*/ 1006 h 1042"/>
                <a:gd name="T102" fmla="*/ 94 w 410"/>
                <a:gd name="T103" fmla="*/ 945 h 1042"/>
                <a:gd name="T104" fmla="*/ 40 w 410"/>
                <a:gd name="T105" fmla="*/ 933 h 1042"/>
                <a:gd name="T106" fmla="*/ 4 w 410"/>
                <a:gd name="T107" fmla="*/ 873 h 1042"/>
                <a:gd name="T108" fmla="*/ 65 w 410"/>
                <a:gd name="T109" fmla="*/ 851 h 1042"/>
                <a:gd name="T110" fmla="*/ 51 w 410"/>
                <a:gd name="T111" fmla="*/ 818 h 1042"/>
                <a:gd name="T112" fmla="*/ 20 w 410"/>
                <a:gd name="T113" fmla="*/ 795 h 1042"/>
                <a:gd name="T114" fmla="*/ 44 w 410"/>
                <a:gd name="T115" fmla="*/ 759 h 1042"/>
                <a:gd name="T116" fmla="*/ 56 w 410"/>
                <a:gd name="T117" fmla="*/ 727 h 1042"/>
                <a:gd name="T118" fmla="*/ 45 w 410"/>
                <a:gd name="T119" fmla="*/ 689 h 104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10"/>
                <a:gd name="T181" fmla="*/ 0 h 1042"/>
                <a:gd name="T182" fmla="*/ 410 w 410"/>
                <a:gd name="T183" fmla="*/ 1042 h 104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10" h="1042">
                  <a:moveTo>
                    <a:pt x="326" y="185"/>
                  </a:moveTo>
                  <a:lnTo>
                    <a:pt x="326" y="182"/>
                  </a:lnTo>
                  <a:lnTo>
                    <a:pt x="328" y="180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9" y="175"/>
                  </a:lnTo>
                  <a:lnTo>
                    <a:pt x="331" y="175"/>
                  </a:lnTo>
                  <a:lnTo>
                    <a:pt x="332" y="176"/>
                  </a:lnTo>
                  <a:lnTo>
                    <a:pt x="332" y="179"/>
                  </a:lnTo>
                  <a:lnTo>
                    <a:pt x="332" y="180"/>
                  </a:lnTo>
                  <a:lnTo>
                    <a:pt x="331" y="183"/>
                  </a:lnTo>
                  <a:lnTo>
                    <a:pt x="329" y="183"/>
                  </a:lnTo>
                  <a:lnTo>
                    <a:pt x="329" y="185"/>
                  </a:lnTo>
                  <a:lnTo>
                    <a:pt x="326" y="185"/>
                  </a:lnTo>
                  <a:close/>
                  <a:moveTo>
                    <a:pt x="342" y="652"/>
                  </a:moveTo>
                  <a:lnTo>
                    <a:pt x="341" y="651"/>
                  </a:lnTo>
                  <a:lnTo>
                    <a:pt x="341" y="649"/>
                  </a:lnTo>
                  <a:lnTo>
                    <a:pt x="342" y="646"/>
                  </a:lnTo>
                  <a:lnTo>
                    <a:pt x="344" y="643"/>
                  </a:lnTo>
                  <a:lnTo>
                    <a:pt x="345" y="636"/>
                  </a:lnTo>
                  <a:lnTo>
                    <a:pt x="345" y="633"/>
                  </a:lnTo>
                  <a:lnTo>
                    <a:pt x="345" y="632"/>
                  </a:lnTo>
                  <a:lnTo>
                    <a:pt x="347" y="630"/>
                  </a:lnTo>
                  <a:lnTo>
                    <a:pt x="350" y="626"/>
                  </a:lnTo>
                  <a:lnTo>
                    <a:pt x="351" y="626"/>
                  </a:lnTo>
                  <a:lnTo>
                    <a:pt x="353" y="627"/>
                  </a:lnTo>
                  <a:lnTo>
                    <a:pt x="354" y="627"/>
                  </a:lnTo>
                  <a:lnTo>
                    <a:pt x="354" y="626"/>
                  </a:lnTo>
                  <a:lnTo>
                    <a:pt x="353" y="624"/>
                  </a:lnTo>
                  <a:lnTo>
                    <a:pt x="351" y="621"/>
                  </a:lnTo>
                  <a:lnTo>
                    <a:pt x="356" y="615"/>
                  </a:lnTo>
                  <a:lnTo>
                    <a:pt x="356" y="614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6" y="599"/>
                  </a:lnTo>
                  <a:lnTo>
                    <a:pt x="360" y="593"/>
                  </a:lnTo>
                  <a:lnTo>
                    <a:pt x="363" y="588"/>
                  </a:lnTo>
                  <a:lnTo>
                    <a:pt x="367" y="585"/>
                  </a:lnTo>
                  <a:lnTo>
                    <a:pt x="369" y="582"/>
                  </a:lnTo>
                  <a:lnTo>
                    <a:pt x="372" y="580"/>
                  </a:lnTo>
                  <a:lnTo>
                    <a:pt x="372" y="576"/>
                  </a:lnTo>
                  <a:lnTo>
                    <a:pt x="375" y="570"/>
                  </a:lnTo>
                  <a:lnTo>
                    <a:pt x="376" y="568"/>
                  </a:lnTo>
                  <a:lnTo>
                    <a:pt x="381" y="565"/>
                  </a:lnTo>
                  <a:lnTo>
                    <a:pt x="386" y="557"/>
                  </a:lnTo>
                  <a:lnTo>
                    <a:pt x="386" y="555"/>
                  </a:lnTo>
                  <a:lnTo>
                    <a:pt x="386" y="551"/>
                  </a:lnTo>
                  <a:lnTo>
                    <a:pt x="385" y="546"/>
                  </a:lnTo>
                  <a:lnTo>
                    <a:pt x="386" y="546"/>
                  </a:lnTo>
                  <a:lnTo>
                    <a:pt x="388" y="545"/>
                  </a:lnTo>
                  <a:lnTo>
                    <a:pt x="389" y="545"/>
                  </a:lnTo>
                  <a:lnTo>
                    <a:pt x="391" y="540"/>
                  </a:lnTo>
                  <a:lnTo>
                    <a:pt x="394" y="538"/>
                  </a:lnTo>
                  <a:lnTo>
                    <a:pt x="395" y="538"/>
                  </a:lnTo>
                  <a:lnTo>
                    <a:pt x="397" y="538"/>
                  </a:lnTo>
                  <a:lnTo>
                    <a:pt x="400" y="536"/>
                  </a:lnTo>
                  <a:lnTo>
                    <a:pt x="400" y="538"/>
                  </a:lnTo>
                  <a:lnTo>
                    <a:pt x="401" y="539"/>
                  </a:lnTo>
                  <a:lnTo>
                    <a:pt x="403" y="540"/>
                  </a:lnTo>
                  <a:lnTo>
                    <a:pt x="397" y="548"/>
                  </a:lnTo>
                  <a:lnTo>
                    <a:pt x="395" y="552"/>
                  </a:lnTo>
                  <a:lnTo>
                    <a:pt x="394" y="555"/>
                  </a:lnTo>
                  <a:lnTo>
                    <a:pt x="389" y="564"/>
                  </a:lnTo>
                  <a:lnTo>
                    <a:pt x="384" y="577"/>
                  </a:lnTo>
                  <a:lnTo>
                    <a:pt x="381" y="586"/>
                  </a:lnTo>
                  <a:lnTo>
                    <a:pt x="381" y="590"/>
                  </a:lnTo>
                  <a:lnTo>
                    <a:pt x="379" y="592"/>
                  </a:lnTo>
                  <a:lnTo>
                    <a:pt x="375" y="598"/>
                  </a:lnTo>
                  <a:lnTo>
                    <a:pt x="373" y="604"/>
                  </a:lnTo>
                  <a:lnTo>
                    <a:pt x="372" y="605"/>
                  </a:lnTo>
                  <a:lnTo>
                    <a:pt x="378" y="592"/>
                  </a:lnTo>
                  <a:lnTo>
                    <a:pt x="379" y="589"/>
                  </a:lnTo>
                  <a:lnTo>
                    <a:pt x="379" y="588"/>
                  </a:lnTo>
                  <a:lnTo>
                    <a:pt x="378" y="588"/>
                  </a:lnTo>
                  <a:lnTo>
                    <a:pt x="376" y="589"/>
                  </a:lnTo>
                  <a:lnTo>
                    <a:pt x="373" y="596"/>
                  </a:lnTo>
                  <a:lnTo>
                    <a:pt x="372" y="598"/>
                  </a:lnTo>
                  <a:lnTo>
                    <a:pt x="369" y="610"/>
                  </a:lnTo>
                  <a:lnTo>
                    <a:pt x="367" y="612"/>
                  </a:lnTo>
                  <a:lnTo>
                    <a:pt x="364" y="618"/>
                  </a:lnTo>
                  <a:lnTo>
                    <a:pt x="363" y="620"/>
                  </a:lnTo>
                  <a:lnTo>
                    <a:pt x="361" y="621"/>
                  </a:lnTo>
                  <a:lnTo>
                    <a:pt x="360" y="624"/>
                  </a:lnTo>
                  <a:lnTo>
                    <a:pt x="356" y="632"/>
                  </a:lnTo>
                  <a:lnTo>
                    <a:pt x="353" y="636"/>
                  </a:lnTo>
                  <a:lnTo>
                    <a:pt x="348" y="640"/>
                  </a:lnTo>
                  <a:lnTo>
                    <a:pt x="347" y="645"/>
                  </a:lnTo>
                  <a:lnTo>
                    <a:pt x="345" y="649"/>
                  </a:lnTo>
                  <a:lnTo>
                    <a:pt x="342" y="652"/>
                  </a:lnTo>
                  <a:close/>
                  <a:moveTo>
                    <a:pt x="339" y="658"/>
                  </a:moveTo>
                  <a:lnTo>
                    <a:pt x="339" y="657"/>
                  </a:lnTo>
                  <a:lnTo>
                    <a:pt x="338" y="657"/>
                  </a:lnTo>
                  <a:lnTo>
                    <a:pt x="338" y="654"/>
                  </a:lnTo>
                  <a:lnTo>
                    <a:pt x="338" y="652"/>
                  </a:lnTo>
                  <a:lnTo>
                    <a:pt x="339" y="652"/>
                  </a:lnTo>
                  <a:lnTo>
                    <a:pt x="341" y="654"/>
                  </a:lnTo>
                  <a:lnTo>
                    <a:pt x="341" y="655"/>
                  </a:lnTo>
                  <a:lnTo>
                    <a:pt x="339" y="658"/>
                  </a:lnTo>
                  <a:close/>
                  <a:moveTo>
                    <a:pt x="48" y="665"/>
                  </a:moveTo>
                  <a:lnTo>
                    <a:pt x="48" y="662"/>
                  </a:lnTo>
                  <a:lnTo>
                    <a:pt x="47" y="660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5" y="652"/>
                  </a:lnTo>
                  <a:lnTo>
                    <a:pt x="45" y="649"/>
                  </a:lnTo>
                  <a:lnTo>
                    <a:pt x="45" y="646"/>
                  </a:lnTo>
                  <a:lnTo>
                    <a:pt x="44" y="643"/>
                  </a:lnTo>
                  <a:lnTo>
                    <a:pt x="43" y="642"/>
                  </a:lnTo>
                  <a:lnTo>
                    <a:pt x="43" y="639"/>
                  </a:lnTo>
                  <a:lnTo>
                    <a:pt x="43" y="635"/>
                  </a:lnTo>
                  <a:lnTo>
                    <a:pt x="43" y="632"/>
                  </a:lnTo>
                  <a:lnTo>
                    <a:pt x="44" y="626"/>
                  </a:lnTo>
                  <a:lnTo>
                    <a:pt x="47" y="621"/>
                  </a:lnTo>
                  <a:lnTo>
                    <a:pt x="48" y="618"/>
                  </a:lnTo>
                  <a:lnTo>
                    <a:pt x="50" y="617"/>
                  </a:lnTo>
                  <a:lnTo>
                    <a:pt x="50" y="614"/>
                  </a:lnTo>
                  <a:lnTo>
                    <a:pt x="50" y="611"/>
                  </a:lnTo>
                  <a:lnTo>
                    <a:pt x="53" y="610"/>
                  </a:lnTo>
                  <a:lnTo>
                    <a:pt x="54" y="608"/>
                  </a:lnTo>
                  <a:lnTo>
                    <a:pt x="54" y="607"/>
                  </a:lnTo>
                  <a:lnTo>
                    <a:pt x="54" y="604"/>
                  </a:lnTo>
                  <a:lnTo>
                    <a:pt x="56" y="601"/>
                  </a:lnTo>
                  <a:lnTo>
                    <a:pt x="57" y="599"/>
                  </a:lnTo>
                  <a:lnTo>
                    <a:pt x="60" y="598"/>
                  </a:lnTo>
                  <a:lnTo>
                    <a:pt x="65" y="596"/>
                  </a:lnTo>
                  <a:lnTo>
                    <a:pt x="66" y="596"/>
                  </a:lnTo>
                  <a:lnTo>
                    <a:pt x="69" y="592"/>
                  </a:lnTo>
                  <a:lnTo>
                    <a:pt x="69" y="589"/>
                  </a:lnTo>
                  <a:lnTo>
                    <a:pt x="69" y="586"/>
                  </a:lnTo>
                  <a:lnTo>
                    <a:pt x="68" y="585"/>
                  </a:lnTo>
                  <a:lnTo>
                    <a:pt x="66" y="583"/>
                  </a:lnTo>
                  <a:lnTo>
                    <a:pt x="65" y="583"/>
                  </a:lnTo>
                  <a:lnTo>
                    <a:pt x="63" y="583"/>
                  </a:lnTo>
                  <a:lnTo>
                    <a:pt x="59" y="582"/>
                  </a:lnTo>
                  <a:lnTo>
                    <a:pt x="56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6" y="574"/>
                  </a:lnTo>
                  <a:lnTo>
                    <a:pt x="57" y="568"/>
                  </a:lnTo>
                  <a:lnTo>
                    <a:pt x="60" y="563"/>
                  </a:lnTo>
                  <a:lnTo>
                    <a:pt x="63" y="557"/>
                  </a:lnTo>
                  <a:lnTo>
                    <a:pt x="66" y="551"/>
                  </a:lnTo>
                  <a:lnTo>
                    <a:pt x="66" y="546"/>
                  </a:lnTo>
                  <a:lnTo>
                    <a:pt x="68" y="545"/>
                  </a:lnTo>
                  <a:lnTo>
                    <a:pt x="68" y="542"/>
                  </a:lnTo>
                  <a:lnTo>
                    <a:pt x="69" y="539"/>
                  </a:lnTo>
                  <a:lnTo>
                    <a:pt x="72" y="533"/>
                  </a:lnTo>
                  <a:lnTo>
                    <a:pt x="73" y="533"/>
                  </a:lnTo>
                  <a:lnTo>
                    <a:pt x="75" y="532"/>
                  </a:lnTo>
                  <a:lnTo>
                    <a:pt x="76" y="530"/>
                  </a:lnTo>
                  <a:lnTo>
                    <a:pt x="76" y="529"/>
                  </a:lnTo>
                  <a:lnTo>
                    <a:pt x="76" y="527"/>
                  </a:lnTo>
                  <a:lnTo>
                    <a:pt x="78" y="526"/>
                  </a:lnTo>
                  <a:lnTo>
                    <a:pt x="81" y="527"/>
                  </a:lnTo>
                  <a:lnTo>
                    <a:pt x="84" y="527"/>
                  </a:lnTo>
                  <a:lnTo>
                    <a:pt x="87" y="523"/>
                  </a:lnTo>
                  <a:lnTo>
                    <a:pt x="87" y="517"/>
                  </a:lnTo>
                  <a:lnTo>
                    <a:pt x="87" y="513"/>
                  </a:lnTo>
                  <a:lnTo>
                    <a:pt x="88" y="511"/>
                  </a:lnTo>
                  <a:lnTo>
                    <a:pt x="90" y="507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87" y="498"/>
                  </a:lnTo>
                  <a:lnTo>
                    <a:pt x="85" y="495"/>
                  </a:lnTo>
                  <a:lnTo>
                    <a:pt x="87" y="492"/>
                  </a:lnTo>
                  <a:lnTo>
                    <a:pt x="87" y="488"/>
                  </a:lnTo>
                  <a:lnTo>
                    <a:pt x="88" y="485"/>
                  </a:lnTo>
                  <a:lnTo>
                    <a:pt x="91" y="480"/>
                  </a:lnTo>
                  <a:lnTo>
                    <a:pt x="97" y="477"/>
                  </a:lnTo>
                  <a:lnTo>
                    <a:pt x="101" y="476"/>
                  </a:lnTo>
                  <a:lnTo>
                    <a:pt x="107" y="473"/>
                  </a:lnTo>
                  <a:lnTo>
                    <a:pt x="112" y="468"/>
                  </a:lnTo>
                  <a:lnTo>
                    <a:pt x="117" y="467"/>
                  </a:lnTo>
                  <a:lnTo>
                    <a:pt x="122" y="466"/>
                  </a:lnTo>
                  <a:lnTo>
                    <a:pt x="125" y="466"/>
                  </a:lnTo>
                  <a:lnTo>
                    <a:pt x="128" y="466"/>
                  </a:lnTo>
                  <a:lnTo>
                    <a:pt x="131" y="466"/>
                  </a:lnTo>
                  <a:lnTo>
                    <a:pt x="134" y="467"/>
                  </a:lnTo>
                  <a:lnTo>
                    <a:pt x="137" y="464"/>
                  </a:lnTo>
                  <a:lnTo>
                    <a:pt x="138" y="461"/>
                  </a:lnTo>
                  <a:lnTo>
                    <a:pt x="141" y="458"/>
                  </a:lnTo>
                  <a:lnTo>
                    <a:pt x="144" y="458"/>
                  </a:lnTo>
                  <a:lnTo>
                    <a:pt x="147" y="457"/>
                  </a:lnTo>
                  <a:lnTo>
                    <a:pt x="150" y="452"/>
                  </a:lnTo>
                  <a:lnTo>
                    <a:pt x="151" y="448"/>
                  </a:lnTo>
                  <a:lnTo>
                    <a:pt x="154" y="445"/>
                  </a:lnTo>
                  <a:lnTo>
                    <a:pt x="151" y="442"/>
                  </a:lnTo>
                  <a:lnTo>
                    <a:pt x="150" y="439"/>
                  </a:lnTo>
                  <a:lnTo>
                    <a:pt x="147" y="438"/>
                  </a:lnTo>
                  <a:lnTo>
                    <a:pt x="145" y="433"/>
                  </a:lnTo>
                  <a:lnTo>
                    <a:pt x="148" y="426"/>
                  </a:lnTo>
                  <a:lnTo>
                    <a:pt x="151" y="421"/>
                  </a:lnTo>
                  <a:lnTo>
                    <a:pt x="154" y="417"/>
                  </a:lnTo>
                  <a:lnTo>
                    <a:pt x="156" y="413"/>
                  </a:lnTo>
                  <a:lnTo>
                    <a:pt x="159" y="407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3" y="402"/>
                  </a:lnTo>
                  <a:lnTo>
                    <a:pt x="166" y="401"/>
                  </a:lnTo>
                  <a:lnTo>
                    <a:pt x="169" y="396"/>
                  </a:lnTo>
                  <a:lnTo>
                    <a:pt x="170" y="394"/>
                  </a:lnTo>
                  <a:lnTo>
                    <a:pt x="170" y="389"/>
                  </a:lnTo>
                  <a:lnTo>
                    <a:pt x="169" y="385"/>
                  </a:lnTo>
                  <a:lnTo>
                    <a:pt x="167" y="379"/>
                  </a:lnTo>
                  <a:lnTo>
                    <a:pt x="169" y="376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65" y="364"/>
                  </a:lnTo>
                  <a:lnTo>
                    <a:pt x="160" y="361"/>
                  </a:lnTo>
                  <a:lnTo>
                    <a:pt x="159" y="357"/>
                  </a:lnTo>
                  <a:lnTo>
                    <a:pt x="160" y="348"/>
                  </a:lnTo>
                  <a:lnTo>
                    <a:pt x="160" y="341"/>
                  </a:lnTo>
                  <a:lnTo>
                    <a:pt x="162" y="333"/>
                  </a:lnTo>
                  <a:lnTo>
                    <a:pt x="163" y="330"/>
                  </a:lnTo>
                  <a:lnTo>
                    <a:pt x="165" y="326"/>
                  </a:lnTo>
                  <a:lnTo>
                    <a:pt x="165" y="323"/>
                  </a:lnTo>
                  <a:lnTo>
                    <a:pt x="160" y="317"/>
                  </a:lnTo>
                  <a:lnTo>
                    <a:pt x="157" y="313"/>
                  </a:lnTo>
                  <a:lnTo>
                    <a:pt x="154" y="310"/>
                  </a:lnTo>
                  <a:lnTo>
                    <a:pt x="148" y="307"/>
                  </a:lnTo>
                  <a:lnTo>
                    <a:pt x="145" y="305"/>
                  </a:lnTo>
                  <a:lnTo>
                    <a:pt x="142" y="304"/>
                  </a:lnTo>
                  <a:lnTo>
                    <a:pt x="138" y="299"/>
                  </a:lnTo>
                  <a:lnTo>
                    <a:pt x="132" y="294"/>
                  </a:lnTo>
                  <a:lnTo>
                    <a:pt x="128" y="288"/>
                  </a:lnTo>
                  <a:lnTo>
                    <a:pt x="126" y="280"/>
                  </a:lnTo>
                  <a:lnTo>
                    <a:pt x="125" y="273"/>
                  </a:lnTo>
                  <a:lnTo>
                    <a:pt x="125" y="266"/>
                  </a:lnTo>
                  <a:lnTo>
                    <a:pt x="123" y="258"/>
                  </a:lnTo>
                  <a:lnTo>
                    <a:pt x="120" y="251"/>
                  </a:lnTo>
                  <a:lnTo>
                    <a:pt x="119" y="244"/>
                  </a:lnTo>
                  <a:lnTo>
                    <a:pt x="119" y="235"/>
                  </a:lnTo>
                  <a:lnTo>
                    <a:pt x="122" y="229"/>
                  </a:lnTo>
                  <a:lnTo>
                    <a:pt x="125" y="226"/>
                  </a:lnTo>
                  <a:lnTo>
                    <a:pt x="126" y="219"/>
                  </a:lnTo>
                  <a:lnTo>
                    <a:pt x="126" y="207"/>
                  </a:lnTo>
                  <a:lnTo>
                    <a:pt x="126" y="200"/>
                  </a:lnTo>
                  <a:lnTo>
                    <a:pt x="126" y="192"/>
                  </a:lnTo>
                  <a:lnTo>
                    <a:pt x="125" y="189"/>
                  </a:lnTo>
                  <a:lnTo>
                    <a:pt x="126" y="185"/>
                  </a:lnTo>
                  <a:lnTo>
                    <a:pt x="128" y="179"/>
                  </a:lnTo>
                  <a:lnTo>
                    <a:pt x="129" y="175"/>
                  </a:lnTo>
                  <a:lnTo>
                    <a:pt x="134" y="172"/>
                  </a:lnTo>
                  <a:lnTo>
                    <a:pt x="135" y="169"/>
                  </a:lnTo>
                  <a:lnTo>
                    <a:pt x="134" y="166"/>
                  </a:lnTo>
                  <a:lnTo>
                    <a:pt x="131" y="166"/>
                  </a:lnTo>
                  <a:lnTo>
                    <a:pt x="128" y="169"/>
                  </a:lnTo>
                  <a:lnTo>
                    <a:pt x="125" y="170"/>
                  </a:lnTo>
                  <a:lnTo>
                    <a:pt x="123" y="170"/>
                  </a:lnTo>
                  <a:lnTo>
                    <a:pt x="119" y="169"/>
                  </a:lnTo>
                  <a:lnTo>
                    <a:pt x="115" y="167"/>
                  </a:lnTo>
                  <a:lnTo>
                    <a:pt x="112" y="170"/>
                  </a:lnTo>
                  <a:lnTo>
                    <a:pt x="107" y="169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1" y="163"/>
                  </a:lnTo>
                  <a:lnTo>
                    <a:pt x="103" y="158"/>
                  </a:lnTo>
                  <a:lnTo>
                    <a:pt x="103" y="152"/>
                  </a:lnTo>
                  <a:lnTo>
                    <a:pt x="100" y="147"/>
                  </a:lnTo>
                  <a:lnTo>
                    <a:pt x="101" y="142"/>
                  </a:lnTo>
                  <a:lnTo>
                    <a:pt x="101" y="138"/>
                  </a:lnTo>
                  <a:lnTo>
                    <a:pt x="103" y="136"/>
                  </a:lnTo>
                  <a:lnTo>
                    <a:pt x="110" y="133"/>
                  </a:lnTo>
                  <a:lnTo>
                    <a:pt x="117" y="133"/>
                  </a:lnTo>
                  <a:lnTo>
                    <a:pt x="123" y="133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27"/>
                  </a:lnTo>
                  <a:lnTo>
                    <a:pt x="145" y="126"/>
                  </a:lnTo>
                  <a:lnTo>
                    <a:pt x="151" y="125"/>
                  </a:lnTo>
                  <a:lnTo>
                    <a:pt x="154" y="122"/>
                  </a:lnTo>
                  <a:lnTo>
                    <a:pt x="159" y="119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5" y="119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6"/>
                  </a:lnTo>
                  <a:lnTo>
                    <a:pt x="182" y="116"/>
                  </a:lnTo>
                  <a:lnTo>
                    <a:pt x="185" y="114"/>
                  </a:lnTo>
                  <a:lnTo>
                    <a:pt x="187" y="114"/>
                  </a:lnTo>
                  <a:lnTo>
                    <a:pt x="190" y="113"/>
                  </a:lnTo>
                  <a:lnTo>
                    <a:pt x="191" y="110"/>
                  </a:lnTo>
                  <a:lnTo>
                    <a:pt x="191" y="107"/>
                  </a:lnTo>
                  <a:lnTo>
                    <a:pt x="192" y="104"/>
                  </a:lnTo>
                  <a:lnTo>
                    <a:pt x="197" y="105"/>
                  </a:lnTo>
                  <a:lnTo>
                    <a:pt x="201" y="105"/>
                  </a:lnTo>
                  <a:lnTo>
                    <a:pt x="204" y="104"/>
                  </a:lnTo>
                  <a:lnTo>
                    <a:pt x="207" y="102"/>
                  </a:lnTo>
                  <a:lnTo>
                    <a:pt x="209" y="98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2"/>
                  </a:lnTo>
                  <a:lnTo>
                    <a:pt x="206" y="78"/>
                  </a:lnTo>
                  <a:lnTo>
                    <a:pt x="206" y="72"/>
                  </a:lnTo>
                  <a:lnTo>
                    <a:pt x="206" y="66"/>
                  </a:lnTo>
                  <a:lnTo>
                    <a:pt x="206" y="60"/>
                  </a:lnTo>
                  <a:lnTo>
                    <a:pt x="206" y="55"/>
                  </a:lnTo>
                  <a:lnTo>
                    <a:pt x="210" y="53"/>
                  </a:lnTo>
                  <a:lnTo>
                    <a:pt x="213" y="51"/>
                  </a:lnTo>
                  <a:lnTo>
                    <a:pt x="217" y="53"/>
                  </a:lnTo>
                  <a:lnTo>
                    <a:pt x="220" y="54"/>
                  </a:lnTo>
                  <a:lnTo>
                    <a:pt x="223" y="55"/>
                  </a:lnTo>
                  <a:lnTo>
                    <a:pt x="225" y="57"/>
                  </a:lnTo>
                  <a:lnTo>
                    <a:pt x="228" y="58"/>
                  </a:lnTo>
                  <a:lnTo>
                    <a:pt x="229" y="60"/>
                  </a:lnTo>
                  <a:lnTo>
                    <a:pt x="231" y="57"/>
                  </a:lnTo>
                  <a:lnTo>
                    <a:pt x="231" y="51"/>
                  </a:lnTo>
                  <a:lnTo>
                    <a:pt x="232" y="44"/>
                  </a:lnTo>
                  <a:lnTo>
                    <a:pt x="232" y="38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1" y="23"/>
                  </a:lnTo>
                  <a:lnTo>
                    <a:pt x="231" y="19"/>
                  </a:lnTo>
                  <a:lnTo>
                    <a:pt x="231" y="13"/>
                  </a:lnTo>
                  <a:lnTo>
                    <a:pt x="232" y="10"/>
                  </a:lnTo>
                  <a:lnTo>
                    <a:pt x="234" y="5"/>
                  </a:lnTo>
                  <a:lnTo>
                    <a:pt x="235" y="5"/>
                  </a:lnTo>
                  <a:lnTo>
                    <a:pt x="238" y="10"/>
                  </a:lnTo>
                  <a:lnTo>
                    <a:pt x="239" y="14"/>
                  </a:lnTo>
                  <a:lnTo>
                    <a:pt x="241" y="17"/>
                  </a:lnTo>
                  <a:lnTo>
                    <a:pt x="244" y="20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4" y="17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59" y="13"/>
                  </a:lnTo>
                  <a:lnTo>
                    <a:pt x="259" y="10"/>
                  </a:lnTo>
                  <a:lnTo>
                    <a:pt x="257" y="8"/>
                  </a:lnTo>
                  <a:lnTo>
                    <a:pt x="257" y="4"/>
                  </a:lnTo>
                  <a:lnTo>
                    <a:pt x="257" y="1"/>
                  </a:lnTo>
                  <a:lnTo>
                    <a:pt x="260" y="0"/>
                  </a:lnTo>
                  <a:lnTo>
                    <a:pt x="266" y="1"/>
                  </a:lnTo>
                  <a:lnTo>
                    <a:pt x="267" y="4"/>
                  </a:lnTo>
                  <a:lnTo>
                    <a:pt x="269" y="8"/>
                  </a:lnTo>
                  <a:lnTo>
                    <a:pt x="270" y="13"/>
                  </a:lnTo>
                  <a:lnTo>
                    <a:pt x="272" y="16"/>
                  </a:lnTo>
                  <a:lnTo>
                    <a:pt x="276" y="16"/>
                  </a:lnTo>
                  <a:lnTo>
                    <a:pt x="281" y="17"/>
                  </a:lnTo>
                  <a:lnTo>
                    <a:pt x="285" y="20"/>
                  </a:lnTo>
                  <a:lnTo>
                    <a:pt x="288" y="22"/>
                  </a:lnTo>
                  <a:lnTo>
                    <a:pt x="291" y="26"/>
                  </a:lnTo>
                  <a:lnTo>
                    <a:pt x="294" y="32"/>
                  </a:lnTo>
                  <a:lnTo>
                    <a:pt x="295" y="36"/>
                  </a:lnTo>
                  <a:lnTo>
                    <a:pt x="298" y="41"/>
                  </a:lnTo>
                  <a:lnTo>
                    <a:pt x="301" y="45"/>
                  </a:lnTo>
                  <a:lnTo>
                    <a:pt x="303" y="51"/>
                  </a:lnTo>
                  <a:lnTo>
                    <a:pt x="306" y="53"/>
                  </a:lnTo>
                  <a:lnTo>
                    <a:pt x="312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5" y="48"/>
                  </a:lnTo>
                  <a:lnTo>
                    <a:pt x="328" y="45"/>
                  </a:lnTo>
                  <a:lnTo>
                    <a:pt x="332" y="45"/>
                  </a:lnTo>
                  <a:lnTo>
                    <a:pt x="332" y="48"/>
                  </a:lnTo>
                  <a:lnTo>
                    <a:pt x="332" y="53"/>
                  </a:lnTo>
                  <a:lnTo>
                    <a:pt x="335" y="54"/>
                  </a:lnTo>
                  <a:lnTo>
                    <a:pt x="338" y="58"/>
                  </a:lnTo>
                  <a:lnTo>
                    <a:pt x="341" y="61"/>
                  </a:lnTo>
                  <a:lnTo>
                    <a:pt x="341" y="66"/>
                  </a:lnTo>
                  <a:lnTo>
                    <a:pt x="341" y="72"/>
                  </a:lnTo>
                  <a:lnTo>
                    <a:pt x="339" y="75"/>
                  </a:lnTo>
                  <a:lnTo>
                    <a:pt x="342" y="79"/>
                  </a:lnTo>
                  <a:lnTo>
                    <a:pt x="344" y="82"/>
                  </a:lnTo>
                  <a:lnTo>
                    <a:pt x="347" y="85"/>
                  </a:lnTo>
                  <a:lnTo>
                    <a:pt x="350" y="86"/>
                  </a:lnTo>
                  <a:lnTo>
                    <a:pt x="351" y="88"/>
                  </a:lnTo>
                  <a:lnTo>
                    <a:pt x="353" y="92"/>
                  </a:lnTo>
                  <a:lnTo>
                    <a:pt x="354" y="95"/>
                  </a:lnTo>
                  <a:lnTo>
                    <a:pt x="356" y="98"/>
                  </a:lnTo>
                  <a:lnTo>
                    <a:pt x="360" y="100"/>
                  </a:lnTo>
                  <a:lnTo>
                    <a:pt x="364" y="101"/>
                  </a:lnTo>
                  <a:lnTo>
                    <a:pt x="370" y="105"/>
                  </a:lnTo>
                  <a:lnTo>
                    <a:pt x="373" y="107"/>
                  </a:lnTo>
                  <a:lnTo>
                    <a:pt x="378" y="105"/>
                  </a:lnTo>
                  <a:lnTo>
                    <a:pt x="382" y="102"/>
                  </a:lnTo>
                  <a:lnTo>
                    <a:pt x="384" y="100"/>
                  </a:lnTo>
                  <a:lnTo>
                    <a:pt x="389" y="101"/>
                  </a:lnTo>
                  <a:lnTo>
                    <a:pt x="394" y="105"/>
                  </a:lnTo>
                  <a:lnTo>
                    <a:pt x="397" y="108"/>
                  </a:lnTo>
                  <a:lnTo>
                    <a:pt x="401" y="113"/>
                  </a:lnTo>
                  <a:lnTo>
                    <a:pt x="401" y="117"/>
                  </a:lnTo>
                  <a:lnTo>
                    <a:pt x="400" y="120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7" y="130"/>
                  </a:lnTo>
                  <a:lnTo>
                    <a:pt x="397" y="133"/>
                  </a:lnTo>
                  <a:lnTo>
                    <a:pt x="397" y="138"/>
                  </a:lnTo>
                  <a:lnTo>
                    <a:pt x="400" y="139"/>
                  </a:lnTo>
                  <a:lnTo>
                    <a:pt x="403" y="142"/>
                  </a:lnTo>
                  <a:lnTo>
                    <a:pt x="404" y="147"/>
                  </a:lnTo>
                  <a:lnTo>
                    <a:pt x="404" y="151"/>
                  </a:lnTo>
                  <a:lnTo>
                    <a:pt x="404" y="155"/>
                  </a:lnTo>
                  <a:lnTo>
                    <a:pt x="403" y="158"/>
                  </a:lnTo>
                  <a:lnTo>
                    <a:pt x="403" y="164"/>
                  </a:lnTo>
                  <a:lnTo>
                    <a:pt x="400" y="170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401" y="185"/>
                  </a:lnTo>
                  <a:lnTo>
                    <a:pt x="400" y="189"/>
                  </a:lnTo>
                  <a:lnTo>
                    <a:pt x="400" y="195"/>
                  </a:lnTo>
                  <a:lnTo>
                    <a:pt x="398" y="205"/>
                  </a:lnTo>
                  <a:lnTo>
                    <a:pt x="397" y="211"/>
                  </a:lnTo>
                  <a:lnTo>
                    <a:pt x="395" y="219"/>
                  </a:lnTo>
                  <a:lnTo>
                    <a:pt x="394" y="227"/>
                  </a:lnTo>
                  <a:lnTo>
                    <a:pt x="395" y="230"/>
                  </a:lnTo>
                  <a:lnTo>
                    <a:pt x="398" y="233"/>
                  </a:lnTo>
                  <a:lnTo>
                    <a:pt x="401" y="236"/>
                  </a:lnTo>
                  <a:lnTo>
                    <a:pt x="403" y="239"/>
                  </a:lnTo>
                  <a:lnTo>
                    <a:pt x="406" y="244"/>
                  </a:lnTo>
                  <a:lnTo>
                    <a:pt x="409" y="249"/>
                  </a:lnTo>
                  <a:lnTo>
                    <a:pt x="410" y="254"/>
                  </a:lnTo>
                  <a:lnTo>
                    <a:pt x="409" y="258"/>
                  </a:lnTo>
                  <a:lnTo>
                    <a:pt x="410" y="261"/>
                  </a:lnTo>
                  <a:lnTo>
                    <a:pt x="409" y="266"/>
                  </a:lnTo>
                  <a:lnTo>
                    <a:pt x="407" y="267"/>
                  </a:lnTo>
                  <a:lnTo>
                    <a:pt x="403" y="269"/>
                  </a:lnTo>
                  <a:lnTo>
                    <a:pt x="404" y="266"/>
                  </a:lnTo>
                  <a:lnTo>
                    <a:pt x="404" y="264"/>
                  </a:lnTo>
                  <a:lnTo>
                    <a:pt x="401" y="263"/>
                  </a:lnTo>
                  <a:lnTo>
                    <a:pt x="397" y="260"/>
                  </a:lnTo>
                  <a:lnTo>
                    <a:pt x="395" y="257"/>
                  </a:lnTo>
                  <a:lnTo>
                    <a:pt x="392" y="257"/>
                  </a:lnTo>
                  <a:lnTo>
                    <a:pt x="391" y="255"/>
                  </a:lnTo>
                  <a:lnTo>
                    <a:pt x="386" y="251"/>
                  </a:lnTo>
                  <a:lnTo>
                    <a:pt x="384" y="251"/>
                  </a:lnTo>
                  <a:lnTo>
                    <a:pt x="384" y="249"/>
                  </a:lnTo>
                  <a:lnTo>
                    <a:pt x="385" y="241"/>
                  </a:lnTo>
                  <a:lnTo>
                    <a:pt x="382" y="230"/>
                  </a:lnTo>
                  <a:lnTo>
                    <a:pt x="386" y="224"/>
                  </a:lnTo>
                  <a:lnTo>
                    <a:pt x="386" y="222"/>
                  </a:lnTo>
                  <a:lnTo>
                    <a:pt x="386" y="220"/>
                  </a:lnTo>
                  <a:lnTo>
                    <a:pt x="385" y="217"/>
                  </a:lnTo>
                  <a:lnTo>
                    <a:pt x="382" y="214"/>
                  </a:lnTo>
                  <a:lnTo>
                    <a:pt x="376" y="213"/>
                  </a:lnTo>
                  <a:lnTo>
                    <a:pt x="375" y="211"/>
                  </a:lnTo>
                  <a:lnTo>
                    <a:pt x="375" y="208"/>
                  </a:lnTo>
                  <a:lnTo>
                    <a:pt x="373" y="207"/>
                  </a:lnTo>
                  <a:lnTo>
                    <a:pt x="369" y="201"/>
                  </a:lnTo>
                  <a:lnTo>
                    <a:pt x="367" y="198"/>
                  </a:lnTo>
                  <a:lnTo>
                    <a:pt x="366" y="195"/>
                  </a:lnTo>
                  <a:lnTo>
                    <a:pt x="367" y="191"/>
                  </a:lnTo>
                  <a:lnTo>
                    <a:pt x="367" y="189"/>
                  </a:lnTo>
                  <a:lnTo>
                    <a:pt x="369" y="183"/>
                  </a:lnTo>
                  <a:lnTo>
                    <a:pt x="370" y="182"/>
                  </a:lnTo>
                  <a:lnTo>
                    <a:pt x="369" y="179"/>
                  </a:lnTo>
                  <a:lnTo>
                    <a:pt x="366" y="172"/>
                  </a:lnTo>
                  <a:lnTo>
                    <a:pt x="367" y="169"/>
                  </a:lnTo>
                  <a:lnTo>
                    <a:pt x="369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4" y="160"/>
                  </a:lnTo>
                  <a:lnTo>
                    <a:pt x="361" y="160"/>
                  </a:lnTo>
                  <a:lnTo>
                    <a:pt x="360" y="158"/>
                  </a:lnTo>
                  <a:lnTo>
                    <a:pt x="359" y="160"/>
                  </a:lnTo>
                  <a:lnTo>
                    <a:pt x="357" y="158"/>
                  </a:lnTo>
                  <a:lnTo>
                    <a:pt x="359" y="157"/>
                  </a:lnTo>
                  <a:lnTo>
                    <a:pt x="357" y="157"/>
                  </a:lnTo>
                  <a:lnTo>
                    <a:pt x="354" y="160"/>
                  </a:lnTo>
                  <a:lnTo>
                    <a:pt x="356" y="161"/>
                  </a:lnTo>
                  <a:lnTo>
                    <a:pt x="353" y="164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47" y="163"/>
                  </a:lnTo>
                  <a:lnTo>
                    <a:pt x="339" y="164"/>
                  </a:lnTo>
                  <a:lnTo>
                    <a:pt x="336" y="163"/>
                  </a:lnTo>
                  <a:lnTo>
                    <a:pt x="332" y="164"/>
                  </a:lnTo>
                  <a:lnTo>
                    <a:pt x="326" y="169"/>
                  </a:lnTo>
                  <a:lnTo>
                    <a:pt x="323" y="167"/>
                  </a:lnTo>
                  <a:lnTo>
                    <a:pt x="323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8" y="166"/>
                  </a:lnTo>
                  <a:lnTo>
                    <a:pt x="328" y="164"/>
                  </a:lnTo>
                  <a:lnTo>
                    <a:pt x="326" y="164"/>
                  </a:lnTo>
                  <a:lnTo>
                    <a:pt x="323" y="163"/>
                  </a:lnTo>
                  <a:lnTo>
                    <a:pt x="322" y="163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09" y="167"/>
                  </a:lnTo>
                  <a:lnTo>
                    <a:pt x="307" y="170"/>
                  </a:lnTo>
                  <a:lnTo>
                    <a:pt x="303" y="172"/>
                  </a:lnTo>
                  <a:lnTo>
                    <a:pt x="301" y="176"/>
                  </a:lnTo>
                  <a:lnTo>
                    <a:pt x="295" y="182"/>
                  </a:lnTo>
                  <a:lnTo>
                    <a:pt x="291" y="186"/>
                  </a:lnTo>
                  <a:lnTo>
                    <a:pt x="284" y="198"/>
                  </a:lnTo>
                  <a:lnTo>
                    <a:pt x="285" y="200"/>
                  </a:lnTo>
                  <a:lnTo>
                    <a:pt x="285" y="202"/>
                  </a:lnTo>
                  <a:lnTo>
                    <a:pt x="285" y="205"/>
                  </a:lnTo>
                  <a:lnTo>
                    <a:pt x="287" y="211"/>
                  </a:lnTo>
                  <a:lnTo>
                    <a:pt x="288" y="213"/>
                  </a:lnTo>
                  <a:lnTo>
                    <a:pt x="292" y="211"/>
                  </a:lnTo>
                  <a:lnTo>
                    <a:pt x="292" y="213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5" y="222"/>
                  </a:lnTo>
                  <a:lnTo>
                    <a:pt x="294" y="226"/>
                  </a:lnTo>
                  <a:lnTo>
                    <a:pt x="294" y="227"/>
                  </a:lnTo>
                  <a:lnTo>
                    <a:pt x="295" y="229"/>
                  </a:lnTo>
                  <a:lnTo>
                    <a:pt x="295" y="230"/>
                  </a:lnTo>
                  <a:lnTo>
                    <a:pt x="292" y="238"/>
                  </a:lnTo>
                  <a:lnTo>
                    <a:pt x="294" y="239"/>
                  </a:lnTo>
                  <a:lnTo>
                    <a:pt x="295" y="241"/>
                  </a:lnTo>
                  <a:lnTo>
                    <a:pt x="297" y="242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51"/>
                  </a:lnTo>
                  <a:lnTo>
                    <a:pt x="301" y="261"/>
                  </a:lnTo>
                  <a:lnTo>
                    <a:pt x="303" y="266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3"/>
                  </a:lnTo>
                  <a:lnTo>
                    <a:pt x="306" y="274"/>
                  </a:lnTo>
                  <a:lnTo>
                    <a:pt x="307" y="277"/>
                  </a:lnTo>
                  <a:lnTo>
                    <a:pt x="307" y="280"/>
                  </a:lnTo>
                  <a:lnTo>
                    <a:pt x="309" y="280"/>
                  </a:lnTo>
                  <a:lnTo>
                    <a:pt x="310" y="280"/>
                  </a:lnTo>
                  <a:lnTo>
                    <a:pt x="310" y="282"/>
                  </a:lnTo>
                  <a:lnTo>
                    <a:pt x="310" y="289"/>
                  </a:lnTo>
                  <a:lnTo>
                    <a:pt x="310" y="291"/>
                  </a:lnTo>
                  <a:lnTo>
                    <a:pt x="312" y="292"/>
                  </a:lnTo>
                  <a:lnTo>
                    <a:pt x="314" y="297"/>
                  </a:lnTo>
                  <a:lnTo>
                    <a:pt x="314" y="298"/>
                  </a:lnTo>
                  <a:lnTo>
                    <a:pt x="317" y="298"/>
                  </a:lnTo>
                  <a:lnTo>
                    <a:pt x="317" y="302"/>
                  </a:lnTo>
                  <a:lnTo>
                    <a:pt x="316" y="305"/>
                  </a:lnTo>
                  <a:lnTo>
                    <a:pt x="313" y="310"/>
                  </a:lnTo>
                  <a:lnTo>
                    <a:pt x="309" y="317"/>
                  </a:lnTo>
                  <a:lnTo>
                    <a:pt x="307" y="323"/>
                  </a:lnTo>
                  <a:lnTo>
                    <a:pt x="306" y="324"/>
                  </a:lnTo>
                  <a:lnTo>
                    <a:pt x="304" y="326"/>
                  </a:lnTo>
                  <a:lnTo>
                    <a:pt x="303" y="329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1" y="344"/>
                  </a:lnTo>
                  <a:lnTo>
                    <a:pt x="303" y="348"/>
                  </a:lnTo>
                  <a:lnTo>
                    <a:pt x="304" y="349"/>
                  </a:lnTo>
                  <a:lnTo>
                    <a:pt x="307" y="351"/>
                  </a:lnTo>
                  <a:lnTo>
                    <a:pt x="307" y="352"/>
                  </a:lnTo>
                  <a:lnTo>
                    <a:pt x="307" y="361"/>
                  </a:lnTo>
                  <a:lnTo>
                    <a:pt x="309" y="363"/>
                  </a:lnTo>
                  <a:lnTo>
                    <a:pt x="310" y="366"/>
                  </a:lnTo>
                  <a:lnTo>
                    <a:pt x="314" y="370"/>
                  </a:lnTo>
                  <a:lnTo>
                    <a:pt x="319" y="373"/>
                  </a:lnTo>
                  <a:lnTo>
                    <a:pt x="323" y="376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2" y="374"/>
                  </a:lnTo>
                  <a:lnTo>
                    <a:pt x="336" y="374"/>
                  </a:lnTo>
                  <a:lnTo>
                    <a:pt x="338" y="376"/>
                  </a:lnTo>
                  <a:lnTo>
                    <a:pt x="336" y="377"/>
                  </a:lnTo>
                  <a:lnTo>
                    <a:pt x="335" y="379"/>
                  </a:lnTo>
                  <a:lnTo>
                    <a:pt x="336" y="380"/>
                  </a:lnTo>
                  <a:lnTo>
                    <a:pt x="338" y="379"/>
                  </a:lnTo>
                  <a:lnTo>
                    <a:pt x="342" y="380"/>
                  </a:lnTo>
                  <a:lnTo>
                    <a:pt x="345" y="382"/>
                  </a:lnTo>
                  <a:lnTo>
                    <a:pt x="348" y="385"/>
                  </a:lnTo>
                  <a:lnTo>
                    <a:pt x="351" y="391"/>
                  </a:lnTo>
                  <a:lnTo>
                    <a:pt x="354" y="394"/>
                  </a:lnTo>
                  <a:lnTo>
                    <a:pt x="356" y="394"/>
                  </a:lnTo>
                  <a:lnTo>
                    <a:pt x="356" y="396"/>
                  </a:lnTo>
                  <a:lnTo>
                    <a:pt x="356" y="398"/>
                  </a:lnTo>
                  <a:lnTo>
                    <a:pt x="354" y="402"/>
                  </a:lnTo>
                  <a:lnTo>
                    <a:pt x="351" y="404"/>
                  </a:lnTo>
                  <a:lnTo>
                    <a:pt x="350" y="408"/>
                  </a:lnTo>
                  <a:lnTo>
                    <a:pt x="348" y="413"/>
                  </a:lnTo>
                  <a:lnTo>
                    <a:pt x="347" y="414"/>
                  </a:lnTo>
                  <a:lnTo>
                    <a:pt x="345" y="418"/>
                  </a:lnTo>
                  <a:lnTo>
                    <a:pt x="342" y="426"/>
                  </a:lnTo>
                  <a:lnTo>
                    <a:pt x="341" y="430"/>
                  </a:lnTo>
                  <a:lnTo>
                    <a:pt x="342" y="438"/>
                  </a:lnTo>
                  <a:lnTo>
                    <a:pt x="345" y="441"/>
                  </a:lnTo>
                  <a:lnTo>
                    <a:pt x="347" y="441"/>
                  </a:lnTo>
                  <a:lnTo>
                    <a:pt x="345" y="446"/>
                  </a:lnTo>
                  <a:lnTo>
                    <a:pt x="345" y="449"/>
                  </a:lnTo>
                  <a:lnTo>
                    <a:pt x="345" y="452"/>
                  </a:lnTo>
                  <a:lnTo>
                    <a:pt x="347" y="454"/>
                  </a:lnTo>
                  <a:lnTo>
                    <a:pt x="350" y="455"/>
                  </a:lnTo>
                  <a:lnTo>
                    <a:pt x="351" y="457"/>
                  </a:lnTo>
                  <a:lnTo>
                    <a:pt x="353" y="455"/>
                  </a:lnTo>
                  <a:lnTo>
                    <a:pt x="354" y="455"/>
                  </a:lnTo>
                  <a:lnTo>
                    <a:pt x="356" y="455"/>
                  </a:lnTo>
                  <a:lnTo>
                    <a:pt x="354" y="460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4" y="467"/>
                  </a:lnTo>
                  <a:lnTo>
                    <a:pt x="354" y="470"/>
                  </a:lnTo>
                  <a:lnTo>
                    <a:pt x="351" y="471"/>
                  </a:lnTo>
                  <a:lnTo>
                    <a:pt x="351" y="476"/>
                  </a:lnTo>
                  <a:lnTo>
                    <a:pt x="351" y="477"/>
                  </a:lnTo>
                  <a:lnTo>
                    <a:pt x="351" y="483"/>
                  </a:lnTo>
                  <a:lnTo>
                    <a:pt x="350" y="488"/>
                  </a:lnTo>
                  <a:lnTo>
                    <a:pt x="350" y="491"/>
                  </a:lnTo>
                  <a:lnTo>
                    <a:pt x="350" y="495"/>
                  </a:lnTo>
                  <a:lnTo>
                    <a:pt x="348" y="496"/>
                  </a:lnTo>
                  <a:lnTo>
                    <a:pt x="344" y="502"/>
                  </a:lnTo>
                  <a:lnTo>
                    <a:pt x="339" y="505"/>
                  </a:lnTo>
                  <a:lnTo>
                    <a:pt x="339" y="510"/>
                  </a:lnTo>
                  <a:lnTo>
                    <a:pt x="338" y="510"/>
                  </a:lnTo>
                  <a:lnTo>
                    <a:pt x="335" y="510"/>
                  </a:lnTo>
                  <a:lnTo>
                    <a:pt x="331" y="510"/>
                  </a:lnTo>
                  <a:lnTo>
                    <a:pt x="335" y="511"/>
                  </a:lnTo>
                  <a:lnTo>
                    <a:pt x="336" y="511"/>
                  </a:lnTo>
                  <a:lnTo>
                    <a:pt x="338" y="511"/>
                  </a:lnTo>
                  <a:lnTo>
                    <a:pt x="338" y="514"/>
                  </a:lnTo>
                  <a:lnTo>
                    <a:pt x="336" y="517"/>
                  </a:lnTo>
                  <a:lnTo>
                    <a:pt x="334" y="521"/>
                  </a:lnTo>
                  <a:lnTo>
                    <a:pt x="331" y="524"/>
                  </a:lnTo>
                  <a:lnTo>
                    <a:pt x="329" y="529"/>
                  </a:lnTo>
                  <a:lnTo>
                    <a:pt x="328" y="530"/>
                  </a:lnTo>
                  <a:lnTo>
                    <a:pt x="329" y="533"/>
                  </a:lnTo>
                  <a:lnTo>
                    <a:pt x="328" y="535"/>
                  </a:lnTo>
                  <a:lnTo>
                    <a:pt x="326" y="535"/>
                  </a:lnTo>
                  <a:lnTo>
                    <a:pt x="323" y="536"/>
                  </a:lnTo>
                  <a:lnTo>
                    <a:pt x="322" y="536"/>
                  </a:lnTo>
                  <a:lnTo>
                    <a:pt x="325" y="533"/>
                  </a:lnTo>
                  <a:lnTo>
                    <a:pt x="323" y="533"/>
                  </a:lnTo>
                  <a:lnTo>
                    <a:pt x="320" y="533"/>
                  </a:lnTo>
                  <a:lnTo>
                    <a:pt x="317" y="535"/>
                  </a:lnTo>
                  <a:lnTo>
                    <a:pt x="316" y="536"/>
                  </a:lnTo>
                  <a:lnTo>
                    <a:pt x="314" y="539"/>
                  </a:lnTo>
                  <a:lnTo>
                    <a:pt x="316" y="545"/>
                  </a:lnTo>
                  <a:lnTo>
                    <a:pt x="316" y="549"/>
                  </a:lnTo>
                  <a:lnTo>
                    <a:pt x="316" y="552"/>
                  </a:lnTo>
                  <a:lnTo>
                    <a:pt x="319" y="557"/>
                  </a:lnTo>
                  <a:lnTo>
                    <a:pt x="322" y="561"/>
                  </a:lnTo>
                  <a:lnTo>
                    <a:pt x="323" y="565"/>
                  </a:lnTo>
                  <a:lnTo>
                    <a:pt x="326" y="568"/>
                  </a:lnTo>
                  <a:lnTo>
                    <a:pt x="334" y="573"/>
                  </a:lnTo>
                  <a:lnTo>
                    <a:pt x="335" y="574"/>
                  </a:lnTo>
                  <a:lnTo>
                    <a:pt x="338" y="576"/>
                  </a:lnTo>
                  <a:lnTo>
                    <a:pt x="347" y="576"/>
                  </a:lnTo>
                  <a:lnTo>
                    <a:pt x="332" y="580"/>
                  </a:lnTo>
                  <a:lnTo>
                    <a:pt x="325" y="582"/>
                  </a:lnTo>
                  <a:lnTo>
                    <a:pt x="316" y="582"/>
                  </a:lnTo>
                  <a:lnTo>
                    <a:pt x="309" y="583"/>
                  </a:lnTo>
                  <a:lnTo>
                    <a:pt x="301" y="585"/>
                  </a:lnTo>
                  <a:lnTo>
                    <a:pt x="300" y="583"/>
                  </a:lnTo>
                  <a:lnTo>
                    <a:pt x="301" y="582"/>
                  </a:lnTo>
                  <a:lnTo>
                    <a:pt x="300" y="582"/>
                  </a:lnTo>
                  <a:lnTo>
                    <a:pt x="297" y="579"/>
                  </a:lnTo>
                  <a:lnTo>
                    <a:pt x="292" y="577"/>
                  </a:lnTo>
                  <a:lnTo>
                    <a:pt x="294" y="579"/>
                  </a:lnTo>
                  <a:lnTo>
                    <a:pt x="300" y="582"/>
                  </a:lnTo>
                  <a:lnTo>
                    <a:pt x="298" y="583"/>
                  </a:lnTo>
                  <a:lnTo>
                    <a:pt x="300" y="585"/>
                  </a:lnTo>
                  <a:lnTo>
                    <a:pt x="294" y="586"/>
                  </a:lnTo>
                  <a:lnTo>
                    <a:pt x="292" y="586"/>
                  </a:lnTo>
                  <a:lnTo>
                    <a:pt x="291" y="586"/>
                  </a:lnTo>
                  <a:lnTo>
                    <a:pt x="291" y="588"/>
                  </a:lnTo>
                  <a:lnTo>
                    <a:pt x="282" y="592"/>
                  </a:lnTo>
                  <a:lnTo>
                    <a:pt x="278" y="596"/>
                  </a:lnTo>
                  <a:lnTo>
                    <a:pt x="276" y="596"/>
                  </a:lnTo>
                  <a:lnTo>
                    <a:pt x="273" y="598"/>
                  </a:lnTo>
                  <a:lnTo>
                    <a:pt x="275" y="598"/>
                  </a:lnTo>
                  <a:lnTo>
                    <a:pt x="275" y="601"/>
                  </a:lnTo>
                  <a:lnTo>
                    <a:pt x="275" y="607"/>
                  </a:lnTo>
                  <a:lnTo>
                    <a:pt x="272" y="610"/>
                  </a:lnTo>
                  <a:lnTo>
                    <a:pt x="270" y="615"/>
                  </a:lnTo>
                  <a:lnTo>
                    <a:pt x="266" y="618"/>
                  </a:lnTo>
                  <a:lnTo>
                    <a:pt x="266" y="621"/>
                  </a:lnTo>
                  <a:lnTo>
                    <a:pt x="264" y="623"/>
                  </a:lnTo>
                  <a:lnTo>
                    <a:pt x="262" y="630"/>
                  </a:lnTo>
                  <a:lnTo>
                    <a:pt x="260" y="632"/>
                  </a:lnTo>
                  <a:lnTo>
                    <a:pt x="259" y="636"/>
                  </a:lnTo>
                  <a:lnTo>
                    <a:pt x="257" y="640"/>
                  </a:lnTo>
                  <a:lnTo>
                    <a:pt x="257" y="643"/>
                  </a:lnTo>
                  <a:lnTo>
                    <a:pt x="256" y="648"/>
                  </a:lnTo>
                  <a:lnTo>
                    <a:pt x="256" y="649"/>
                  </a:lnTo>
                  <a:lnTo>
                    <a:pt x="256" y="651"/>
                  </a:lnTo>
                  <a:lnTo>
                    <a:pt x="254" y="651"/>
                  </a:lnTo>
                  <a:lnTo>
                    <a:pt x="250" y="652"/>
                  </a:lnTo>
                  <a:lnTo>
                    <a:pt x="245" y="652"/>
                  </a:lnTo>
                  <a:lnTo>
                    <a:pt x="248" y="654"/>
                  </a:lnTo>
                  <a:lnTo>
                    <a:pt x="250" y="654"/>
                  </a:lnTo>
                  <a:lnTo>
                    <a:pt x="251" y="652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0" y="661"/>
                  </a:lnTo>
                  <a:lnTo>
                    <a:pt x="242" y="676"/>
                  </a:lnTo>
                  <a:lnTo>
                    <a:pt x="241" y="679"/>
                  </a:lnTo>
                  <a:lnTo>
                    <a:pt x="235" y="683"/>
                  </a:lnTo>
                  <a:lnTo>
                    <a:pt x="235" y="685"/>
                  </a:lnTo>
                  <a:lnTo>
                    <a:pt x="239" y="683"/>
                  </a:lnTo>
                  <a:lnTo>
                    <a:pt x="239" y="682"/>
                  </a:lnTo>
                  <a:lnTo>
                    <a:pt x="239" y="683"/>
                  </a:lnTo>
                  <a:lnTo>
                    <a:pt x="237" y="689"/>
                  </a:lnTo>
                  <a:lnTo>
                    <a:pt x="234" y="693"/>
                  </a:lnTo>
                  <a:lnTo>
                    <a:pt x="229" y="709"/>
                  </a:lnTo>
                  <a:lnTo>
                    <a:pt x="226" y="721"/>
                  </a:lnTo>
                  <a:lnTo>
                    <a:pt x="226" y="723"/>
                  </a:lnTo>
                  <a:lnTo>
                    <a:pt x="225" y="727"/>
                  </a:lnTo>
                  <a:lnTo>
                    <a:pt x="225" y="732"/>
                  </a:lnTo>
                  <a:lnTo>
                    <a:pt x="226" y="733"/>
                  </a:lnTo>
                  <a:lnTo>
                    <a:pt x="228" y="736"/>
                  </a:lnTo>
                  <a:lnTo>
                    <a:pt x="231" y="736"/>
                  </a:lnTo>
                  <a:lnTo>
                    <a:pt x="231" y="737"/>
                  </a:lnTo>
                  <a:lnTo>
                    <a:pt x="232" y="742"/>
                  </a:lnTo>
                  <a:lnTo>
                    <a:pt x="234" y="743"/>
                  </a:lnTo>
                  <a:lnTo>
                    <a:pt x="235" y="743"/>
                  </a:lnTo>
                  <a:lnTo>
                    <a:pt x="237" y="743"/>
                  </a:lnTo>
                  <a:lnTo>
                    <a:pt x="237" y="745"/>
                  </a:lnTo>
                  <a:lnTo>
                    <a:pt x="235" y="754"/>
                  </a:lnTo>
                  <a:lnTo>
                    <a:pt x="235" y="757"/>
                  </a:lnTo>
                  <a:lnTo>
                    <a:pt x="237" y="759"/>
                  </a:lnTo>
                  <a:lnTo>
                    <a:pt x="238" y="759"/>
                  </a:lnTo>
                  <a:lnTo>
                    <a:pt x="242" y="762"/>
                  </a:lnTo>
                  <a:lnTo>
                    <a:pt x="242" y="764"/>
                  </a:lnTo>
                  <a:lnTo>
                    <a:pt x="242" y="765"/>
                  </a:lnTo>
                  <a:lnTo>
                    <a:pt x="241" y="770"/>
                  </a:lnTo>
                  <a:lnTo>
                    <a:pt x="239" y="777"/>
                  </a:lnTo>
                  <a:lnTo>
                    <a:pt x="241" y="779"/>
                  </a:lnTo>
                  <a:lnTo>
                    <a:pt x="242" y="780"/>
                  </a:lnTo>
                  <a:lnTo>
                    <a:pt x="245" y="780"/>
                  </a:lnTo>
                  <a:lnTo>
                    <a:pt x="245" y="782"/>
                  </a:lnTo>
                  <a:lnTo>
                    <a:pt x="245" y="784"/>
                  </a:lnTo>
                  <a:lnTo>
                    <a:pt x="244" y="786"/>
                  </a:lnTo>
                  <a:lnTo>
                    <a:pt x="244" y="787"/>
                  </a:lnTo>
                  <a:lnTo>
                    <a:pt x="242" y="795"/>
                  </a:lnTo>
                  <a:lnTo>
                    <a:pt x="244" y="796"/>
                  </a:lnTo>
                  <a:lnTo>
                    <a:pt x="245" y="799"/>
                  </a:lnTo>
                  <a:lnTo>
                    <a:pt x="247" y="802"/>
                  </a:lnTo>
                  <a:lnTo>
                    <a:pt x="247" y="805"/>
                  </a:lnTo>
                  <a:lnTo>
                    <a:pt x="247" y="809"/>
                  </a:lnTo>
                  <a:lnTo>
                    <a:pt x="248" y="812"/>
                  </a:lnTo>
                  <a:lnTo>
                    <a:pt x="247" y="814"/>
                  </a:lnTo>
                  <a:lnTo>
                    <a:pt x="245" y="812"/>
                  </a:lnTo>
                  <a:lnTo>
                    <a:pt x="244" y="812"/>
                  </a:lnTo>
                  <a:lnTo>
                    <a:pt x="242" y="814"/>
                  </a:lnTo>
                  <a:lnTo>
                    <a:pt x="245" y="814"/>
                  </a:lnTo>
                  <a:lnTo>
                    <a:pt x="251" y="820"/>
                  </a:lnTo>
                  <a:lnTo>
                    <a:pt x="253" y="821"/>
                  </a:lnTo>
                  <a:lnTo>
                    <a:pt x="256" y="821"/>
                  </a:lnTo>
                  <a:lnTo>
                    <a:pt x="256" y="824"/>
                  </a:lnTo>
                  <a:lnTo>
                    <a:pt x="256" y="827"/>
                  </a:lnTo>
                  <a:lnTo>
                    <a:pt x="254" y="831"/>
                  </a:lnTo>
                  <a:lnTo>
                    <a:pt x="251" y="840"/>
                  </a:lnTo>
                  <a:lnTo>
                    <a:pt x="251" y="843"/>
                  </a:lnTo>
                  <a:lnTo>
                    <a:pt x="250" y="845"/>
                  </a:lnTo>
                  <a:lnTo>
                    <a:pt x="248" y="845"/>
                  </a:lnTo>
                  <a:lnTo>
                    <a:pt x="250" y="846"/>
                  </a:lnTo>
                  <a:lnTo>
                    <a:pt x="250" y="845"/>
                  </a:lnTo>
                  <a:lnTo>
                    <a:pt x="251" y="846"/>
                  </a:lnTo>
                  <a:lnTo>
                    <a:pt x="247" y="861"/>
                  </a:lnTo>
                  <a:lnTo>
                    <a:pt x="244" y="864"/>
                  </a:lnTo>
                  <a:lnTo>
                    <a:pt x="241" y="876"/>
                  </a:lnTo>
                  <a:lnTo>
                    <a:pt x="239" y="879"/>
                  </a:lnTo>
                  <a:lnTo>
                    <a:pt x="238" y="881"/>
                  </a:lnTo>
                  <a:lnTo>
                    <a:pt x="235" y="893"/>
                  </a:lnTo>
                  <a:lnTo>
                    <a:pt x="232" y="902"/>
                  </a:lnTo>
                  <a:lnTo>
                    <a:pt x="217" y="899"/>
                  </a:lnTo>
                  <a:lnTo>
                    <a:pt x="203" y="901"/>
                  </a:lnTo>
                  <a:lnTo>
                    <a:pt x="191" y="906"/>
                  </a:lnTo>
                  <a:lnTo>
                    <a:pt x="194" y="923"/>
                  </a:lnTo>
                  <a:lnTo>
                    <a:pt x="198" y="931"/>
                  </a:lnTo>
                  <a:lnTo>
                    <a:pt x="204" y="943"/>
                  </a:lnTo>
                  <a:lnTo>
                    <a:pt x="207" y="965"/>
                  </a:lnTo>
                  <a:lnTo>
                    <a:pt x="216" y="973"/>
                  </a:lnTo>
                  <a:lnTo>
                    <a:pt x="216" y="974"/>
                  </a:lnTo>
                  <a:lnTo>
                    <a:pt x="212" y="983"/>
                  </a:lnTo>
                  <a:lnTo>
                    <a:pt x="212" y="989"/>
                  </a:lnTo>
                  <a:lnTo>
                    <a:pt x="212" y="990"/>
                  </a:lnTo>
                  <a:lnTo>
                    <a:pt x="212" y="993"/>
                  </a:lnTo>
                  <a:lnTo>
                    <a:pt x="212" y="998"/>
                  </a:lnTo>
                  <a:lnTo>
                    <a:pt x="206" y="1009"/>
                  </a:lnTo>
                  <a:lnTo>
                    <a:pt x="204" y="1015"/>
                  </a:lnTo>
                  <a:lnTo>
                    <a:pt x="204" y="1018"/>
                  </a:lnTo>
                  <a:lnTo>
                    <a:pt x="203" y="1027"/>
                  </a:lnTo>
                  <a:lnTo>
                    <a:pt x="203" y="1033"/>
                  </a:lnTo>
                  <a:lnTo>
                    <a:pt x="203" y="1036"/>
                  </a:lnTo>
                  <a:lnTo>
                    <a:pt x="200" y="1039"/>
                  </a:lnTo>
                  <a:lnTo>
                    <a:pt x="198" y="1042"/>
                  </a:lnTo>
                  <a:lnTo>
                    <a:pt x="195" y="1042"/>
                  </a:lnTo>
                  <a:lnTo>
                    <a:pt x="192" y="1039"/>
                  </a:lnTo>
                  <a:lnTo>
                    <a:pt x="188" y="1037"/>
                  </a:lnTo>
                  <a:lnTo>
                    <a:pt x="184" y="1036"/>
                  </a:lnTo>
                  <a:lnTo>
                    <a:pt x="178" y="1039"/>
                  </a:lnTo>
                  <a:lnTo>
                    <a:pt x="172" y="1039"/>
                  </a:lnTo>
                  <a:lnTo>
                    <a:pt x="167" y="1040"/>
                  </a:lnTo>
                  <a:lnTo>
                    <a:pt x="165" y="1039"/>
                  </a:lnTo>
                  <a:lnTo>
                    <a:pt x="160" y="1037"/>
                  </a:lnTo>
                  <a:lnTo>
                    <a:pt x="157" y="1036"/>
                  </a:lnTo>
                  <a:lnTo>
                    <a:pt x="154" y="1034"/>
                  </a:lnTo>
                  <a:lnTo>
                    <a:pt x="150" y="1036"/>
                  </a:lnTo>
                  <a:lnTo>
                    <a:pt x="145" y="1033"/>
                  </a:lnTo>
                  <a:lnTo>
                    <a:pt x="141" y="1031"/>
                  </a:lnTo>
                  <a:lnTo>
                    <a:pt x="137" y="1030"/>
                  </a:lnTo>
                  <a:lnTo>
                    <a:pt x="132" y="1028"/>
                  </a:lnTo>
                  <a:lnTo>
                    <a:pt x="128" y="1027"/>
                  </a:lnTo>
                  <a:lnTo>
                    <a:pt x="125" y="1030"/>
                  </a:lnTo>
                  <a:lnTo>
                    <a:pt x="123" y="1033"/>
                  </a:lnTo>
                  <a:lnTo>
                    <a:pt x="120" y="1033"/>
                  </a:lnTo>
                  <a:lnTo>
                    <a:pt x="119" y="1031"/>
                  </a:lnTo>
                  <a:lnTo>
                    <a:pt x="117" y="1028"/>
                  </a:lnTo>
                  <a:lnTo>
                    <a:pt x="116" y="1024"/>
                  </a:lnTo>
                  <a:lnTo>
                    <a:pt x="115" y="1020"/>
                  </a:lnTo>
                  <a:lnTo>
                    <a:pt x="115" y="1017"/>
                  </a:lnTo>
                  <a:lnTo>
                    <a:pt x="116" y="1014"/>
                  </a:lnTo>
                  <a:lnTo>
                    <a:pt x="115" y="1011"/>
                  </a:lnTo>
                  <a:lnTo>
                    <a:pt x="112" y="1011"/>
                  </a:lnTo>
                  <a:lnTo>
                    <a:pt x="107" y="1006"/>
                  </a:lnTo>
                  <a:lnTo>
                    <a:pt x="103" y="1001"/>
                  </a:lnTo>
                  <a:lnTo>
                    <a:pt x="100" y="995"/>
                  </a:lnTo>
                  <a:lnTo>
                    <a:pt x="98" y="989"/>
                  </a:lnTo>
                  <a:lnTo>
                    <a:pt x="95" y="983"/>
                  </a:lnTo>
                  <a:lnTo>
                    <a:pt x="94" y="978"/>
                  </a:lnTo>
                  <a:lnTo>
                    <a:pt x="93" y="976"/>
                  </a:lnTo>
                  <a:lnTo>
                    <a:pt x="94" y="971"/>
                  </a:lnTo>
                  <a:lnTo>
                    <a:pt x="97" y="968"/>
                  </a:lnTo>
                  <a:lnTo>
                    <a:pt x="97" y="967"/>
                  </a:lnTo>
                  <a:lnTo>
                    <a:pt x="98" y="964"/>
                  </a:lnTo>
                  <a:lnTo>
                    <a:pt x="98" y="961"/>
                  </a:lnTo>
                  <a:lnTo>
                    <a:pt x="98" y="959"/>
                  </a:lnTo>
                  <a:lnTo>
                    <a:pt x="97" y="956"/>
                  </a:lnTo>
                  <a:lnTo>
                    <a:pt x="95" y="952"/>
                  </a:lnTo>
                  <a:lnTo>
                    <a:pt x="95" y="948"/>
                  </a:lnTo>
                  <a:lnTo>
                    <a:pt x="94" y="945"/>
                  </a:lnTo>
                  <a:lnTo>
                    <a:pt x="90" y="945"/>
                  </a:lnTo>
                  <a:lnTo>
                    <a:pt x="84" y="946"/>
                  </a:lnTo>
                  <a:lnTo>
                    <a:pt x="76" y="945"/>
                  </a:lnTo>
                  <a:lnTo>
                    <a:pt x="72" y="943"/>
                  </a:lnTo>
                  <a:lnTo>
                    <a:pt x="68" y="942"/>
                  </a:lnTo>
                  <a:lnTo>
                    <a:pt x="65" y="943"/>
                  </a:lnTo>
                  <a:lnTo>
                    <a:pt x="63" y="946"/>
                  </a:lnTo>
                  <a:lnTo>
                    <a:pt x="60" y="952"/>
                  </a:lnTo>
                  <a:lnTo>
                    <a:pt x="54" y="952"/>
                  </a:lnTo>
                  <a:lnTo>
                    <a:pt x="53" y="951"/>
                  </a:lnTo>
                  <a:lnTo>
                    <a:pt x="51" y="948"/>
                  </a:lnTo>
                  <a:lnTo>
                    <a:pt x="50" y="945"/>
                  </a:lnTo>
                  <a:lnTo>
                    <a:pt x="47" y="943"/>
                  </a:lnTo>
                  <a:lnTo>
                    <a:pt x="45" y="943"/>
                  </a:lnTo>
                  <a:lnTo>
                    <a:pt x="44" y="936"/>
                  </a:lnTo>
                  <a:lnTo>
                    <a:pt x="40" y="933"/>
                  </a:lnTo>
                  <a:lnTo>
                    <a:pt x="37" y="931"/>
                  </a:lnTo>
                  <a:lnTo>
                    <a:pt x="31" y="927"/>
                  </a:lnTo>
                  <a:lnTo>
                    <a:pt x="31" y="924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2"/>
                  </a:lnTo>
                  <a:lnTo>
                    <a:pt x="26" y="908"/>
                  </a:lnTo>
                  <a:lnTo>
                    <a:pt x="22" y="904"/>
                  </a:lnTo>
                  <a:lnTo>
                    <a:pt x="19" y="901"/>
                  </a:lnTo>
                  <a:lnTo>
                    <a:pt x="13" y="896"/>
                  </a:lnTo>
                  <a:lnTo>
                    <a:pt x="9" y="890"/>
                  </a:lnTo>
                  <a:lnTo>
                    <a:pt x="4" y="886"/>
                  </a:lnTo>
                  <a:lnTo>
                    <a:pt x="0" y="881"/>
                  </a:lnTo>
                  <a:lnTo>
                    <a:pt x="0" y="877"/>
                  </a:lnTo>
                  <a:lnTo>
                    <a:pt x="0" y="873"/>
                  </a:lnTo>
                  <a:lnTo>
                    <a:pt x="4" y="873"/>
                  </a:lnTo>
                  <a:lnTo>
                    <a:pt x="10" y="871"/>
                  </a:lnTo>
                  <a:lnTo>
                    <a:pt x="16" y="871"/>
                  </a:lnTo>
                  <a:lnTo>
                    <a:pt x="20" y="871"/>
                  </a:lnTo>
                  <a:lnTo>
                    <a:pt x="26" y="870"/>
                  </a:lnTo>
                  <a:lnTo>
                    <a:pt x="34" y="871"/>
                  </a:lnTo>
                  <a:lnTo>
                    <a:pt x="40" y="871"/>
                  </a:lnTo>
                  <a:lnTo>
                    <a:pt x="44" y="871"/>
                  </a:lnTo>
                  <a:lnTo>
                    <a:pt x="51" y="873"/>
                  </a:lnTo>
                  <a:lnTo>
                    <a:pt x="54" y="871"/>
                  </a:lnTo>
                  <a:lnTo>
                    <a:pt x="57" y="867"/>
                  </a:lnTo>
                  <a:lnTo>
                    <a:pt x="59" y="864"/>
                  </a:lnTo>
                  <a:lnTo>
                    <a:pt x="60" y="862"/>
                  </a:lnTo>
                  <a:lnTo>
                    <a:pt x="62" y="861"/>
                  </a:lnTo>
                  <a:lnTo>
                    <a:pt x="63" y="858"/>
                  </a:lnTo>
                  <a:lnTo>
                    <a:pt x="65" y="855"/>
                  </a:lnTo>
                  <a:lnTo>
                    <a:pt x="65" y="851"/>
                  </a:lnTo>
                  <a:lnTo>
                    <a:pt x="63" y="848"/>
                  </a:lnTo>
                  <a:lnTo>
                    <a:pt x="62" y="845"/>
                  </a:lnTo>
                  <a:lnTo>
                    <a:pt x="60" y="842"/>
                  </a:lnTo>
                  <a:lnTo>
                    <a:pt x="57" y="840"/>
                  </a:lnTo>
                  <a:lnTo>
                    <a:pt x="57" y="837"/>
                  </a:lnTo>
                  <a:lnTo>
                    <a:pt x="59" y="836"/>
                  </a:lnTo>
                  <a:lnTo>
                    <a:pt x="57" y="836"/>
                  </a:lnTo>
                  <a:lnTo>
                    <a:pt x="57" y="831"/>
                  </a:lnTo>
                  <a:lnTo>
                    <a:pt x="57" y="830"/>
                  </a:lnTo>
                  <a:lnTo>
                    <a:pt x="57" y="829"/>
                  </a:lnTo>
                  <a:lnTo>
                    <a:pt x="57" y="827"/>
                  </a:lnTo>
                  <a:lnTo>
                    <a:pt x="57" y="826"/>
                  </a:lnTo>
                  <a:lnTo>
                    <a:pt x="56" y="824"/>
                  </a:lnTo>
                  <a:lnTo>
                    <a:pt x="54" y="823"/>
                  </a:lnTo>
                  <a:lnTo>
                    <a:pt x="54" y="820"/>
                  </a:lnTo>
                  <a:lnTo>
                    <a:pt x="51" y="818"/>
                  </a:lnTo>
                  <a:lnTo>
                    <a:pt x="51" y="817"/>
                  </a:lnTo>
                  <a:lnTo>
                    <a:pt x="53" y="812"/>
                  </a:lnTo>
                  <a:lnTo>
                    <a:pt x="54" y="808"/>
                  </a:lnTo>
                  <a:lnTo>
                    <a:pt x="50" y="807"/>
                  </a:lnTo>
                  <a:lnTo>
                    <a:pt x="45" y="808"/>
                  </a:lnTo>
                  <a:lnTo>
                    <a:pt x="38" y="808"/>
                  </a:lnTo>
                  <a:lnTo>
                    <a:pt x="32" y="808"/>
                  </a:lnTo>
                  <a:lnTo>
                    <a:pt x="28" y="807"/>
                  </a:lnTo>
                  <a:lnTo>
                    <a:pt x="22" y="807"/>
                  </a:lnTo>
                  <a:lnTo>
                    <a:pt x="19" y="807"/>
                  </a:lnTo>
                  <a:lnTo>
                    <a:pt x="16" y="805"/>
                  </a:lnTo>
                  <a:lnTo>
                    <a:pt x="13" y="802"/>
                  </a:lnTo>
                  <a:lnTo>
                    <a:pt x="16" y="799"/>
                  </a:lnTo>
                  <a:lnTo>
                    <a:pt x="19" y="798"/>
                  </a:lnTo>
                  <a:lnTo>
                    <a:pt x="19" y="795"/>
                  </a:lnTo>
                  <a:lnTo>
                    <a:pt x="20" y="795"/>
                  </a:lnTo>
                  <a:lnTo>
                    <a:pt x="22" y="793"/>
                  </a:lnTo>
                  <a:lnTo>
                    <a:pt x="22" y="792"/>
                  </a:lnTo>
                  <a:lnTo>
                    <a:pt x="20" y="789"/>
                  </a:lnTo>
                  <a:lnTo>
                    <a:pt x="20" y="786"/>
                  </a:lnTo>
                  <a:lnTo>
                    <a:pt x="22" y="784"/>
                  </a:lnTo>
                  <a:lnTo>
                    <a:pt x="25" y="783"/>
                  </a:lnTo>
                  <a:lnTo>
                    <a:pt x="26" y="780"/>
                  </a:lnTo>
                  <a:lnTo>
                    <a:pt x="28" y="779"/>
                  </a:lnTo>
                  <a:lnTo>
                    <a:pt x="29" y="779"/>
                  </a:lnTo>
                  <a:lnTo>
                    <a:pt x="31" y="776"/>
                  </a:lnTo>
                  <a:lnTo>
                    <a:pt x="31" y="773"/>
                  </a:lnTo>
                  <a:lnTo>
                    <a:pt x="31" y="770"/>
                  </a:lnTo>
                  <a:lnTo>
                    <a:pt x="32" y="767"/>
                  </a:lnTo>
                  <a:lnTo>
                    <a:pt x="35" y="764"/>
                  </a:lnTo>
                  <a:lnTo>
                    <a:pt x="40" y="762"/>
                  </a:lnTo>
                  <a:lnTo>
                    <a:pt x="44" y="759"/>
                  </a:lnTo>
                  <a:lnTo>
                    <a:pt x="47" y="758"/>
                  </a:lnTo>
                  <a:lnTo>
                    <a:pt x="48" y="758"/>
                  </a:lnTo>
                  <a:lnTo>
                    <a:pt x="50" y="757"/>
                  </a:lnTo>
                  <a:lnTo>
                    <a:pt x="50" y="754"/>
                  </a:lnTo>
                  <a:lnTo>
                    <a:pt x="48" y="749"/>
                  </a:lnTo>
                  <a:lnTo>
                    <a:pt x="47" y="746"/>
                  </a:lnTo>
                  <a:lnTo>
                    <a:pt x="45" y="743"/>
                  </a:lnTo>
                  <a:lnTo>
                    <a:pt x="47" y="740"/>
                  </a:lnTo>
                  <a:lnTo>
                    <a:pt x="50" y="740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37"/>
                  </a:lnTo>
                  <a:lnTo>
                    <a:pt x="56" y="733"/>
                  </a:lnTo>
                  <a:lnTo>
                    <a:pt x="54" y="730"/>
                  </a:lnTo>
                  <a:lnTo>
                    <a:pt x="56" y="727"/>
                  </a:lnTo>
                  <a:lnTo>
                    <a:pt x="54" y="724"/>
                  </a:lnTo>
                  <a:lnTo>
                    <a:pt x="53" y="723"/>
                  </a:lnTo>
                  <a:lnTo>
                    <a:pt x="50" y="723"/>
                  </a:lnTo>
                  <a:lnTo>
                    <a:pt x="48" y="724"/>
                  </a:lnTo>
                  <a:lnTo>
                    <a:pt x="47" y="724"/>
                  </a:lnTo>
                  <a:lnTo>
                    <a:pt x="45" y="723"/>
                  </a:lnTo>
                  <a:lnTo>
                    <a:pt x="41" y="723"/>
                  </a:lnTo>
                  <a:lnTo>
                    <a:pt x="41" y="718"/>
                  </a:lnTo>
                  <a:lnTo>
                    <a:pt x="41" y="715"/>
                  </a:lnTo>
                  <a:lnTo>
                    <a:pt x="41" y="709"/>
                  </a:lnTo>
                  <a:lnTo>
                    <a:pt x="41" y="705"/>
                  </a:lnTo>
                  <a:lnTo>
                    <a:pt x="41" y="701"/>
                  </a:lnTo>
                  <a:lnTo>
                    <a:pt x="41" y="698"/>
                  </a:lnTo>
                  <a:lnTo>
                    <a:pt x="43" y="693"/>
                  </a:lnTo>
                  <a:lnTo>
                    <a:pt x="45" y="689"/>
                  </a:lnTo>
                  <a:lnTo>
                    <a:pt x="47" y="687"/>
                  </a:lnTo>
                  <a:lnTo>
                    <a:pt x="50" y="685"/>
                  </a:lnTo>
                  <a:lnTo>
                    <a:pt x="50" y="680"/>
                  </a:lnTo>
                  <a:lnTo>
                    <a:pt x="50" y="676"/>
                  </a:lnTo>
                  <a:lnTo>
                    <a:pt x="48" y="670"/>
                  </a:lnTo>
                  <a:lnTo>
                    <a:pt x="48" y="667"/>
                  </a:lnTo>
                  <a:lnTo>
                    <a:pt x="48" y="665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87"/>
            <p:cNvSpPr>
              <a:spLocks noEditPoints="1"/>
            </p:cNvSpPr>
            <p:nvPr/>
          </p:nvSpPr>
          <p:spPr bwMode="auto">
            <a:xfrm>
              <a:off x="1832" y="1866"/>
              <a:ext cx="525" cy="739"/>
            </a:xfrm>
            <a:custGeom>
              <a:avLst/>
              <a:gdLst/>
              <a:ahLst/>
              <a:cxnLst>
                <a:cxn ang="0">
                  <a:pos x="518" y="53"/>
                </a:cxn>
                <a:cxn ang="0">
                  <a:pos x="518" y="65"/>
                </a:cxn>
                <a:cxn ang="0">
                  <a:pos x="487" y="24"/>
                </a:cxn>
                <a:cxn ang="0">
                  <a:pos x="191" y="539"/>
                </a:cxn>
                <a:cxn ang="0">
                  <a:pos x="193" y="513"/>
                </a:cxn>
                <a:cxn ang="0">
                  <a:pos x="211" y="466"/>
                </a:cxn>
                <a:cxn ang="0">
                  <a:pos x="215" y="419"/>
                </a:cxn>
                <a:cxn ang="0">
                  <a:pos x="236" y="410"/>
                </a:cxn>
                <a:cxn ang="0">
                  <a:pos x="253" y="398"/>
                </a:cxn>
                <a:cxn ang="0">
                  <a:pos x="269" y="393"/>
                </a:cxn>
                <a:cxn ang="0">
                  <a:pos x="269" y="359"/>
                </a:cxn>
                <a:cxn ang="0">
                  <a:pos x="286" y="354"/>
                </a:cxn>
                <a:cxn ang="0">
                  <a:pos x="296" y="326"/>
                </a:cxn>
                <a:cxn ang="0">
                  <a:pos x="287" y="285"/>
                </a:cxn>
                <a:cxn ang="0">
                  <a:pos x="283" y="253"/>
                </a:cxn>
                <a:cxn ang="0">
                  <a:pos x="269" y="226"/>
                </a:cxn>
                <a:cxn ang="0">
                  <a:pos x="262" y="213"/>
                </a:cxn>
                <a:cxn ang="0">
                  <a:pos x="246" y="194"/>
                </a:cxn>
                <a:cxn ang="0">
                  <a:pos x="252" y="149"/>
                </a:cxn>
                <a:cxn ang="0">
                  <a:pos x="249" y="110"/>
                </a:cxn>
                <a:cxn ang="0">
                  <a:pos x="264" y="85"/>
                </a:cxn>
                <a:cxn ang="0">
                  <a:pos x="300" y="79"/>
                </a:cxn>
                <a:cxn ang="0">
                  <a:pos x="337" y="57"/>
                </a:cxn>
                <a:cxn ang="0">
                  <a:pos x="347" y="53"/>
                </a:cxn>
                <a:cxn ang="0">
                  <a:pos x="383" y="46"/>
                </a:cxn>
                <a:cxn ang="0">
                  <a:pos x="390" y="68"/>
                </a:cxn>
                <a:cxn ang="0">
                  <a:pos x="396" y="102"/>
                </a:cxn>
                <a:cxn ang="0">
                  <a:pos x="410" y="129"/>
                </a:cxn>
                <a:cxn ang="0">
                  <a:pos x="434" y="132"/>
                </a:cxn>
                <a:cxn ang="0">
                  <a:pos x="465" y="140"/>
                </a:cxn>
                <a:cxn ang="0">
                  <a:pos x="487" y="151"/>
                </a:cxn>
                <a:cxn ang="0">
                  <a:pos x="463" y="206"/>
                </a:cxn>
                <a:cxn ang="0">
                  <a:pos x="427" y="300"/>
                </a:cxn>
                <a:cxn ang="0">
                  <a:pos x="399" y="373"/>
                </a:cxn>
                <a:cxn ang="0">
                  <a:pos x="387" y="419"/>
                </a:cxn>
                <a:cxn ang="0">
                  <a:pos x="358" y="488"/>
                </a:cxn>
                <a:cxn ang="0">
                  <a:pos x="343" y="560"/>
                </a:cxn>
                <a:cxn ang="0">
                  <a:pos x="334" y="603"/>
                </a:cxn>
                <a:cxn ang="0">
                  <a:pos x="318" y="638"/>
                </a:cxn>
                <a:cxn ang="0">
                  <a:pos x="280" y="716"/>
                </a:cxn>
                <a:cxn ang="0">
                  <a:pos x="250" y="713"/>
                </a:cxn>
                <a:cxn ang="0">
                  <a:pos x="218" y="707"/>
                </a:cxn>
                <a:cxn ang="0">
                  <a:pos x="191" y="689"/>
                </a:cxn>
                <a:cxn ang="0">
                  <a:pos x="142" y="676"/>
                </a:cxn>
                <a:cxn ang="0">
                  <a:pos x="128" y="717"/>
                </a:cxn>
                <a:cxn ang="0">
                  <a:pos x="100" y="725"/>
                </a:cxn>
                <a:cxn ang="0">
                  <a:pos x="58" y="731"/>
                </a:cxn>
                <a:cxn ang="0">
                  <a:pos x="20" y="725"/>
                </a:cxn>
                <a:cxn ang="0">
                  <a:pos x="2" y="684"/>
                </a:cxn>
                <a:cxn ang="0">
                  <a:pos x="17" y="626"/>
                </a:cxn>
                <a:cxn ang="0">
                  <a:pos x="5" y="595"/>
                </a:cxn>
                <a:cxn ang="0">
                  <a:pos x="18" y="557"/>
                </a:cxn>
                <a:cxn ang="0">
                  <a:pos x="42" y="541"/>
                </a:cxn>
                <a:cxn ang="0">
                  <a:pos x="62" y="520"/>
                </a:cxn>
                <a:cxn ang="0">
                  <a:pos x="78" y="539"/>
                </a:cxn>
                <a:cxn ang="0">
                  <a:pos x="106" y="531"/>
                </a:cxn>
                <a:cxn ang="0">
                  <a:pos x="124" y="519"/>
                </a:cxn>
                <a:cxn ang="0">
                  <a:pos x="149" y="538"/>
                </a:cxn>
                <a:cxn ang="0">
                  <a:pos x="183" y="538"/>
                </a:cxn>
              </a:cxnLst>
              <a:rect l="0" t="0" r="r" b="b"/>
              <a:pathLst>
                <a:path w="525" h="739">
                  <a:moveTo>
                    <a:pt x="525" y="3"/>
                  </a:moveTo>
                  <a:lnTo>
                    <a:pt x="522" y="18"/>
                  </a:lnTo>
                  <a:lnTo>
                    <a:pt x="521" y="21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6" y="47"/>
                  </a:lnTo>
                  <a:lnTo>
                    <a:pt x="516" y="50"/>
                  </a:lnTo>
                  <a:lnTo>
                    <a:pt x="518" y="53"/>
                  </a:lnTo>
                  <a:lnTo>
                    <a:pt x="521" y="57"/>
                  </a:lnTo>
                  <a:lnTo>
                    <a:pt x="521" y="59"/>
                  </a:lnTo>
                  <a:lnTo>
                    <a:pt x="521" y="62"/>
                  </a:lnTo>
                  <a:lnTo>
                    <a:pt x="522" y="63"/>
                  </a:lnTo>
                  <a:lnTo>
                    <a:pt x="524" y="62"/>
                  </a:lnTo>
                  <a:lnTo>
                    <a:pt x="524" y="63"/>
                  </a:lnTo>
                  <a:lnTo>
                    <a:pt x="522" y="65"/>
                  </a:lnTo>
                  <a:lnTo>
                    <a:pt x="518" y="65"/>
                  </a:lnTo>
                  <a:lnTo>
                    <a:pt x="518" y="65"/>
                  </a:lnTo>
                  <a:lnTo>
                    <a:pt x="513" y="68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00" y="66"/>
                  </a:lnTo>
                  <a:lnTo>
                    <a:pt x="497" y="44"/>
                  </a:lnTo>
                  <a:lnTo>
                    <a:pt x="491" y="32"/>
                  </a:lnTo>
                  <a:lnTo>
                    <a:pt x="487" y="24"/>
                  </a:lnTo>
                  <a:lnTo>
                    <a:pt x="484" y="7"/>
                  </a:lnTo>
                  <a:lnTo>
                    <a:pt x="496" y="2"/>
                  </a:lnTo>
                  <a:lnTo>
                    <a:pt x="510" y="0"/>
                  </a:lnTo>
                  <a:lnTo>
                    <a:pt x="525" y="3"/>
                  </a:lnTo>
                  <a:lnTo>
                    <a:pt x="525" y="3"/>
                  </a:lnTo>
                  <a:lnTo>
                    <a:pt x="525" y="3"/>
                  </a:lnTo>
                  <a:close/>
                  <a:moveTo>
                    <a:pt x="190" y="541"/>
                  </a:moveTo>
                  <a:lnTo>
                    <a:pt x="191" y="539"/>
                  </a:lnTo>
                  <a:lnTo>
                    <a:pt x="193" y="538"/>
                  </a:lnTo>
                  <a:lnTo>
                    <a:pt x="194" y="535"/>
                  </a:lnTo>
                  <a:lnTo>
                    <a:pt x="196" y="532"/>
                  </a:lnTo>
                  <a:lnTo>
                    <a:pt x="199" y="529"/>
                  </a:lnTo>
                  <a:lnTo>
                    <a:pt x="197" y="526"/>
                  </a:lnTo>
                  <a:lnTo>
                    <a:pt x="196" y="523"/>
                  </a:lnTo>
                  <a:lnTo>
                    <a:pt x="196" y="519"/>
                  </a:lnTo>
                  <a:lnTo>
                    <a:pt x="193" y="513"/>
                  </a:lnTo>
                  <a:lnTo>
                    <a:pt x="194" y="509"/>
                  </a:lnTo>
                  <a:lnTo>
                    <a:pt x="196" y="504"/>
                  </a:lnTo>
                  <a:lnTo>
                    <a:pt x="197" y="495"/>
                  </a:lnTo>
                  <a:lnTo>
                    <a:pt x="199" y="487"/>
                  </a:lnTo>
                  <a:lnTo>
                    <a:pt x="199" y="476"/>
                  </a:lnTo>
                  <a:lnTo>
                    <a:pt x="202" y="467"/>
                  </a:lnTo>
                  <a:lnTo>
                    <a:pt x="206" y="466"/>
                  </a:lnTo>
                  <a:lnTo>
                    <a:pt x="211" y="466"/>
                  </a:lnTo>
                  <a:lnTo>
                    <a:pt x="218" y="466"/>
                  </a:lnTo>
                  <a:lnTo>
                    <a:pt x="221" y="462"/>
                  </a:lnTo>
                  <a:lnTo>
                    <a:pt x="221" y="457"/>
                  </a:lnTo>
                  <a:lnTo>
                    <a:pt x="219" y="447"/>
                  </a:lnTo>
                  <a:lnTo>
                    <a:pt x="219" y="437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5" y="419"/>
                  </a:lnTo>
                  <a:lnTo>
                    <a:pt x="214" y="413"/>
                  </a:lnTo>
                  <a:lnTo>
                    <a:pt x="214" y="409"/>
                  </a:lnTo>
                  <a:lnTo>
                    <a:pt x="215" y="407"/>
                  </a:lnTo>
                  <a:lnTo>
                    <a:pt x="218" y="409"/>
                  </a:lnTo>
                  <a:lnTo>
                    <a:pt x="222" y="412"/>
                  </a:lnTo>
                  <a:lnTo>
                    <a:pt x="227" y="413"/>
                  </a:lnTo>
                  <a:lnTo>
                    <a:pt x="234" y="413"/>
                  </a:lnTo>
                  <a:lnTo>
                    <a:pt x="236" y="410"/>
                  </a:lnTo>
                  <a:lnTo>
                    <a:pt x="236" y="410"/>
                  </a:lnTo>
                  <a:lnTo>
                    <a:pt x="237" y="409"/>
                  </a:lnTo>
                  <a:lnTo>
                    <a:pt x="241" y="407"/>
                  </a:lnTo>
                  <a:lnTo>
                    <a:pt x="244" y="406"/>
                  </a:lnTo>
                  <a:lnTo>
                    <a:pt x="249" y="404"/>
                  </a:lnTo>
                  <a:lnTo>
                    <a:pt x="249" y="401"/>
                  </a:lnTo>
                  <a:lnTo>
                    <a:pt x="250" y="400"/>
                  </a:lnTo>
                  <a:lnTo>
                    <a:pt x="253" y="398"/>
                  </a:lnTo>
                  <a:lnTo>
                    <a:pt x="259" y="398"/>
                  </a:lnTo>
                  <a:lnTo>
                    <a:pt x="262" y="400"/>
                  </a:lnTo>
                  <a:lnTo>
                    <a:pt x="265" y="401"/>
                  </a:lnTo>
                  <a:lnTo>
                    <a:pt x="266" y="403"/>
                  </a:lnTo>
                  <a:lnTo>
                    <a:pt x="266" y="401"/>
                  </a:lnTo>
                  <a:lnTo>
                    <a:pt x="268" y="398"/>
                  </a:lnTo>
                  <a:lnTo>
                    <a:pt x="268" y="395"/>
                  </a:lnTo>
                  <a:lnTo>
                    <a:pt x="269" y="393"/>
                  </a:lnTo>
                  <a:lnTo>
                    <a:pt x="268" y="390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9" y="372"/>
                  </a:lnTo>
                  <a:lnTo>
                    <a:pt x="271" y="368"/>
                  </a:lnTo>
                  <a:lnTo>
                    <a:pt x="272" y="365"/>
                  </a:lnTo>
                  <a:lnTo>
                    <a:pt x="272" y="360"/>
                  </a:lnTo>
                  <a:lnTo>
                    <a:pt x="269" y="359"/>
                  </a:lnTo>
                  <a:lnTo>
                    <a:pt x="268" y="357"/>
                  </a:lnTo>
                  <a:lnTo>
                    <a:pt x="266" y="356"/>
                  </a:lnTo>
                  <a:lnTo>
                    <a:pt x="265" y="353"/>
                  </a:lnTo>
                  <a:lnTo>
                    <a:pt x="269" y="351"/>
                  </a:lnTo>
                  <a:lnTo>
                    <a:pt x="272" y="351"/>
                  </a:lnTo>
                  <a:lnTo>
                    <a:pt x="277" y="353"/>
                  </a:lnTo>
                  <a:lnTo>
                    <a:pt x="281" y="353"/>
                  </a:lnTo>
                  <a:lnTo>
                    <a:pt x="286" y="354"/>
                  </a:lnTo>
                  <a:lnTo>
                    <a:pt x="291" y="354"/>
                  </a:lnTo>
                  <a:lnTo>
                    <a:pt x="294" y="351"/>
                  </a:lnTo>
                  <a:lnTo>
                    <a:pt x="296" y="347"/>
                  </a:lnTo>
                  <a:lnTo>
                    <a:pt x="297" y="344"/>
                  </a:lnTo>
                  <a:lnTo>
                    <a:pt x="297" y="343"/>
                  </a:lnTo>
                  <a:lnTo>
                    <a:pt x="297" y="338"/>
                  </a:lnTo>
                  <a:lnTo>
                    <a:pt x="296" y="334"/>
                  </a:lnTo>
                  <a:lnTo>
                    <a:pt x="296" y="326"/>
                  </a:lnTo>
                  <a:lnTo>
                    <a:pt x="294" y="319"/>
                  </a:lnTo>
                  <a:lnTo>
                    <a:pt x="293" y="313"/>
                  </a:lnTo>
                  <a:lnTo>
                    <a:pt x="290" y="307"/>
                  </a:lnTo>
                  <a:lnTo>
                    <a:pt x="283" y="297"/>
                  </a:lnTo>
                  <a:lnTo>
                    <a:pt x="283" y="293"/>
                  </a:lnTo>
                  <a:lnTo>
                    <a:pt x="283" y="288"/>
                  </a:lnTo>
                  <a:lnTo>
                    <a:pt x="284" y="287"/>
                  </a:lnTo>
                  <a:lnTo>
                    <a:pt x="287" y="285"/>
                  </a:lnTo>
                  <a:lnTo>
                    <a:pt x="290" y="284"/>
                  </a:lnTo>
                  <a:lnTo>
                    <a:pt x="291" y="281"/>
                  </a:lnTo>
                  <a:lnTo>
                    <a:pt x="290" y="278"/>
                  </a:lnTo>
                  <a:lnTo>
                    <a:pt x="290" y="273"/>
                  </a:lnTo>
                  <a:lnTo>
                    <a:pt x="288" y="269"/>
                  </a:lnTo>
                  <a:lnTo>
                    <a:pt x="287" y="265"/>
                  </a:lnTo>
                  <a:lnTo>
                    <a:pt x="284" y="259"/>
                  </a:lnTo>
                  <a:lnTo>
                    <a:pt x="283" y="253"/>
                  </a:lnTo>
                  <a:lnTo>
                    <a:pt x="280" y="248"/>
                  </a:lnTo>
                  <a:lnTo>
                    <a:pt x="278" y="247"/>
                  </a:lnTo>
                  <a:lnTo>
                    <a:pt x="274" y="246"/>
                  </a:lnTo>
                  <a:lnTo>
                    <a:pt x="269" y="243"/>
                  </a:lnTo>
                  <a:lnTo>
                    <a:pt x="268" y="238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9" y="226"/>
                  </a:lnTo>
                  <a:lnTo>
                    <a:pt x="266" y="223"/>
                  </a:lnTo>
                  <a:lnTo>
                    <a:pt x="264" y="222"/>
                  </a:lnTo>
                  <a:lnTo>
                    <a:pt x="261" y="222"/>
                  </a:lnTo>
                  <a:lnTo>
                    <a:pt x="258" y="221"/>
                  </a:lnTo>
                  <a:lnTo>
                    <a:pt x="256" y="218"/>
                  </a:lnTo>
                  <a:lnTo>
                    <a:pt x="258" y="218"/>
                  </a:lnTo>
                  <a:lnTo>
                    <a:pt x="261" y="215"/>
                  </a:lnTo>
                  <a:lnTo>
                    <a:pt x="262" y="213"/>
                  </a:lnTo>
                  <a:lnTo>
                    <a:pt x="262" y="210"/>
                  </a:lnTo>
                  <a:lnTo>
                    <a:pt x="262" y="207"/>
                  </a:lnTo>
                  <a:lnTo>
                    <a:pt x="258" y="206"/>
                  </a:lnTo>
                  <a:lnTo>
                    <a:pt x="255" y="206"/>
                  </a:lnTo>
                  <a:lnTo>
                    <a:pt x="252" y="203"/>
                  </a:lnTo>
                  <a:lnTo>
                    <a:pt x="249" y="201"/>
                  </a:lnTo>
                  <a:lnTo>
                    <a:pt x="246" y="199"/>
                  </a:lnTo>
                  <a:lnTo>
                    <a:pt x="246" y="194"/>
                  </a:lnTo>
                  <a:lnTo>
                    <a:pt x="247" y="190"/>
                  </a:lnTo>
                  <a:lnTo>
                    <a:pt x="249" y="184"/>
                  </a:lnTo>
                  <a:lnTo>
                    <a:pt x="252" y="178"/>
                  </a:lnTo>
                  <a:lnTo>
                    <a:pt x="255" y="171"/>
                  </a:lnTo>
                  <a:lnTo>
                    <a:pt x="258" y="165"/>
                  </a:lnTo>
                  <a:lnTo>
                    <a:pt x="256" y="160"/>
                  </a:lnTo>
                  <a:lnTo>
                    <a:pt x="253" y="154"/>
                  </a:lnTo>
                  <a:lnTo>
                    <a:pt x="252" y="149"/>
                  </a:lnTo>
                  <a:lnTo>
                    <a:pt x="249" y="143"/>
                  </a:lnTo>
                  <a:lnTo>
                    <a:pt x="246" y="138"/>
                  </a:lnTo>
                  <a:lnTo>
                    <a:pt x="244" y="132"/>
                  </a:lnTo>
                  <a:lnTo>
                    <a:pt x="244" y="125"/>
                  </a:lnTo>
                  <a:lnTo>
                    <a:pt x="243" y="124"/>
                  </a:lnTo>
                  <a:lnTo>
                    <a:pt x="244" y="116"/>
                  </a:lnTo>
                  <a:lnTo>
                    <a:pt x="244" y="110"/>
                  </a:lnTo>
                  <a:lnTo>
                    <a:pt x="249" y="110"/>
                  </a:lnTo>
                  <a:lnTo>
                    <a:pt x="253" y="109"/>
                  </a:lnTo>
                  <a:lnTo>
                    <a:pt x="253" y="106"/>
                  </a:lnTo>
                  <a:lnTo>
                    <a:pt x="253" y="104"/>
                  </a:lnTo>
                  <a:lnTo>
                    <a:pt x="253" y="100"/>
                  </a:lnTo>
                  <a:lnTo>
                    <a:pt x="256" y="97"/>
                  </a:lnTo>
                  <a:lnTo>
                    <a:pt x="258" y="90"/>
                  </a:lnTo>
                  <a:lnTo>
                    <a:pt x="261" y="87"/>
                  </a:lnTo>
                  <a:lnTo>
                    <a:pt x="264" y="85"/>
                  </a:lnTo>
                  <a:lnTo>
                    <a:pt x="265" y="81"/>
                  </a:lnTo>
                  <a:lnTo>
                    <a:pt x="268" y="79"/>
                  </a:lnTo>
                  <a:lnTo>
                    <a:pt x="277" y="81"/>
                  </a:lnTo>
                  <a:lnTo>
                    <a:pt x="281" y="81"/>
                  </a:lnTo>
                  <a:lnTo>
                    <a:pt x="286" y="79"/>
                  </a:lnTo>
                  <a:lnTo>
                    <a:pt x="290" y="78"/>
                  </a:lnTo>
                  <a:lnTo>
                    <a:pt x="294" y="79"/>
                  </a:lnTo>
                  <a:lnTo>
                    <a:pt x="300" y="79"/>
                  </a:lnTo>
                  <a:lnTo>
                    <a:pt x="306" y="78"/>
                  </a:lnTo>
                  <a:lnTo>
                    <a:pt x="312" y="75"/>
                  </a:lnTo>
                  <a:lnTo>
                    <a:pt x="315" y="72"/>
                  </a:lnTo>
                  <a:lnTo>
                    <a:pt x="319" y="71"/>
                  </a:lnTo>
                  <a:lnTo>
                    <a:pt x="324" y="68"/>
                  </a:lnTo>
                  <a:lnTo>
                    <a:pt x="327" y="65"/>
                  </a:lnTo>
                  <a:lnTo>
                    <a:pt x="333" y="62"/>
                  </a:lnTo>
                  <a:lnTo>
                    <a:pt x="337" y="57"/>
                  </a:lnTo>
                  <a:lnTo>
                    <a:pt x="338" y="53"/>
                  </a:lnTo>
                  <a:lnTo>
                    <a:pt x="337" y="50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43" y="46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7" y="53"/>
                  </a:lnTo>
                  <a:lnTo>
                    <a:pt x="353" y="53"/>
                  </a:lnTo>
                  <a:lnTo>
                    <a:pt x="356" y="47"/>
                  </a:lnTo>
                  <a:lnTo>
                    <a:pt x="358" y="44"/>
                  </a:lnTo>
                  <a:lnTo>
                    <a:pt x="361" y="43"/>
                  </a:lnTo>
                  <a:lnTo>
                    <a:pt x="365" y="44"/>
                  </a:lnTo>
                  <a:lnTo>
                    <a:pt x="369" y="46"/>
                  </a:lnTo>
                  <a:lnTo>
                    <a:pt x="377" y="47"/>
                  </a:lnTo>
                  <a:lnTo>
                    <a:pt x="383" y="46"/>
                  </a:lnTo>
                  <a:lnTo>
                    <a:pt x="387" y="46"/>
                  </a:lnTo>
                  <a:lnTo>
                    <a:pt x="388" y="49"/>
                  </a:lnTo>
                  <a:lnTo>
                    <a:pt x="388" y="53"/>
                  </a:lnTo>
                  <a:lnTo>
                    <a:pt x="390" y="57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5"/>
                  </a:lnTo>
                  <a:lnTo>
                    <a:pt x="390" y="68"/>
                  </a:lnTo>
                  <a:lnTo>
                    <a:pt x="390" y="69"/>
                  </a:lnTo>
                  <a:lnTo>
                    <a:pt x="387" y="72"/>
                  </a:lnTo>
                  <a:lnTo>
                    <a:pt x="386" y="77"/>
                  </a:lnTo>
                  <a:lnTo>
                    <a:pt x="387" y="79"/>
                  </a:lnTo>
                  <a:lnTo>
                    <a:pt x="388" y="84"/>
                  </a:lnTo>
                  <a:lnTo>
                    <a:pt x="391" y="90"/>
                  </a:lnTo>
                  <a:lnTo>
                    <a:pt x="393" y="96"/>
                  </a:lnTo>
                  <a:lnTo>
                    <a:pt x="396" y="102"/>
                  </a:lnTo>
                  <a:lnTo>
                    <a:pt x="400" y="107"/>
                  </a:lnTo>
                  <a:lnTo>
                    <a:pt x="405" y="112"/>
                  </a:lnTo>
                  <a:lnTo>
                    <a:pt x="408" y="112"/>
                  </a:lnTo>
                  <a:lnTo>
                    <a:pt x="409" y="115"/>
                  </a:lnTo>
                  <a:lnTo>
                    <a:pt x="408" y="118"/>
                  </a:lnTo>
                  <a:lnTo>
                    <a:pt x="408" y="121"/>
                  </a:lnTo>
                  <a:lnTo>
                    <a:pt x="409" y="125"/>
                  </a:lnTo>
                  <a:lnTo>
                    <a:pt x="410" y="129"/>
                  </a:lnTo>
                  <a:lnTo>
                    <a:pt x="412" y="132"/>
                  </a:lnTo>
                  <a:lnTo>
                    <a:pt x="413" y="134"/>
                  </a:lnTo>
                  <a:lnTo>
                    <a:pt x="416" y="134"/>
                  </a:lnTo>
                  <a:lnTo>
                    <a:pt x="418" y="131"/>
                  </a:lnTo>
                  <a:lnTo>
                    <a:pt x="421" y="128"/>
                  </a:lnTo>
                  <a:lnTo>
                    <a:pt x="425" y="129"/>
                  </a:lnTo>
                  <a:lnTo>
                    <a:pt x="430" y="131"/>
                  </a:lnTo>
                  <a:lnTo>
                    <a:pt x="434" y="132"/>
                  </a:lnTo>
                  <a:lnTo>
                    <a:pt x="438" y="134"/>
                  </a:lnTo>
                  <a:lnTo>
                    <a:pt x="443" y="137"/>
                  </a:lnTo>
                  <a:lnTo>
                    <a:pt x="447" y="135"/>
                  </a:lnTo>
                  <a:lnTo>
                    <a:pt x="450" y="137"/>
                  </a:lnTo>
                  <a:lnTo>
                    <a:pt x="453" y="138"/>
                  </a:lnTo>
                  <a:lnTo>
                    <a:pt x="458" y="140"/>
                  </a:lnTo>
                  <a:lnTo>
                    <a:pt x="460" y="141"/>
                  </a:lnTo>
                  <a:lnTo>
                    <a:pt x="465" y="140"/>
                  </a:lnTo>
                  <a:lnTo>
                    <a:pt x="471" y="140"/>
                  </a:lnTo>
                  <a:lnTo>
                    <a:pt x="477" y="137"/>
                  </a:lnTo>
                  <a:lnTo>
                    <a:pt x="481" y="138"/>
                  </a:lnTo>
                  <a:lnTo>
                    <a:pt x="485" y="140"/>
                  </a:lnTo>
                  <a:lnTo>
                    <a:pt x="488" y="143"/>
                  </a:lnTo>
                  <a:lnTo>
                    <a:pt x="491" y="143"/>
                  </a:lnTo>
                  <a:lnTo>
                    <a:pt x="488" y="147"/>
                  </a:lnTo>
                  <a:lnTo>
                    <a:pt x="487" y="151"/>
                  </a:lnTo>
                  <a:lnTo>
                    <a:pt x="484" y="157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1" y="169"/>
                  </a:lnTo>
                  <a:lnTo>
                    <a:pt x="471" y="191"/>
                  </a:lnTo>
                  <a:lnTo>
                    <a:pt x="468" y="196"/>
                  </a:lnTo>
                  <a:lnTo>
                    <a:pt x="466" y="199"/>
                  </a:lnTo>
                  <a:lnTo>
                    <a:pt x="463" y="206"/>
                  </a:lnTo>
                  <a:lnTo>
                    <a:pt x="456" y="228"/>
                  </a:lnTo>
                  <a:lnTo>
                    <a:pt x="456" y="231"/>
                  </a:lnTo>
                  <a:lnTo>
                    <a:pt x="453" y="238"/>
                  </a:lnTo>
                  <a:lnTo>
                    <a:pt x="443" y="265"/>
                  </a:lnTo>
                  <a:lnTo>
                    <a:pt x="440" y="272"/>
                  </a:lnTo>
                  <a:lnTo>
                    <a:pt x="430" y="293"/>
                  </a:lnTo>
                  <a:lnTo>
                    <a:pt x="428" y="300"/>
                  </a:lnTo>
                  <a:lnTo>
                    <a:pt x="427" y="300"/>
                  </a:lnTo>
                  <a:lnTo>
                    <a:pt x="425" y="303"/>
                  </a:lnTo>
                  <a:lnTo>
                    <a:pt x="425" y="306"/>
                  </a:lnTo>
                  <a:lnTo>
                    <a:pt x="421" y="315"/>
                  </a:lnTo>
                  <a:lnTo>
                    <a:pt x="415" y="332"/>
                  </a:lnTo>
                  <a:lnTo>
                    <a:pt x="412" y="338"/>
                  </a:lnTo>
                  <a:lnTo>
                    <a:pt x="406" y="353"/>
                  </a:lnTo>
                  <a:lnTo>
                    <a:pt x="400" y="368"/>
                  </a:lnTo>
                  <a:lnTo>
                    <a:pt x="399" y="373"/>
                  </a:lnTo>
                  <a:lnTo>
                    <a:pt x="397" y="378"/>
                  </a:lnTo>
                  <a:lnTo>
                    <a:pt x="396" y="384"/>
                  </a:lnTo>
                  <a:lnTo>
                    <a:pt x="393" y="394"/>
                  </a:lnTo>
                  <a:lnTo>
                    <a:pt x="391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1" y="409"/>
                  </a:lnTo>
                  <a:lnTo>
                    <a:pt x="387" y="419"/>
                  </a:lnTo>
                  <a:lnTo>
                    <a:pt x="386" y="420"/>
                  </a:lnTo>
                  <a:lnTo>
                    <a:pt x="380" y="440"/>
                  </a:lnTo>
                  <a:lnTo>
                    <a:pt x="375" y="445"/>
                  </a:lnTo>
                  <a:lnTo>
                    <a:pt x="372" y="454"/>
                  </a:lnTo>
                  <a:lnTo>
                    <a:pt x="372" y="456"/>
                  </a:lnTo>
                  <a:lnTo>
                    <a:pt x="363" y="472"/>
                  </a:lnTo>
                  <a:lnTo>
                    <a:pt x="359" y="488"/>
                  </a:lnTo>
                  <a:lnTo>
                    <a:pt x="358" y="488"/>
                  </a:lnTo>
                  <a:lnTo>
                    <a:pt x="358" y="490"/>
                  </a:lnTo>
                  <a:lnTo>
                    <a:pt x="355" y="497"/>
                  </a:lnTo>
                  <a:lnTo>
                    <a:pt x="355" y="506"/>
                  </a:lnTo>
                  <a:lnTo>
                    <a:pt x="355" y="506"/>
                  </a:lnTo>
                  <a:lnTo>
                    <a:pt x="350" y="519"/>
                  </a:lnTo>
                  <a:lnTo>
                    <a:pt x="349" y="525"/>
                  </a:lnTo>
                  <a:lnTo>
                    <a:pt x="344" y="548"/>
                  </a:lnTo>
                  <a:lnTo>
                    <a:pt x="343" y="560"/>
                  </a:lnTo>
                  <a:lnTo>
                    <a:pt x="343" y="560"/>
                  </a:lnTo>
                  <a:lnTo>
                    <a:pt x="343" y="567"/>
                  </a:lnTo>
                  <a:lnTo>
                    <a:pt x="343" y="572"/>
                  </a:lnTo>
                  <a:lnTo>
                    <a:pt x="343" y="573"/>
                  </a:lnTo>
                  <a:lnTo>
                    <a:pt x="344" y="575"/>
                  </a:lnTo>
                  <a:lnTo>
                    <a:pt x="344" y="576"/>
                  </a:lnTo>
                  <a:lnTo>
                    <a:pt x="336" y="601"/>
                  </a:lnTo>
                  <a:lnTo>
                    <a:pt x="334" y="603"/>
                  </a:lnTo>
                  <a:lnTo>
                    <a:pt x="333" y="603"/>
                  </a:lnTo>
                  <a:lnTo>
                    <a:pt x="333" y="604"/>
                  </a:lnTo>
                  <a:lnTo>
                    <a:pt x="331" y="604"/>
                  </a:lnTo>
                  <a:lnTo>
                    <a:pt x="331" y="609"/>
                  </a:lnTo>
                  <a:lnTo>
                    <a:pt x="330" y="613"/>
                  </a:lnTo>
                  <a:lnTo>
                    <a:pt x="325" y="620"/>
                  </a:lnTo>
                  <a:lnTo>
                    <a:pt x="324" y="625"/>
                  </a:lnTo>
                  <a:lnTo>
                    <a:pt x="318" y="638"/>
                  </a:lnTo>
                  <a:lnTo>
                    <a:pt x="311" y="653"/>
                  </a:lnTo>
                  <a:lnTo>
                    <a:pt x="311" y="654"/>
                  </a:lnTo>
                  <a:lnTo>
                    <a:pt x="299" y="676"/>
                  </a:lnTo>
                  <a:lnTo>
                    <a:pt x="293" y="686"/>
                  </a:lnTo>
                  <a:lnTo>
                    <a:pt x="293" y="688"/>
                  </a:lnTo>
                  <a:lnTo>
                    <a:pt x="288" y="700"/>
                  </a:lnTo>
                  <a:lnTo>
                    <a:pt x="283" y="711"/>
                  </a:lnTo>
                  <a:lnTo>
                    <a:pt x="280" y="716"/>
                  </a:lnTo>
                  <a:lnTo>
                    <a:pt x="280" y="720"/>
                  </a:lnTo>
                  <a:lnTo>
                    <a:pt x="280" y="720"/>
                  </a:lnTo>
                  <a:lnTo>
                    <a:pt x="277" y="720"/>
                  </a:lnTo>
                  <a:lnTo>
                    <a:pt x="271" y="719"/>
                  </a:lnTo>
                  <a:lnTo>
                    <a:pt x="265" y="719"/>
                  </a:lnTo>
                  <a:lnTo>
                    <a:pt x="259" y="719"/>
                  </a:lnTo>
                  <a:lnTo>
                    <a:pt x="255" y="716"/>
                  </a:lnTo>
                  <a:lnTo>
                    <a:pt x="250" y="713"/>
                  </a:lnTo>
                  <a:lnTo>
                    <a:pt x="247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39" y="710"/>
                  </a:lnTo>
                  <a:lnTo>
                    <a:pt x="236" y="710"/>
                  </a:lnTo>
                  <a:lnTo>
                    <a:pt x="230" y="711"/>
                  </a:lnTo>
                  <a:lnTo>
                    <a:pt x="222" y="709"/>
                  </a:lnTo>
                  <a:lnTo>
                    <a:pt x="218" y="707"/>
                  </a:lnTo>
                  <a:lnTo>
                    <a:pt x="216" y="704"/>
                  </a:lnTo>
                  <a:lnTo>
                    <a:pt x="218" y="701"/>
                  </a:lnTo>
                  <a:lnTo>
                    <a:pt x="219" y="697"/>
                  </a:lnTo>
                  <a:lnTo>
                    <a:pt x="219" y="694"/>
                  </a:lnTo>
                  <a:lnTo>
                    <a:pt x="216" y="689"/>
                  </a:lnTo>
                  <a:lnTo>
                    <a:pt x="209" y="688"/>
                  </a:lnTo>
                  <a:lnTo>
                    <a:pt x="200" y="688"/>
                  </a:lnTo>
                  <a:lnTo>
                    <a:pt x="191" y="689"/>
                  </a:lnTo>
                  <a:lnTo>
                    <a:pt x="180" y="689"/>
                  </a:lnTo>
                  <a:lnTo>
                    <a:pt x="171" y="688"/>
                  </a:lnTo>
                  <a:lnTo>
                    <a:pt x="162" y="686"/>
                  </a:lnTo>
                  <a:lnTo>
                    <a:pt x="155" y="682"/>
                  </a:lnTo>
                  <a:lnTo>
                    <a:pt x="150" y="678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2" y="676"/>
                  </a:lnTo>
                  <a:lnTo>
                    <a:pt x="136" y="682"/>
                  </a:lnTo>
                  <a:lnTo>
                    <a:pt x="134" y="686"/>
                  </a:lnTo>
                  <a:lnTo>
                    <a:pt x="134" y="689"/>
                  </a:lnTo>
                  <a:lnTo>
                    <a:pt x="134" y="695"/>
                  </a:lnTo>
                  <a:lnTo>
                    <a:pt x="134" y="700"/>
                  </a:lnTo>
                  <a:lnTo>
                    <a:pt x="131" y="706"/>
                  </a:lnTo>
                  <a:lnTo>
                    <a:pt x="128" y="710"/>
                  </a:lnTo>
                  <a:lnTo>
                    <a:pt x="128" y="717"/>
                  </a:lnTo>
                  <a:lnTo>
                    <a:pt x="127" y="722"/>
                  </a:lnTo>
                  <a:lnTo>
                    <a:pt x="128" y="728"/>
                  </a:lnTo>
                  <a:lnTo>
                    <a:pt x="125" y="731"/>
                  </a:lnTo>
                  <a:lnTo>
                    <a:pt x="121" y="732"/>
                  </a:lnTo>
                  <a:lnTo>
                    <a:pt x="114" y="731"/>
                  </a:lnTo>
                  <a:lnTo>
                    <a:pt x="109" y="728"/>
                  </a:lnTo>
                  <a:lnTo>
                    <a:pt x="106" y="725"/>
                  </a:lnTo>
                  <a:lnTo>
                    <a:pt x="100" y="725"/>
                  </a:lnTo>
                  <a:lnTo>
                    <a:pt x="97" y="725"/>
                  </a:lnTo>
                  <a:lnTo>
                    <a:pt x="92" y="725"/>
                  </a:lnTo>
                  <a:lnTo>
                    <a:pt x="87" y="726"/>
                  </a:lnTo>
                  <a:lnTo>
                    <a:pt x="84" y="729"/>
                  </a:lnTo>
                  <a:lnTo>
                    <a:pt x="80" y="731"/>
                  </a:lnTo>
                  <a:lnTo>
                    <a:pt x="71" y="729"/>
                  </a:lnTo>
                  <a:lnTo>
                    <a:pt x="64" y="729"/>
                  </a:lnTo>
                  <a:lnTo>
                    <a:pt x="58" y="731"/>
                  </a:lnTo>
                  <a:lnTo>
                    <a:pt x="50" y="733"/>
                  </a:lnTo>
                  <a:lnTo>
                    <a:pt x="45" y="736"/>
                  </a:lnTo>
                  <a:lnTo>
                    <a:pt x="39" y="739"/>
                  </a:lnTo>
                  <a:lnTo>
                    <a:pt x="34" y="735"/>
                  </a:lnTo>
                  <a:lnTo>
                    <a:pt x="31" y="729"/>
                  </a:lnTo>
                  <a:lnTo>
                    <a:pt x="30" y="728"/>
                  </a:lnTo>
                  <a:lnTo>
                    <a:pt x="25" y="726"/>
                  </a:lnTo>
                  <a:lnTo>
                    <a:pt x="20" y="725"/>
                  </a:lnTo>
                  <a:lnTo>
                    <a:pt x="18" y="722"/>
                  </a:lnTo>
                  <a:lnTo>
                    <a:pt x="12" y="720"/>
                  </a:lnTo>
                  <a:lnTo>
                    <a:pt x="6" y="720"/>
                  </a:lnTo>
                  <a:lnTo>
                    <a:pt x="3" y="714"/>
                  </a:lnTo>
                  <a:lnTo>
                    <a:pt x="2" y="709"/>
                  </a:lnTo>
                  <a:lnTo>
                    <a:pt x="0" y="698"/>
                  </a:lnTo>
                  <a:lnTo>
                    <a:pt x="2" y="692"/>
                  </a:lnTo>
                  <a:lnTo>
                    <a:pt x="2" y="684"/>
                  </a:lnTo>
                  <a:lnTo>
                    <a:pt x="5" y="673"/>
                  </a:lnTo>
                  <a:lnTo>
                    <a:pt x="8" y="666"/>
                  </a:lnTo>
                  <a:lnTo>
                    <a:pt x="11" y="659"/>
                  </a:lnTo>
                  <a:lnTo>
                    <a:pt x="14" y="654"/>
                  </a:lnTo>
                  <a:lnTo>
                    <a:pt x="18" y="647"/>
                  </a:lnTo>
                  <a:lnTo>
                    <a:pt x="20" y="639"/>
                  </a:lnTo>
                  <a:lnTo>
                    <a:pt x="18" y="632"/>
                  </a:lnTo>
                  <a:lnTo>
                    <a:pt x="17" y="626"/>
                  </a:lnTo>
                  <a:lnTo>
                    <a:pt x="15" y="622"/>
                  </a:lnTo>
                  <a:lnTo>
                    <a:pt x="8" y="620"/>
                  </a:lnTo>
                  <a:lnTo>
                    <a:pt x="8" y="619"/>
                  </a:lnTo>
                  <a:lnTo>
                    <a:pt x="8" y="613"/>
                  </a:lnTo>
                  <a:lnTo>
                    <a:pt x="9" y="609"/>
                  </a:lnTo>
                  <a:lnTo>
                    <a:pt x="9" y="603"/>
                  </a:lnTo>
                  <a:lnTo>
                    <a:pt x="8" y="600"/>
                  </a:lnTo>
                  <a:lnTo>
                    <a:pt x="5" y="595"/>
                  </a:lnTo>
                  <a:lnTo>
                    <a:pt x="3" y="591"/>
                  </a:lnTo>
                  <a:lnTo>
                    <a:pt x="2" y="587"/>
                  </a:lnTo>
                  <a:lnTo>
                    <a:pt x="2" y="582"/>
                  </a:lnTo>
                  <a:lnTo>
                    <a:pt x="5" y="576"/>
                  </a:lnTo>
                  <a:lnTo>
                    <a:pt x="9" y="570"/>
                  </a:lnTo>
                  <a:lnTo>
                    <a:pt x="12" y="566"/>
                  </a:lnTo>
                  <a:lnTo>
                    <a:pt x="15" y="562"/>
                  </a:lnTo>
                  <a:lnTo>
                    <a:pt x="18" y="557"/>
                  </a:lnTo>
                  <a:lnTo>
                    <a:pt x="21" y="554"/>
                  </a:lnTo>
                  <a:lnTo>
                    <a:pt x="24" y="551"/>
                  </a:lnTo>
                  <a:lnTo>
                    <a:pt x="27" y="548"/>
                  </a:lnTo>
                  <a:lnTo>
                    <a:pt x="30" y="548"/>
                  </a:lnTo>
                  <a:lnTo>
                    <a:pt x="31" y="550"/>
                  </a:lnTo>
                  <a:lnTo>
                    <a:pt x="33" y="550"/>
                  </a:lnTo>
                  <a:lnTo>
                    <a:pt x="37" y="545"/>
                  </a:lnTo>
                  <a:lnTo>
                    <a:pt x="42" y="541"/>
                  </a:lnTo>
                  <a:lnTo>
                    <a:pt x="46" y="537"/>
                  </a:lnTo>
                  <a:lnTo>
                    <a:pt x="52" y="532"/>
                  </a:lnTo>
                  <a:lnTo>
                    <a:pt x="55" y="528"/>
                  </a:lnTo>
                  <a:lnTo>
                    <a:pt x="56" y="522"/>
                  </a:lnTo>
                  <a:lnTo>
                    <a:pt x="56" y="519"/>
                  </a:lnTo>
                  <a:lnTo>
                    <a:pt x="59" y="520"/>
                  </a:lnTo>
                  <a:lnTo>
                    <a:pt x="62" y="520"/>
                  </a:lnTo>
                  <a:lnTo>
                    <a:pt x="62" y="520"/>
                  </a:lnTo>
                  <a:lnTo>
                    <a:pt x="65" y="525"/>
                  </a:lnTo>
                  <a:lnTo>
                    <a:pt x="67" y="526"/>
                  </a:lnTo>
                  <a:lnTo>
                    <a:pt x="67" y="531"/>
                  </a:lnTo>
                  <a:lnTo>
                    <a:pt x="67" y="532"/>
                  </a:lnTo>
                  <a:lnTo>
                    <a:pt x="68" y="535"/>
                  </a:lnTo>
                  <a:lnTo>
                    <a:pt x="71" y="537"/>
                  </a:lnTo>
                  <a:lnTo>
                    <a:pt x="75" y="538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80" y="532"/>
                  </a:lnTo>
                  <a:lnTo>
                    <a:pt x="81" y="531"/>
                  </a:lnTo>
                  <a:lnTo>
                    <a:pt x="84" y="529"/>
                  </a:lnTo>
                  <a:lnTo>
                    <a:pt x="90" y="529"/>
                  </a:lnTo>
                  <a:lnTo>
                    <a:pt x="94" y="531"/>
                  </a:lnTo>
                  <a:lnTo>
                    <a:pt x="100" y="531"/>
                  </a:lnTo>
                  <a:lnTo>
                    <a:pt x="106" y="531"/>
                  </a:lnTo>
                  <a:lnTo>
                    <a:pt x="112" y="531"/>
                  </a:lnTo>
                  <a:lnTo>
                    <a:pt x="112" y="529"/>
                  </a:lnTo>
                  <a:lnTo>
                    <a:pt x="114" y="526"/>
                  </a:lnTo>
                  <a:lnTo>
                    <a:pt x="114" y="523"/>
                  </a:lnTo>
                  <a:lnTo>
                    <a:pt x="114" y="519"/>
                  </a:lnTo>
                  <a:lnTo>
                    <a:pt x="117" y="513"/>
                  </a:lnTo>
                  <a:lnTo>
                    <a:pt x="119" y="515"/>
                  </a:lnTo>
                  <a:lnTo>
                    <a:pt x="124" y="519"/>
                  </a:lnTo>
                  <a:lnTo>
                    <a:pt x="128" y="523"/>
                  </a:lnTo>
                  <a:lnTo>
                    <a:pt x="131" y="528"/>
                  </a:lnTo>
                  <a:lnTo>
                    <a:pt x="136" y="531"/>
                  </a:lnTo>
                  <a:lnTo>
                    <a:pt x="137" y="531"/>
                  </a:lnTo>
                  <a:lnTo>
                    <a:pt x="140" y="534"/>
                  </a:lnTo>
                  <a:lnTo>
                    <a:pt x="143" y="537"/>
                  </a:lnTo>
                  <a:lnTo>
                    <a:pt x="146" y="538"/>
                  </a:lnTo>
                  <a:lnTo>
                    <a:pt x="149" y="538"/>
                  </a:lnTo>
                  <a:lnTo>
                    <a:pt x="155" y="539"/>
                  </a:lnTo>
                  <a:lnTo>
                    <a:pt x="162" y="539"/>
                  </a:lnTo>
                  <a:lnTo>
                    <a:pt x="167" y="539"/>
                  </a:lnTo>
                  <a:lnTo>
                    <a:pt x="168" y="537"/>
                  </a:lnTo>
                  <a:lnTo>
                    <a:pt x="169" y="535"/>
                  </a:lnTo>
                  <a:lnTo>
                    <a:pt x="174" y="535"/>
                  </a:lnTo>
                  <a:lnTo>
                    <a:pt x="178" y="537"/>
                  </a:lnTo>
                  <a:lnTo>
                    <a:pt x="183" y="538"/>
                  </a:lnTo>
                  <a:lnTo>
                    <a:pt x="187" y="539"/>
                  </a:lnTo>
                  <a:lnTo>
                    <a:pt x="190" y="541"/>
                  </a:lnTo>
                  <a:lnTo>
                    <a:pt x="190" y="54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837" name="Freeform 88"/>
            <p:cNvSpPr>
              <a:spLocks/>
            </p:cNvSpPr>
            <p:nvPr/>
          </p:nvSpPr>
          <p:spPr bwMode="auto">
            <a:xfrm>
              <a:off x="1112" y="3246"/>
              <a:ext cx="654" cy="745"/>
            </a:xfrm>
            <a:custGeom>
              <a:avLst/>
              <a:gdLst>
                <a:gd name="T0" fmla="*/ 312 w 654"/>
                <a:gd name="T1" fmla="*/ 741 h 745"/>
                <a:gd name="T2" fmla="*/ 312 w 654"/>
                <a:gd name="T3" fmla="*/ 703 h 745"/>
                <a:gd name="T4" fmla="*/ 259 w 654"/>
                <a:gd name="T5" fmla="*/ 670 h 745"/>
                <a:gd name="T6" fmla="*/ 222 w 654"/>
                <a:gd name="T7" fmla="*/ 640 h 745"/>
                <a:gd name="T8" fmla="*/ 231 w 654"/>
                <a:gd name="T9" fmla="*/ 600 h 745"/>
                <a:gd name="T10" fmla="*/ 219 w 654"/>
                <a:gd name="T11" fmla="*/ 578 h 745"/>
                <a:gd name="T12" fmla="*/ 209 w 654"/>
                <a:gd name="T13" fmla="*/ 537 h 745"/>
                <a:gd name="T14" fmla="*/ 225 w 654"/>
                <a:gd name="T15" fmla="*/ 526 h 745"/>
                <a:gd name="T16" fmla="*/ 225 w 654"/>
                <a:gd name="T17" fmla="*/ 501 h 745"/>
                <a:gd name="T18" fmla="*/ 205 w 654"/>
                <a:gd name="T19" fmla="*/ 479 h 745"/>
                <a:gd name="T20" fmla="*/ 180 w 654"/>
                <a:gd name="T21" fmla="*/ 448 h 745"/>
                <a:gd name="T22" fmla="*/ 196 w 654"/>
                <a:gd name="T23" fmla="*/ 403 h 745"/>
                <a:gd name="T24" fmla="*/ 162 w 654"/>
                <a:gd name="T25" fmla="*/ 384 h 745"/>
                <a:gd name="T26" fmla="*/ 146 w 654"/>
                <a:gd name="T27" fmla="*/ 375 h 745"/>
                <a:gd name="T28" fmla="*/ 102 w 654"/>
                <a:gd name="T29" fmla="*/ 385 h 745"/>
                <a:gd name="T30" fmla="*/ 78 w 654"/>
                <a:gd name="T31" fmla="*/ 356 h 745"/>
                <a:gd name="T32" fmla="*/ 71 w 654"/>
                <a:gd name="T33" fmla="*/ 315 h 745"/>
                <a:gd name="T34" fmla="*/ 75 w 654"/>
                <a:gd name="T35" fmla="*/ 285 h 745"/>
                <a:gd name="T36" fmla="*/ 74 w 654"/>
                <a:gd name="T37" fmla="*/ 251 h 745"/>
                <a:gd name="T38" fmla="*/ 35 w 654"/>
                <a:gd name="T39" fmla="*/ 238 h 745"/>
                <a:gd name="T40" fmla="*/ 9 w 654"/>
                <a:gd name="T41" fmla="*/ 210 h 745"/>
                <a:gd name="T42" fmla="*/ 37 w 654"/>
                <a:gd name="T43" fmla="*/ 168 h 745"/>
                <a:gd name="T44" fmla="*/ 46 w 654"/>
                <a:gd name="T45" fmla="*/ 128 h 745"/>
                <a:gd name="T46" fmla="*/ 55 w 654"/>
                <a:gd name="T47" fmla="*/ 71 h 745"/>
                <a:gd name="T48" fmla="*/ 99 w 654"/>
                <a:gd name="T49" fmla="*/ 38 h 745"/>
                <a:gd name="T50" fmla="*/ 166 w 654"/>
                <a:gd name="T51" fmla="*/ 13 h 745"/>
                <a:gd name="T52" fmla="*/ 224 w 654"/>
                <a:gd name="T53" fmla="*/ 3 h 745"/>
                <a:gd name="T54" fmla="*/ 265 w 654"/>
                <a:gd name="T55" fmla="*/ 27 h 745"/>
                <a:gd name="T56" fmla="*/ 307 w 654"/>
                <a:gd name="T57" fmla="*/ 85 h 745"/>
                <a:gd name="T58" fmla="*/ 344 w 654"/>
                <a:gd name="T59" fmla="*/ 141 h 745"/>
                <a:gd name="T60" fmla="*/ 368 w 654"/>
                <a:gd name="T61" fmla="*/ 193 h 745"/>
                <a:gd name="T62" fmla="*/ 362 w 654"/>
                <a:gd name="T63" fmla="*/ 244 h 745"/>
                <a:gd name="T64" fmla="*/ 381 w 654"/>
                <a:gd name="T65" fmla="*/ 276 h 745"/>
                <a:gd name="T66" fmla="*/ 353 w 654"/>
                <a:gd name="T67" fmla="*/ 325 h 745"/>
                <a:gd name="T68" fmla="*/ 391 w 654"/>
                <a:gd name="T69" fmla="*/ 365 h 745"/>
                <a:gd name="T70" fmla="*/ 441 w 654"/>
                <a:gd name="T71" fmla="*/ 401 h 745"/>
                <a:gd name="T72" fmla="*/ 493 w 654"/>
                <a:gd name="T73" fmla="*/ 443 h 745"/>
                <a:gd name="T74" fmla="*/ 501 w 654"/>
                <a:gd name="T75" fmla="*/ 479 h 745"/>
                <a:gd name="T76" fmla="*/ 537 w 654"/>
                <a:gd name="T77" fmla="*/ 441 h 745"/>
                <a:gd name="T78" fmla="*/ 541 w 654"/>
                <a:gd name="T79" fmla="*/ 419 h 745"/>
                <a:gd name="T80" fmla="*/ 568 w 654"/>
                <a:gd name="T81" fmla="*/ 393 h 745"/>
                <a:gd name="T82" fmla="*/ 613 w 654"/>
                <a:gd name="T83" fmla="*/ 403 h 745"/>
                <a:gd name="T84" fmla="*/ 640 w 654"/>
                <a:gd name="T85" fmla="*/ 422 h 745"/>
                <a:gd name="T86" fmla="*/ 650 w 654"/>
                <a:gd name="T87" fmla="*/ 447 h 745"/>
                <a:gd name="T88" fmla="*/ 634 w 654"/>
                <a:gd name="T89" fmla="*/ 481 h 745"/>
                <a:gd name="T90" fmla="*/ 620 w 654"/>
                <a:gd name="T91" fmla="*/ 522 h 745"/>
                <a:gd name="T92" fmla="*/ 607 w 654"/>
                <a:gd name="T93" fmla="*/ 566 h 745"/>
                <a:gd name="T94" fmla="*/ 593 w 654"/>
                <a:gd name="T95" fmla="*/ 597 h 745"/>
                <a:gd name="T96" fmla="*/ 590 w 654"/>
                <a:gd name="T97" fmla="*/ 622 h 745"/>
                <a:gd name="T98" fmla="*/ 568 w 654"/>
                <a:gd name="T99" fmla="*/ 653 h 745"/>
                <a:gd name="T100" fmla="*/ 563 w 654"/>
                <a:gd name="T101" fmla="*/ 670 h 745"/>
                <a:gd name="T102" fmla="*/ 543 w 654"/>
                <a:gd name="T103" fmla="*/ 678 h 745"/>
                <a:gd name="T104" fmla="*/ 532 w 654"/>
                <a:gd name="T105" fmla="*/ 698 h 745"/>
                <a:gd name="T106" fmla="*/ 521 w 654"/>
                <a:gd name="T107" fmla="*/ 707 h 745"/>
                <a:gd name="T108" fmla="*/ 484 w 654"/>
                <a:gd name="T109" fmla="*/ 717 h 745"/>
                <a:gd name="T110" fmla="*/ 463 w 654"/>
                <a:gd name="T111" fmla="*/ 732 h 745"/>
                <a:gd name="T112" fmla="*/ 453 w 654"/>
                <a:gd name="T113" fmla="*/ 737 h 745"/>
                <a:gd name="T114" fmla="*/ 429 w 654"/>
                <a:gd name="T115" fmla="*/ 742 h 745"/>
                <a:gd name="T116" fmla="*/ 393 w 654"/>
                <a:gd name="T117" fmla="*/ 735 h 7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54"/>
                <a:gd name="T178" fmla="*/ 0 h 745"/>
                <a:gd name="T179" fmla="*/ 654 w 654"/>
                <a:gd name="T180" fmla="*/ 745 h 7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54" h="745">
                  <a:moveTo>
                    <a:pt x="385" y="735"/>
                  </a:moveTo>
                  <a:lnTo>
                    <a:pt x="379" y="735"/>
                  </a:lnTo>
                  <a:lnTo>
                    <a:pt x="369" y="735"/>
                  </a:lnTo>
                  <a:lnTo>
                    <a:pt x="368" y="734"/>
                  </a:lnTo>
                  <a:lnTo>
                    <a:pt x="366" y="735"/>
                  </a:lnTo>
                  <a:lnTo>
                    <a:pt x="356" y="737"/>
                  </a:lnTo>
                  <a:lnTo>
                    <a:pt x="349" y="738"/>
                  </a:lnTo>
                  <a:lnTo>
                    <a:pt x="337" y="739"/>
                  </a:lnTo>
                  <a:lnTo>
                    <a:pt x="327" y="742"/>
                  </a:lnTo>
                  <a:lnTo>
                    <a:pt x="313" y="745"/>
                  </a:lnTo>
                  <a:lnTo>
                    <a:pt x="312" y="741"/>
                  </a:lnTo>
                  <a:lnTo>
                    <a:pt x="310" y="737"/>
                  </a:lnTo>
                  <a:lnTo>
                    <a:pt x="313" y="732"/>
                  </a:lnTo>
                  <a:lnTo>
                    <a:pt x="313" y="728"/>
                  </a:lnTo>
                  <a:lnTo>
                    <a:pt x="313" y="726"/>
                  </a:lnTo>
                  <a:lnTo>
                    <a:pt x="312" y="725"/>
                  </a:lnTo>
                  <a:lnTo>
                    <a:pt x="310" y="723"/>
                  </a:lnTo>
                  <a:lnTo>
                    <a:pt x="312" y="719"/>
                  </a:lnTo>
                  <a:lnTo>
                    <a:pt x="313" y="716"/>
                  </a:lnTo>
                  <a:lnTo>
                    <a:pt x="313" y="710"/>
                  </a:lnTo>
                  <a:lnTo>
                    <a:pt x="313" y="707"/>
                  </a:lnTo>
                  <a:lnTo>
                    <a:pt x="312" y="703"/>
                  </a:lnTo>
                  <a:lnTo>
                    <a:pt x="310" y="700"/>
                  </a:lnTo>
                  <a:lnTo>
                    <a:pt x="307" y="695"/>
                  </a:lnTo>
                  <a:lnTo>
                    <a:pt x="299" y="694"/>
                  </a:lnTo>
                  <a:lnTo>
                    <a:pt x="294" y="691"/>
                  </a:lnTo>
                  <a:lnTo>
                    <a:pt x="285" y="681"/>
                  </a:lnTo>
                  <a:lnTo>
                    <a:pt x="282" y="676"/>
                  </a:lnTo>
                  <a:lnTo>
                    <a:pt x="278" y="673"/>
                  </a:lnTo>
                  <a:lnTo>
                    <a:pt x="275" y="670"/>
                  </a:lnTo>
                  <a:lnTo>
                    <a:pt x="269" y="670"/>
                  </a:lnTo>
                  <a:lnTo>
                    <a:pt x="263" y="669"/>
                  </a:lnTo>
                  <a:lnTo>
                    <a:pt x="259" y="670"/>
                  </a:lnTo>
                  <a:lnTo>
                    <a:pt x="253" y="667"/>
                  </a:lnTo>
                  <a:lnTo>
                    <a:pt x="249" y="664"/>
                  </a:lnTo>
                  <a:lnTo>
                    <a:pt x="246" y="660"/>
                  </a:lnTo>
                  <a:lnTo>
                    <a:pt x="243" y="656"/>
                  </a:lnTo>
                  <a:lnTo>
                    <a:pt x="238" y="654"/>
                  </a:lnTo>
                  <a:lnTo>
                    <a:pt x="235" y="654"/>
                  </a:lnTo>
                  <a:lnTo>
                    <a:pt x="232" y="651"/>
                  </a:lnTo>
                  <a:lnTo>
                    <a:pt x="231" y="647"/>
                  </a:lnTo>
                  <a:lnTo>
                    <a:pt x="228" y="641"/>
                  </a:lnTo>
                  <a:lnTo>
                    <a:pt x="227" y="641"/>
                  </a:lnTo>
                  <a:lnTo>
                    <a:pt x="222" y="640"/>
                  </a:lnTo>
                  <a:lnTo>
                    <a:pt x="219" y="638"/>
                  </a:lnTo>
                  <a:lnTo>
                    <a:pt x="216" y="637"/>
                  </a:lnTo>
                  <a:lnTo>
                    <a:pt x="216" y="634"/>
                  </a:lnTo>
                  <a:lnTo>
                    <a:pt x="215" y="626"/>
                  </a:lnTo>
                  <a:lnTo>
                    <a:pt x="215" y="623"/>
                  </a:lnTo>
                  <a:lnTo>
                    <a:pt x="219" y="617"/>
                  </a:lnTo>
                  <a:lnTo>
                    <a:pt x="221" y="613"/>
                  </a:lnTo>
                  <a:lnTo>
                    <a:pt x="224" y="609"/>
                  </a:lnTo>
                  <a:lnTo>
                    <a:pt x="227" y="606"/>
                  </a:lnTo>
                  <a:lnTo>
                    <a:pt x="230" y="603"/>
                  </a:lnTo>
                  <a:lnTo>
                    <a:pt x="231" y="600"/>
                  </a:lnTo>
                  <a:lnTo>
                    <a:pt x="232" y="595"/>
                  </a:lnTo>
                  <a:lnTo>
                    <a:pt x="231" y="591"/>
                  </a:lnTo>
                  <a:lnTo>
                    <a:pt x="231" y="588"/>
                  </a:lnTo>
                  <a:lnTo>
                    <a:pt x="228" y="587"/>
                  </a:lnTo>
                  <a:lnTo>
                    <a:pt x="224" y="587"/>
                  </a:lnTo>
                  <a:lnTo>
                    <a:pt x="221" y="587"/>
                  </a:lnTo>
                  <a:lnTo>
                    <a:pt x="219" y="585"/>
                  </a:lnTo>
                  <a:lnTo>
                    <a:pt x="216" y="584"/>
                  </a:lnTo>
                  <a:lnTo>
                    <a:pt x="215" y="582"/>
                  </a:lnTo>
                  <a:lnTo>
                    <a:pt x="216" y="579"/>
                  </a:lnTo>
                  <a:lnTo>
                    <a:pt x="219" y="578"/>
                  </a:lnTo>
                  <a:lnTo>
                    <a:pt x="219" y="575"/>
                  </a:lnTo>
                  <a:lnTo>
                    <a:pt x="221" y="573"/>
                  </a:lnTo>
                  <a:lnTo>
                    <a:pt x="224" y="569"/>
                  </a:lnTo>
                  <a:lnTo>
                    <a:pt x="221" y="565"/>
                  </a:lnTo>
                  <a:lnTo>
                    <a:pt x="219" y="560"/>
                  </a:lnTo>
                  <a:lnTo>
                    <a:pt x="219" y="556"/>
                  </a:lnTo>
                  <a:lnTo>
                    <a:pt x="218" y="553"/>
                  </a:lnTo>
                  <a:lnTo>
                    <a:pt x="215" y="547"/>
                  </a:lnTo>
                  <a:lnTo>
                    <a:pt x="213" y="544"/>
                  </a:lnTo>
                  <a:lnTo>
                    <a:pt x="212" y="540"/>
                  </a:lnTo>
                  <a:lnTo>
                    <a:pt x="209" y="537"/>
                  </a:lnTo>
                  <a:lnTo>
                    <a:pt x="207" y="534"/>
                  </a:lnTo>
                  <a:lnTo>
                    <a:pt x="205" y="532"/>
                  </a:lnTo>
                  <a:lnTo>
                    <a:pt x="205" y="529"/>
                  </a:lnTo>
                  <a:lnTo>
                    <a:pt x="206" y="528"/>
                  </a:lnTo>
                  <a:lnTo>
                    <a:pt x="209" y="528"/>
                  </a:lnTo>
                  <a:lnTo>
                    <a:pt x="210" y="528"/>
                  </a:lnTo>
                  <a:lnTo>
                    <a:pt x="213" y="529"/>
                  </a:lnTo>
                  <a:lnTo>
                    <a:pt x="216" y="531"/>
                  </a:lnTo>
                  <a:lnTo>
                    <a:pt x="219" y="529"/>
                  </a:lnTo>
                  <a:lnTo>
                    <a:pt x="222" y="528"/>
                  </a:lnTo>
                  <a:lnTo>
                    <a:pt x="225" y="526"/>
                  </a:lnTo>
                  <a:lnTo>
                    <a:pt x="227" y="525"/>
                  </a:lnTo>
                  <a:lnTo>
                    <a:pt x="228" y="523"/>
                  </a:lnTo>
                  <a:lnTo>
                    <a:pt x="230" y="520"/>
                  </a:lnTo>
                  <a:lnTo>
                    <a:pt x="230" y="518"/>
                  </a:lnTo>
                  <a:lnTo>
                    <a:pt x="230" y="513"/>
                  </a:lnTo>
                  <a:lnTo>
                    <a:pt x="228" y="512"/>
                  </a:lnTo>
                  <a:lnTo>
                    <a:pt x="227" y="510"/>
                  </a:lnTo>
                  <a:lnTo>
                    <a:pt x="225" y="509"/>
                  </a:lnTo>
                  <a:lnTo>
                    <a:pt x="224" y="507"/>
                  </a:lnTo>
                  <a:lnTo>
                    <a:pt x="225" y="504"/>
                  </a:lnTo>
                  <a:lnTo>
                    <a:pt x="225" y="501"/>
                  </a:lnTo>
                  <a:lnTo>
                    <a:pt x="227" y="497"/>
                  </a:lnTo>
                  <a:lnTo>
                    <a:pt x="225" y="494"/>
                  </a:lnTo>
                  <a:lnTo>
                    <a:pt x="224" y="491"/>
                  </a:lnTo>
                  <a:lnTo>
                    <a:pt x="222" y="490"/>
                  </a:lnTo>
                  <a:lnTo>
                    <a:pt x="219" y="490"/>
                  </a:lnTo>
                  <a:lnTo>
                    <a:pt x="216" y="490"/>
                  </a:lnTo>
                  <a:lnTo>
                    <a:pt x="213" y="488"/>
                  </a:lnTo>
                  <a:lnTo>
                    <a:pt x="210" y="488"/>
                  </a:lnTo>
                  <a:lnTo>
                    <a:pt x="207" y="485"/>
                  </a:lnTo>
                  <a:lnTo>
                    <a:pt x="206" y="482"/>
                  </a:lnTo>
                  <a:lnTo>
                    <a:pt x="205" y="479"/>
                  </a:lnTo>
                  <a:lnTo>
                    <a:pt x="203" y="475"/>
                  </a:lnTo>
                  <a:lnTo>
                    <a:pt x="202" y="472"/>
                  </a:lnTo>
                  <a:lnTo>
                    <a:pt x="199" y="468"/>
                  </a:lnTo>
                  <a:lnTo>
                    <a:pt x="197" y="463"/>
                  </a:lnTo>
                  <a:lnTo>
                    <a:pt x="196" y="460"/>
                  </a:lnTo>
                  <a:lnTo>
                    <a:pt x="193" y="459"/>
                  </a:lnTo>
                  <a:lnTo>
                    <a:pt x="188" y="457"/>
                  </a:lnTo>
                  <a:lnTo>
                    <a:pt x="184" y="456"/>
                  </a:lnTo>
                  <a:lnTo>
                    <a:pt x="181" y="454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80" y="446"/>
                  </a:lnTo>
                  <a:lnTo>
                    <a:pt x="182" y="440"/>
                  </a:lnTo>
                  <a:lnTo>
                    <a:pt x="184" y="434"/>
                  </a:lnTo>
                  <a:lnTo>
                    <a:pt x="185" y="431"/>
                  </a:lnTo>
                  <a:lnTo>
                    <a:pt x="187" y="428"/>
                  </a:lnTo>
                  <a:lnTo>
                    <a:pt x="188" y="425"/>
                  </a:lnTo>
                  <a:lnTo>
                    <a:pt x="190" y="421"/>
                  </a:lnTo>
                  <a:lnTo>
                    <a:pt x="193" y="415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6" y="403"/>
                  </a:lnTo>
                  <a:lnTo>
                    <a:pt x="196" y="400"/>
                  </a:lnTo>
                  <a:lnTo>
                    <a:pt x="194" y="398"/>
                  </a:lnTo>
                  <a:lnTo>
                    <a:pt x="190" y="398"/>
                  </a:lnTo>
                  <a:lnTo>
                    <a:pt x="185" y="396"/>
                  </a:lnTo>
                  <a:lnTo>
                    <a:pt x="184" y="393"/>
                  </a:lnTo>
                  <a:lnTo>
                    <a:pt x="181" y="390"/>
                  </a:lnTo>
                  <a:lnTo>
                    <a:pt x="180" y="387"/>
                  </a:lnTo>
                  <a:lnTo>
                    <a:pt x="177" y="385"/>
                  </a:lnTo>
                  <a:lnTo>
                    <a:pt x="171" y="384"/>
                  </a:lnTo>
                  <a:lnTo>
                    <a:pt x="165" y="384"/>
                  </a:lnTo>
                  <a:lnTo>
                    <a:pt x="162" y="384"/>
                  </a:lnTo>
                  <a:lnTo>
                    <a:pt x="159" y="384"/>
                  </a:lnTo>
                  <a:lnTo>
                    <a:pt x="156" y="385"/>
                  </a:lnTo>
                  <a:lnTo>
                    <a:pt x="152" y="384"/>
                  </a:lnTo>
                  <a:lnTo>
                    <a:pt x="150" y="382"/>
                  </a:lnTo>
                  <a:lnTo>
                    <a:pt x="150" y="378"/>
                  </a:lnTo>
                  <a:lnTo>
                    <a:pt x="150" y="375"/>
                  </a:lnTo>
                  <a:lnTo>
                    <a:pt x="150" y="373"/>
                  </a:lnTo>
                  <a:lnTo>
                    <a:pt x="149" y="371"/>
                  </a:lnTo>
                  <a:lnTo>
                    <a:pt x="147" y="371"/>
                  </a:lnTo>
                  <a:lnTo>
                    <a:pt x="147" y="373"/>
                  </a:lnTo>
                  <a:lnTo>
                    <a:pt x="146" y="375"/>
                  </a:lnTo>
                  <a:lnTo>
                    <a:pt x="143" y="376"/>
                  </a:lnTo>
                  <a:lnTo>
                    <a:pt x="137" y="375"/>
                  </a:lnTo>
                  <a:lnTo>
                    <a:pt x="135" y="378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2"/>
                  </a:lnTo>
                  <a:lnTo>
                    <a:pt x="116" y="381"/>
                  </a:lnTo>
                  <a:lnTo>
                    <a:pt x="112" y="381"/>
                  </a:lnTo>
                  <a:lnTo>
                    <a:pt x="108" y="381"/>
                  </a:lnTo>
                  <a:lnTo>
                    <a:pt x="106" y="384"/>
                  </a:lnTo>
                  <a:lnTo>
                    <a:pt x="102" y="385"/>
                  </a:lnTo>
                  <a:lnTo>
                    <a:pt x="99" y="385"/>
                  </a:lnTo>
                  <a:lnTo>
                    <a:pt x="93" y="385"/>
                  </a:lnTo>
                  <a:lnTo>
                    <a:pt x="88" y="385"/>
                  </a:lnTo>
                  <a:lnTo>
                    <a:pt x="83" y="387"/>
                  </a:lnTo>
                  <a:lnTo>
                    <a:pt x="81" y="385"/>
                  </a:lnTo>
                  <a:lnTo>
                    <a:pt x="80" y="381"/>
                  </a:lnTo>
                  <a:lnTo>
                    <a:pt x="78" y="372"/>
                  </a:lnTo>
                  <a:lnTo>
                    <a:pt x="78" y="366"/>
                  </a:lnTo>
                  <a:lnTo>
                    <a:pt x="78" y="363"/>
                  </a:lnTo>
                  <a:lnTo>
                    <a:pt x="78" y="359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47"/>
                  </a:lnTo>
                  <a:lnTo>
                    <a:pt x="77" y="341"/>
                  </a:lnTo>
                  <a:lnTo>
                    <a:pt x="75" y="337"/>
                  </a:lnTo>
                  <a:lnTo>
                    <a:pt x="74" y="331"/>
                  </a:lnTo>
                  <a:lnTo>
                    <a:pt x="69" y="328"/>
                  </a:lnTo>
                  <a:lnTo>
                    <a:pt x="68" y="325"/>
                  </a:lnTo>
                  <a:lnTo>
                    <a:pt x="68" y="324"/>
                  </a:lnTo>
                  <a:lnTo>
                    <a:pt x="69" y="322"/>
                  </a:lnTo>
                  <a:lnTo>
                    <a:pt x="71" y="318"/>
                  </a:lnTo>
                  <a:lnTo>
                    <a:pt x="71" y="315"/>
                  </a:lnTo>
                  <a:lnTo>
                    <a:pt x="69" y="313"/>
                  </a:lnTo>
                  <a:lnTo>
                    <a:pt x="69" y="310"/>
                  </a:lnTo>
                  <a:lnTo>
                    <a:pt x="69" y="307"/>
                  </a:lnTo>
                  <a:lnTo>
                    <a:pt x="71" y="304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0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7" y="275"/>
                  </a:lnTo>
                  <a:lnTo>
                    <a:pt x="78" y="272"/>
                  </a:lnTo>
                  <a:lnTo>
                    <a:pt x="78" y="269"/>
                  </a:lnTo>
                  <a:lnTo>
                    <a:pt x="81" y="268"/>
                  </a:lnTo>
                  <a:lnTo>
                    <a:pt x="80" y="263"/>
                  </a:lnTo>
                  <a:lnTo>
                    <a:pt x="78" y="262"/>
                  </a:lnTo>
                  <a:lnTo>
                    <a:pt x="77" y="259"/>
                  </a:lnTo>
                  <a:lnTo>
                    <a:pt x="74" y="256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4" y="244"/>
                  </a:lnTo>
                  <a:lnTo>
                    <a:pt x="72" y="243"/>
                  </a:lnTo>
                  <a:lnTo>
                    <a:pt x="66" y="240"/>
                  </a:lnTo>
                  <a:lnTo>
                    <a:pt x="62" y="238"/>
                  </a:lnTo>
                  <a:lnTo>
                    <a:pt x="56" y="237"/>
                  </a:lnTo>
                  <a:lnTo>
                    <a:pt x="52" y="235"/>
                  </a:lnTo>
                  <a:lnTo>
                    <a:pt x="47" y="237"/>
                  </a:lnTo>
                  <a:lnTo>
                    <a:pt x="43" y="238"/>
                  </a:lnTo>
                  <a:lnTo>
                    <a:pt x="40" y="238"/>
                  </a:lnTo>
                  <a:lnTo>
                    <a:pt x="35" y="238"/>
                  </a:lnTo>
                  <a:lnTo>
                    <a:pt x="30" y="237"/>
                  </a:lnTo>
                  <a:lnTo>
                    <a:pt x="25" y="237"/>
                  </a:lnTo>
                  <a:lnTo>
                    <a:pt x="18" y="237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3" y="235"/>
                  </a:lnTo>
                  <a:lnTo>
                    <a:pt x="2" y="232"/>
                  </a:lnTo>
                  <a:lnTo>
                    <a:pt x="0" y="227"/>
                  </a:lnTo>
                  <a:lnTo>
                    <a:pt x="3" y="219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3" y="209"/>
                  </a:lnTo>
                  <a:lnTo>
                    <a:pt x="18" y="207"/>
                  </a:lnTo>
                  <a:lnTo>
                    <a:pt x="22" y="204"/>
                  </a:lnTo>
                  <a:lnTo>
                    <a:pt x="25" y="199"/>
                  </a:lnTo>
                  <a:lnTo>
                    <a:pt x="27" y="193"/>
                  </a:lnTo>
                  <a:lnTo>
                    <a:pt x="30" y="190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5" y="177"/>
                  </a:lnTo>
                  <a:lnTo>
                    <a:pt x="35" y="172"/>
                  </a:lnTo>
                  <a:lnTo>
                    <a:pt x="37" y="168"/>
                  </a:lnTo>
                  <a:lnTo>
                    <a:pt x="37" y="165"/>
                  </a:lnTo>
                  <a:lnTo>
                    <a:pt x="37" y="159"/>
                  </a:lnTo>
                  <a:lnTo>
                    <a:pt x="40" y="154"/>
                  </a:lnTo>
                  <a:lnTo>
                    <a:pt x="43" y="153"/>
                  </a:lnTo>
                  <a:lnTo>
                    <a:pt x="43" y="149"/>
                  </a:lnTo>
                  <a:lnTo>
                    <a:pt x="44" y="144"/>
                  </a:lnTo>
                  <a:lnTo>
                    <a:pt x="44" y="141"/>
                  </a:lnTo>
                  <a:lnTo>
                    <a:pt x="43" y="138"/>
                  </a:lnTo>
                  <a:lnTo>
                    <a:pt x="43" y="135"/>
                  </a:lnTo>
                  <a:lnTo>
                    <a:pt x="43" y="132"/>
                  </a:lnTo>
                  <a:lnTo>
                    <a:pt x="46" y="128"/>
                  </a:lnTo>
                  <a:lnTo>
                    <a:pt x="49" y="122"/>
                  </a:lnTo>
                  <a:lnTo>
                    <a:pt x="49" y="118"/>
                  </a:lnTo>
                  <a:lnTo>
                    <a:pt x="47" y="113"/>
                  </a:lnTo>
                  <a:lnTo>
                    <a:pt x="44" y="107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47" y="93"/>
                  </a:lnTo>
                  <a:lnTo>
                    <a:pt x="47" y="85"/>
                  </a:lnTo>
                  <a:lnTo>
                    <a:pt x="50" y="77"/>
                  </a:lnTo>
                  <a:lnTo>
                    <a:pt x="55" y="72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9" y="60"/>
                  </a:lnTo>
                  <a:lnTo>
                    <a:pt x="65" y="59"/>
                  </a:lnTo>
                  <a:lnTo>
                    <a:pt x="69" y="56"/>
                  </a:lnTo>
                  <a:lnTo>
                    <a:pt x="75" y="53"/>
                  </a:lnTo>
                  <a:lnTo>
                    <a:pt x="80" y="50"/>
                  </a:lnTo>
                  <a:lnTo>
                    <a:pt x="85" y="47"/>
                  </a:lnTo>
                  <a:lnTo>
                    <a:pt x="91" y="44"/>
                  </a:lnTo>
                  <a:lnTo>
                    <a:pt x="96" y="40"/>
                  </a:lnTo>
                  <a:lnTo>
                    <a:pt x="99" y="38"/>
                  </a:lnTo>
                  <a:lnTo>
                    <a:pt x="103" y="35"/>
                  </a:lnTo>
                  <a:lnTo>
                    <a:pt x="112" y="34"/>
                  </a:lnTo>
                  <a:lnTo>
                    <a:pt x="116" y="31"/>
                  </a:lnTo>
                  <a:lnTo>
                    <a:pt x="121" y="30"/>
                  </a:lnTo>
                  <a:lnTo>
                    <a:pt x="128" y="27"/>
                  </a:lnTo>
                  <a:lnTo>
                    <a:pt x="135" y="24"/>
                  </a:lnTo>
                  <a:lnTo>
                    <a:pt x="147" y="21"/>
                  </a:lnTo>
                  <a:lnTo>
                    <a:pt x="153" y="19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6" y="13"/>
                  </a:lnTo>
                  <a:lnTo>
                    <a:pt x="169" y="12"/>
                  </a:lnTo>
                  <a:lnTo>
                    <a:pt x="175" y="9"/>
                  </a:lnTo>
                  <a:lnTo>
                    <a:pt x="184" y="8"/>
                  </a:lnTo>
                  <a:lnTo>
                    <a:pt x="188" y="6"/>
                  </a:lnTo>
                  <a:lnTo>
                    <a:pt x="194" y="5"/>
                  </a:lnTo>
                  <a:lnTo>
                    <a:pt x="202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3"/>
                  </a:lnTo>
                  <a:lnTo>
                    <a:pt x="228" y="3"/>
                  </a:lnTo>
                  <a:lnTo>
                    <a:pt x="231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38" y="12"/>
                  </a:lnTo>
                  <a:lnTo>
                    <a:pt x="241" y="15"/>
                  </a:lnTo>
                  <a:lnTo>
                    <a:pt x="246" y="16"/>
                  </a:lnTo>
                  <a:lnTo>
                    <a:pt x="250" y="18"/>
                  </a:lnTo>
                  <a:lnTo>
                    <a:pt x="254" y="19"/>
                  </a:lnTo>
                  <a:lnTo>
                    <a:pt x="257" y="22"/>
                  </a:lnTo>
                  <a:lnTo>
                    <a:pt x="265" y="27"/>
                  </a:lnTo>
                  <a:lnTo>
                    <a:pt x="271" y="31"/>
                  </a:lnTo>
                  <a:lnTo>
                    <a:pt x="275" y="34"/>
                  </a:lnTo>
                  <a:lnTo>
                    <a:pt x="284" y="38"/>
                  </a:lnTo>
                  <a:lnTo>
                    <a:pt x="287" y="46"/>
                  </a:lnTo>
                  <a:lnTo>
                    <a:pt x="290" y="50"/>
                  </a:lnTo>
                  <a:lnTo>
                    <a:pt x="293" y="57"/>
                  </a:lnTo>
                  <a:lnTo>
                    <a:pt x="296" y="63"/>
                  </a:lnTo>
                  <a:lnTo>
                    <a:pt x="299" y="69"/>
                  </a:lnTo>
                  <a:lnTo>
                    <a:pt x="302" y="74"/>
                  </a:lnTo>
                  <a:lnTo>
                    <a:pt x="304" y="80"/>
                  </a:lnTo>
                  <a:lnTo>
                    <a:pt x="307" y="85"/>
                  </a:lnTo>
                  <a:lnTo>
                    <a:pt x="310" y="90"/>
                  </a:lnTo>
                  <a:lnTo>
                    <a:pt x="313" y="97"/>
                  </a:lnTo>
                  <a:lnTo>
                    <a:pt x="316" y="99"/>
                  </a:lnTo>
                  <a:lnTo>
                    <a:pt x="318" y="102"/>
                  </a:lnTo>
                  <a:lnTo>
                    <a:pt x="319" y="106"/>
                  </a:lnTo>
                  <a:lnTo>
                    <a:pt x="324" y="110"/>
                  </a:lnTo>
                  <a:lnTo>
                    <a:pt x="328" y="122"/>
                  </a:lnTo>
                  <a:lnTo>
                    <a:pt x="331" y="128"/>
                  </a:lnTo>
                  <a:lnTo>
                    <a:pt x="335" y="134"/>
                  </a:lnTo>
                  <a:lnTo>
                    <a:pt x="340" y="138"/>
                  </a:lnTo>
                  <a:lnTo>
                    <a:pt x="344" y="141"/>
                  </a:lnTo>
                  <a:lnTo>
                    <a:pt x="350" y="143"/>
                  </a:lnTo>
                  <a:lnTo>
                    <a:pt x="354" y="146"/>
                  </a:lnTo>
                  <a:lnTo>
                    <a:pt x="362" y="149"/>
                  </a:lnTo>
                  <a:lnTo>
                    <a:pt x="365" y="153"/>
                  </a:lnTo>
                  <a:lnTo>
                    <a:pt x="369" y="160"/>
                  </a:lnTo>
                  <a:lnTo>
                    <a:pt x="369" y="166"/>
                  </a:lnTo>
                  <a:lnTo>
                    <a:pt x="368" y="171"/>
                  </a:lnTo>
                  <a:lnTo>
                    <a:pt x="366" y="175"/>
                  </a:lnTo>
                  <a:lnTo>
                    <a:pt x="366" y="179"/>
                  </a:lnTo>
                  <a:lnTo>
                    <a:pt x="366" y="187"/>
                  </a:lnTo>
                  <a:lnTo>
                    <a:pt x="368" y="193"/>
                  </a:lnTo>
                  <a:lnTo>
                    <a:pt x="369" y="199"/>
                  </a:lnTo>
                  <a:lnTo>
                    <a:pt x="369" y="207"/>
                  </a:lnTo>
                  <a:lnTo>
                    <a:pt x="369" y="212"/>
                  </a:lnTo>
                  <a:lnTo>
                    <a:pt x="363" y="222"/>
                  </a:lnTo>
                  <a:lnTo>
                    <a:pt x="362" y="228"/>
                  </a:lnTo>
                  <a:lnTo>
                    <a:pt x="356" y="232"/>
                  </a:lnTo>
                  <a:lnTo>
                    <a:pt x="353" y="235"/>
                  </a:lnTo>
                  <a:lnTo>
                    <a:pt x="354" y="238"/>
                  </a:lnTo>
                  <a:lnTo>
                    <a:pt x="357" y="241"/>
                  </a:lnTo>
                  <a:lnTo>
                    <a:pt x="360" y="243"/>
                  </a:lnTo>
                  <a:lnTo>
                    <a:pt x="362" y="244"/>
                  </a:lnTo>
                  <a:lnTo>
                    <a:pt x="362" y="247"/>
                  </a:lnTo>
                  <a:lnTo>
                    <a:pt x="362" y="249"/>
                  </a:lnTo>
                  <a:lnTo>
                    <a:pt x="366" y="253"/>
                  </a:lnTo>
                  <a:lnTo>
                    <a:pt x="368" y="253"/>
                  </a:lnTo>
                  <a:lnTo>
                    <a:pt x="369" y="256"/>
                  </a:lnTo>
                  <a:lnTo>
                    <a:pt x="371" y="260"/>
                  </a:lnTo>
                  <a:lnTo>
                    <a:pt x="371" y="265"/>
                  </a:lnTo>
                  <a:lnTo>
                    <a:pt x="372" y="268"/>
                  </a:lnTo>
                  <a:lnTo>
                    <a:pt x="376" y="271"/>
                  </a:lnTo>
                  <a:lnTo>
                    <a:pt x="379" y="274"/>
                  </a:lnTo>
                  <a:lnTo>
                    <a:pt x="381" y="276"/>
                  </a:lnTo>
                  <a:lnTo>
                    <a:pt x="379" y="282"/>
                  </a:lnTo>
                  <a:lnTo>
                    <a:pt x="378" y="285"/>
                  </a:lnTo>
                  <a:lnTo>
                    <a:pt x="378" y="287"/>
                  </a:lnTo>
                  <a:lnTo>
                    <a:pt x="375" y="290"/>
                  </a:lnTo>
                  <a:lnTo>
                    <a:pt x="374" y="294"/>
                  </a:lnTo>
                  <a:lnTo>
                    <a:pt x="371" y="301"/>
                  </a:lnTo>
                  <a:lnTo>
                    <a:pt x="368" y="307"/>
                  </a:lnTo>
                  <a:lnTo>
                    <a:pt x="365" y="313"/>
                  </a:lnTo>
                  <a:lnTo>
                    <a:pt x="360" y="316"/>
                  </a:lnTo>
                  <a:lnTo>
                    <a:pt x="354" y="322"/>
                  </a:lnTo>
                  <a:lnTo>
                    <a:pt x="353" y="325"/>
                  </a:lnTo>
                  <a:lnTo>
                    <a:pt x="351" y="331"/>
                  </a:lnTo>
                  <a:lnTo>
                    <a:pt x="351" y="337"/>
                  </a:lnTo>
                  <a:lnTo>
                    <a:pt x="351" y="338"/>
                  </a:lnTo>
                  <a:lnTo>
                    <a:pt x="354" y="343"/>
                  </a:lnTo>
                  <a:lnTo>
                    <a:pt x="357" y="347"/>
                  </a:lnTo>
                  <a:lnTo>
                    <a:pt x="362" y="348"/>
                  </a:lnTo>
                  <a:lnTo>
                    <a:pt x="371" y="353"/>
                  </a:lnTo>
                  <a:lnTo>
                    <a:pt x="379" y="354"/>
                  </a:lnTo>
                  <a:lnTo>
                    <a:pt x="384" y="356"/>
                  </a:lnTo>
                  <a:lnTo>
                    <a:pt x="387" y="360"/>
                  </a:lnTo>
                  <a:lnTo>
                    <a:pt x="391" y="365"/>
                  </a:lnTo>
                  <a:lnTo>
                    <a:pt x="397" y="368"/>
                  </a:lnTo>
                  <a:lnTo>
                    <a:pt x="401" y="371"/>
                  </a:lnTo>
                  <a:lnTo>
                    <a:pt x="409" y="372"/>
                  </a:lnTo>
                  <a:lnTo>
                    <a:pt x="415" y="373"/>
                  </a:lnTo>
                  <a:lnTo>
                    <a:pt x="421" y="375"/>
                  </a:lnTo>
                  <a:lnTo>
                    <a:pt x="428" y="376"/>
                  </a:lnTo>
                  <a:lnTo>
                    <a:pt x="432" y="382"/>
                  </a:lnTo>
                  <a:lnTo>
                    <a:pt x="435" y="387"/>
                  </a:lnTo>
                  <a:lnTo>
                    <a:pt x="438" y="391"/>
                  </a:lnTo>
                  <a:lnTo>
                    <a:pt x="440" y="397"/>
                  </a:lnTo>
                  <a:lnTo>
                    <a:pt x="441" y="401"/>
                  </a:lnTo>
                  <a:lnTo>
                    <a:pt x="447" y="416"/>
                  </a:lnTo>
                  <a:lnTo>
                    <a:pt x="451" y="421"/>
                  </a:lnTo>
                  <a:lnTo>
                    <a:pt x="456" y="422"/>
                  </a:lnTo>
                  <a:lnTo>
                    <a:pt x="463" y="423"/>
                  </a:lnTo>
                  <a:lnTo>
                    <a:pt x="468" y="425"/>
                  </a:lnTo>
                  <a:lnTo>
                    <a:pt x="472" y="425"/>
                  </a:lnTo>
                  <a:lnTo>
                    <a:pt x="478" y="425"/>
                  </a:lnTo>
                  <a:lnTo>
                    <a:pt x="482" y="426"/>
                  </a:lnTo>
                  <a:lnTo>
                    <a:pt x="487" y="431"/>
                  </a:lnTo>
                  <a:lnTo>
                    <a:pt x="491" y="437"/>
                  </a:lnTo>
                  <a:lnTo>
                    <a:pt x="493" y="443"/>
                  </a:lnTo>
                  <a:lnTo>
                    <a:pt x="493" y="447"/>
                  </a:lnTo>
                  <a:lnTo>
                    <a:pt x="494" y="451"/>
                  </a:lnTo>
                  <a:lnTo>
                    <a:pt x="493" y="454"/>
                  </a:lnTo>
                  <a:lnTo>
                    <a:pt x="493" y="459"/>
                  </a:lnTo>
                  <a:lnTo>
                    <a:pt x="493" y="463"/>
                  </a:lnTo>
                  <a:lnTo>
                    <a:pt x="493" y="468"/>
                  </a:lnTo>
                  <a:lnTo>
                    <a:pt x="493" y="473"/>
                  </a:lnTo>
                  <a:lnTo>
                    <a:pt x="494" y="478"/>
                  </a:lnTo>
                  <a:lnTo>
                    <a:pt x="496" y="479"/>
                  </a:lnTo>
                  <a:lnTo>
                    <a:pt x="497" y="479"/>
                  </a:lnTo>
                  <a:lnTo>
                    <a:pt x="501" y="479"/>
                  </a:lnTo>
                  <a:lnTo>
                    <a:pt x="507" y="476"/>
                  </a:lnTo>
                  <a:lnTo>
                    <a:pt x="513" y="475"/>
                  </a:lnTo>
                  <a:lnTo>
                    <a:pt x="519" y="473"/>
                  </a:lnTo>
                  <a:lnTo>
                    <a:pt x="525" y="470"/>
                  </a:lnTo>
                  <a:lnTo>
                    <a:pt x="528" y="468"/>
                  </a:lnTo>
                  <a:lnTo>
                    <a:pt x="531" y="465"/>
                  </a:lnTo>
                  <a:lnTo>
                    <a:pt x="534" y="462"/>
                  </a:lnTo>
                  <a:lnTo>
                    <a:pt x="537" y="460"/>
                  </a:lnTo>
                  <a:lnTo>
                    <a:pt x="538" y="453"/>
                  </a:lnTo>
                  <a:lnTo>
                    <a:pt x="538" y="448"/>
                  </a:lnTo>
                  <a:lnTo>
                    <a:pt x="537" y="441"/>
                  </a:lnTo>
                  <a:lnTo>
                    <a:pt x="534" y="437"/>
                  </a:lnTo>
                  <a:lnTo>
                    <a:pt x="534" y="434"/>
                  </a:lnTo>
                  <a:lnTo>
                    <a:pt x="531" y="428"/>
                  </a:lnTo>
                  <a:lnTo>
                    <a:pt x="529" y="425"/>
                  </a:lnTo>
                  <a:lnTo>
                    <a:pt x="528" y="419"/>
                  </a:lnTo>
                  <a:lnTo>
                    <a:pt x="529" y="416"/>
                  </a:lnTo>
                  <a:lnTo>
                    <a:pt x="532" y="415"/>
                  </a:lnTo>
                  <a:lnTo>
                    <a:pt x="537" y="416"/>
                  </a:lnTo>
                  <a:lnTo>
                    <a:pt x="538" y="418"/>
                  </a:lnTo>
                  <a:lnTo>
                    <a:pt x="541" y="419"/>
                  </a:lnTo>
                  <a:lnTo>
                    <a:pt x="543" y="421"/>
                  </a:lnTo>
                  <a:lnTo>
                    <a:pt x="547" y="421"/>
                  </a:lnTo>
                  <a:lnTo>
                    <a:pt x="550" y="421"/>
                  </a:lnTo>
                  <a:lnTo>
                    <a:pt x="554" y="419"/>
                  </a:lnTo>
                  <a:lnTo>
                    <a:pt x="562" y="415"/>
                  </a:lnTo>
                  <a:lnTo>
                    <a:pt x="565" y="410"/>
                  </a:lnTo>
                  <a:lnTo>
                    <a:pt x="568" y="406"/>
                  </a:lnTo>
                  <a:lnTo>
                    <a:pt x="568" y="403"/>
                  </a:lnTo>
                  <a:lnTo>
                    <a:pt x="566" y="400"/>
                  </a:lnTo>
                  <a:lnTo>
                    <a:pt x="566" y="396"/>
                  </a:lnTo>
                  <a:lnTo>
                    <a:pt x="568" y="393"/>
                  </a:lnTo>
                  <a:lnTo>
                    <a:pt x="573" y="391"/>
                  </a:lnTo>
                  <a:lnTo>
                    <a:pt x="581" y="394"/>
                  </a:lnTo>
                  <a:lnTo>
                    <a:pt x="585" y="396"/>
                  </a:lnTo>
                  <a:lnTo>
                    <a:pt x="590" y="397"/>
                  </a:lnTo>
                  <a:lnTo>
                    <a:pt x="593" y="400"/>
                  </a:lnTo>
                  <a:lnTo>
                    <a:pt x="597" y="401"/>
                  </a:lnTo>
                  <a:lnTo>
                    <a:pt x="601" y="400"/>
                  </a:lnTo>
                  <a:lnTo>
                    <a:pt x="604" y="401"/>
                  </a:lnTo>
                  <a:lnTo>
                    <a:pt x="609" y="403"/>
                  </a:lnTo>
                  <a:lnTo>
                    <a:pt x="613" y="403"/>
                  </a:lnTo>
                  <a:lnTo>
                    <a:pt x="616" y="406"/>
                  </a:lnTo>
                  <a:lnTo>
                    <a:pt x="619" y="409"/>
                  </a:lnTo>
                  <a:lnTo>
                    <a:pt x="619" y="412"/>
                  </a:lnTo>
                  <a:lnTo>
                    <a:pt x="623" y="413"/>
                  </a:lnTo>
                  <a:lnTo>
                    <a:pt x="626" y="413"/>
                  </a:lnTo>
                  <a:lnTo>
                    <a:pt x="629" y="413"/>
                  </a:lnTo>
                  <a:lnTo>
                    <a:pt x="632" y="415"/>
                  </a:lnTo>
                  <a:lnTo>
                    <a:pt x="634" y="419"/>
                  </a:lnTo>
                  <a:lnTo>
                    <a:pt x="634" y="422"/>
                  </a:lnTo>
                  <a:lnTo>
                    <a:pt x="635" y="422"/>
                  </a:lnTo>
                  <a:lnTo>
                    <a:pt x="640" y="422"/>
                  </a:lnTo>
                  <a:lnTo>
                    <a:pt x="644" y="422"/>
                  </a:lnTo>
                  <a:lnTo>
                    <a:pt x="647" y="425"/>
                  </a:lnTo>
                  <a:lnTo>
                    <a:pt x="650" y="426"/>
                  </a:lnTo>
                  <a:lnTo>
                    <a:pt x="654" y="428"/>
                  </a:lnTo>
                  <a:lnTo>
                    <a:pt x="654" y="429"/>
                  </a:lnTo>
                  <a:lnTo>
                    <a:pt x="650" y="438"/>
                  </a:lnTo>
                  <a:lnTo>
                    <a:pt x="648" y="444"/>
                  </a:lnTo>
                  <a:lnTo>
                    <a:pt x="647" y="446"/>
                  </a:lnTo>
                  <a:lnTo>
                    <a:pt x="647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47" y="454"/>
                  </a:lnTo>
                  <a:lnTo>
                    <a:pt x="645" y="459"/>
                  </a:lnTo>
                  <a:lnTo>
                    <a:pt x="644" y="463"/>
                  </a:lnTo>
                  <a:lnTo>
                    <a:pt x="644" y="466"/>
                  </a:lnTo>
                  <a:lnTo>
                    <a:pt x="643" y="468"/>
                  </a:lnTo>
                  <a:lnTo>
                    <a:pt x="641" y="472"/>
                  </a:lnTo>
                  <a:lnTo>
                    <a:pt x="638" y="475"/>
                  </a:lnTo>
                  <a:lnTo>
                    <a:pt x="637" y="476"/>
                  </a:lnTo>
                  <a:lnTo>
                    <a:pt x="635" y="481"/>
                  </a:lnTo>
                  <a:lnTo>
                    <a:pt x="634" y="479"/>
                  </a:lnTo>
                  <a:lnTo>
                    <a:pt x="634" y="481"/>
                  </a:lnTo>
                  <a:lnTo>
                    <a:pt x="634" y="482"/>
                  </a:lnTo>
                  <a:lnTo>
                    <a:pt x="634" y="485"/>
                  </a:lnTo>
                  <a:lnTo>
                    <a:pt x="634" y="487"/>
                  </a:lnTo>
                  <a:lnTo>
                    <a:pt x="632" y="488"/>
                  </a:lnTo>
                  <a:lnTo>
                    <a:pt x="628" y="500"/>
                  </a:lnTo>
                  <a:lnTo>
                    <a:pt x="625" y="504"/>
                  </a:lnTo>
                  <a:lnTo>
                    <a:pt x="625" y="507"/>
                  </a:lnTo>
                  <a:lnTo>
                    <a:pt x="625" y="510"/>
                  </a:lnTo>
                  <a:lnTo>
                    <a:pt x="622" y="518"/>
                  </a:lnTo>
                  <a:lnTo>
                    <a:pt x="622" y="520"/>
                  </a:lnTo>
                  <a:lnTo>
                    <a:pt x="620" y="522"/>
                  </a:lnTo>
                  <a:lnTo>
                    <a:pt x="620" y="525"/>
                  </a:lnTo>
                  <a:lnTo>
                    <a:pt x="620" y="528"/>
                  </a:lnTo>
                  <a:lnTo>
                    <a:pt x="620" y="529"/>
                  </a:lnTo>
                  <a:lnTo>
                    <a:pt x="616" y="540"/>
                  </a:lnTo>
                  <a:lnTo>
                    <a:pt x="616" y="544"/>
                  </a:lnTo>
                  <a:lnTo>
                    <a:pt x="615" y="545"/>
                  </a:lnTo>
                  <a:lnTo>
                    <a:pt x="615" y="550"/>
                  </a:lnTo>
                  <a:lnTo>
                    <a:pt x="610" y="560"/>
                  </a:lnTo>
                  <a:lnTo>
                    <a:pt x="609" y="563"/>
                  </a:lnTo>
                  <a:lnTo>
                    <a:pt x="609" y="566"/>
                  </a:lnTo>
                  <a:lnTo>
                    <a:pt x="607" y="566"/>
                  </a:lnTo>
                  <a:lnTo>
                    <a:pt x="606" y="567"/>
                  </a:lnTo>
                  <a:lnTo>
                    <a:pt x="603" y="575"/>
                  </a:lnTo>
                  <a:lnTo>
                    <a:pt x="601" y="576"/>
                  </a:lnTo>
                  <a:lnTo>
                    <a:pt x="601" y="575"/>
                  </a:lnTo>
                  <a:lnTo>
                    <a:pt x="600" y="575"/>
                  </a:lnTo>
                  <a:lnTo>
                    <a:pt x="601" y="578"/>
                  </a:lnTo>
                  <a:lnTo>
                    <a:pt x="601" y="579"/>
                  </a:lnTo>
                  <a:lnTo>
                    <a:pt x="598" y="588"/>
                  </a:lnTo>
                  <a:lnTo>
                    <a:pt x="595" y="591"/>
                  </a:lnTo>
                  <a:lnTo>
                    <a:pt x="594" y="595"/>
                  </a:lnTo>
                  <a:lnTo>
                    <a:pt x="593" y="597"/>
                  </a:lnTo>
                  <a:lnTo>
                    <a:pt x="590" y="600"/>
                  </a:lnTo>
                  <a:lnTo>
                    <a:pt x="590" y="601"/>
                  </a:lnTo>
                  <a:lnTo>
                    <a:pt x="588" y="601"/>
                  </a:lnTo>
                  <a:lnTo>
                    <a:pt x="587" y="601"/>
                  </a:lnTo>
                  <a:lnTo>
                    <a:pt x="588" y="603"/>
                  </a:lnTo>
                  <a:lnTo>
                    <a:pt x="587" y="607"/>
                  </a:lnTo>
                  <a:lnTo>
                    <a:pt x="588" y="613"/>
                  </a:lnTo>
                  <a:lnTo>
                    <a:pt x="591" y="617"/>
                  </a:lnTo>
                  <a:lnTo>
                    <a:pt x="590" y="620"/>
                  </a:lnTo>
                  <a:lnTo>
                    <a:pt x="591" y="622"/>
                  </a:lnTo>
                  <a:lnTo>
                    <a:pt x="590" y="622"/>
                  </a:lnTo>
                  <a:lnTo>
                    <a:pt x="588" y="622"/>
                  </a:lnTo>
                  <a:lnTo>
                    <a:pt x="590" y="623"/>
                  </a:lnTo>
                  <a:lnTo>
                    <a:pt x="590" y="625"/>
                  </a:lnTo>
                  <a:lnTo>
                    <a:pt x="588" y="623"/>
                  </a:lnTo>
                  <a:lnTo>
                    <a:pt x="584" y="625"/>
                  </a:lnTo>
                  <a:lnTo>
                    <a:pt x="576" y="632"/>
                  </a:lnTo>
                  <a:lnTo>
                    <a:pt x="573" y="637"/>
                  </a:lnTo>
                  <a:lnTo>
                    <a:pt x="570" y="641"/>
                  </a:lnTo>
                  <a:lnTo>
                    <a:pt x="568" y="647"/>
                  </a:lnTo>
                  <a:lnTo>
                    <a:pt x="568" y="648"/>
                  </a:lnTo>
                  <a:lnTo>
                    <a:pt x="568" y="653"/>
                  </a:lnTo>
                  <a:lnTo>
                    <a:pt x="570" y="659"/>
                  </a:lnTo>
                  <a:lnTo>
                    <a:pt x="572" y="659"/>
                  </a:lnTo>
                  <a:lnTo>
                    <a:pt x="573" y="662"/>
                  </a:lnTo>
                  <a:lnTo>
                    <a:pt x="572" y="664"/>
                  </a:lnTo>
                  <a:lnTo>
                    <a:pt x="570" y="664"/>
                  </a:lnTo>
                  <a:lnTo>
                    <a:pt x="568" y="667"/>
                  </a:lnTo>
                  <a:lnTo>
                    <a:pt x="566" y="667"/>
                  </a:lnTo>
                  <a:lnTo>
                    <a:pt x="566" y="666"/>
                  </a:lnTo>
                  <a:lnTo>
                    <a:pt x="565" y="667"/>
                  </a:lnTo>
                  <a:lnTo>
                    <a:pt x="563" y="669"/>
                  </a:lnTo>
                  <a:lnTo>
                    <a:pt x="563" y="670"/>
                  </a:lnTo>
                  <a:lnTo>
                    <a:pt x="563" y="673"/>
                  </a:lnTo>
                  <a:lnTo>
                    <a:pt x="562" y="679"/>
                  </a:lnTo>
                  <a:lnTo>
                    <a:pt x="560" y="682"/>
                  </a:lnTo>
                  <a:lnTo>
                    <a:pt x="560" y="684"/>
                  </a:lnTo>
                  <a:lnTo>
                    <a:pt x="559" y="682"/>
                  </a:lnTo>
                  <a:lnTo>
                    <a:pt x="559" y="679"/>
                  </a:lnTo>
                  <a:lnTo>
                    <a:pt x="557" y="678"/>
                  </a:lnTo>
                  <a:lnTo>
                    <a:pt x="557" y="675"/>
                  </a:lnTo>
                  <a:lnTo>
                    <a:pt x="556" y="675"/>
                  </a:lnTo>
                  <a:lnTo>
                    <a:pt x="556" y="676"/>
                  </a:lnTo>
                  <a:lnTo>
                    <a:pt x="543" y="678"/>
                  </a:lnTo>
                  <a:lnTo>
                    <a:pt x="538" y="681"/>
                  </a:lnTo>
                  <a:lnTo>
                    <a:pt x="535" y="684"/>
                  </a:lnTo>
                  <a:lnTo>
                    <a:pt x="534" y="685"/>
                  </a:lnTo>
                  <a:lnTo>
                    <a:pt x="531" y="688"/>
                  </a:lnTo>
                  <a:lnTo>
                    <a:pt x="529" y="689"/>
                  </a:lnTo>
                  <a:lnTo>
                    <a:pt x="531" y="692"/>
                  </a:lnTo>
                  <a:lnTo>
                    <a:pt x="532" y="692"/>
                  </a:lnTo>
                  <a:lnTo>
                    <a:pt x="534" y="692"/>
                  </a:lnTo>
                  <a:lnTo>
                    <a:pt x="534" y="694"/>
                  </a:lnTo>
                  <a:lnTo>
                    <a:pt x="532" y="697"/>
                  </a:lnTo>
                  <a:lnTo>
                    <a:pt x="532" y="698"/>
                  </a:lnTo>
                  <a:lnTo>
                    <a:pt x="531" y="698"/>
                  </a:lnTo>
                  <a:lnTo>
                    <a:pt x="529" y="697"/>
                  </a:lnTo>
                  <a:lnTo>
                    <a:pt x="526" y="697"/>
                  </a:lnTo>
                  <a:lnTo>
                    <a:pt x="523" y="698"/>
                  </a:lnTo>
                  <a:lnTo>
                    <a:pt x="522" y="701"/>
                  </a:lnTo>
                  <a:lnTo>
                    <a:pt x="521" y="703"/>
                  </a:lnTo>
                  <a:lnTo>
                    <a:pt x="521" y="704"/>
                  </a:lnTo>
                  <a:lnTo>
                    <a:pt x="522" y="704"/>
                  </a:lnTo>
                  <a:lnTo>
                    <a:pt x="523" y="706"/>
                  </a:lnTo>
                  <a:lnTo>
                    <a:pt x="522" y="706"/>
                  </a:lnTo>
                  <a:lnTo>
                    <a:pt x="521" y="707"/>
                  </a:lnTo>
                  <a:lnTo>
                    <a:pt x="519" y="707"/>
                  </a:lnTo>
                  <a:lnTo>
                    <a:pt x="516" y="706"/>
                  </a:lnTo>
                  <a:lnTo>
                    <a:pt x="513" y="706"/>
                  </a:lnTo>
                  <a:lnTo>
                    <a:pt x="512" y="704"/>
                  </a:lnTo>
                  <a:lnTo>
                    <a:pt x="509" y="704"/>
                  </a:lnTo>
                  <a:lnTo>
                    <a:pt x="509" y="706"/>
                  </a:lnTo>
                  <a:lnTo>
                    <a:pt x="496" y="710"/>
                  </a:lnTo>
                  <a:lnTo>
                    <a:pt x="487" y="714"/>
                  </a:lnTo>
                  <a:lnTo>
                    <a:pt x="484" y="716"/>
                  </a:lnTo>
                  <a:lnTo>
                    <a:pt x="484" y="717"/>
                  </a:lnTo>
                  <a:lnTo>
                    <a:pt x="484" y="720"/>
                  </a:lnTo>
                  <a:lnTo>
                    <a:pt x="482" y="722"/>
                  </a:lnTo>
                  <a:lnTo>
                    <a:pt x="481" y="722"/>
                  </a:lnTo>
                  <a:lnTo>
                    <a:pt x="478" y="720"/>
                  </a:lnTo>
                  <a:lnTo>
                    <a:pt x="475" y="720"/>
                  </a:lnTo>
                  <a:lnTo>
                    <a:pt x="472" y="723"/>
                  </a:lnTo>
                  <a:lnTo>
                    <a:pt x="471" y="725"/>
                  </a:lnTo>
                  <a:lnTo>
                    <a:pt x="469" y="725"/>
                  </a:lnTo>
                  <a:lnTo>
                    <a:pt x="468" y="728"/>
                  </a:lnTo>
                  <a:lnTo>
                    <a:pt x="468" y="729"/>
                  </a:lnTo>
                  <a:lnTo>
                    <a:pt x="463" y="732"/>
                  </a:lnTo>
                  <a:lnTo>
                    <a:pt x="462" y="732"/>
                  </a:lnTo>
                  <a:lnTo>
                    <a:pt x="460" y="732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9" y="728"/>
                  </a:lnTo>
                  <a:lnTo>
                    <a:pt x="457" y="728"/>
                  </a:lnTo>
                  <a:lnTo>
                    <a:pt x="456" y="729"/>
                  </a:lnTo>
                  <a:lnTo>
                    <a:pt x="456" y="732"/>
                  </a:lnTo>
                  <a:lnTo>
                    <a:pt x="457" y="734"/>
                  </a:lnTo>
                  <a:lnTo>
                    <a:pt x="454" y="735"/>
                  </a:lnTo>
                  <a:lnTo>
                    <a:pt x="453" y="737"/>
                  </a:lnTo>
                  <a:lnTo>
                    <a:pt x="450" y="738"/>
                  </a:lnTo>
                  <a:lnTo>
                    <a:pt x="449" y="739"/>
                  </a:lnTo>
                  <a:lnTo>
                    <a:pt x="447" y="738"/>
                  </a:lnTo>
                  <a:lnTo>
                    <a:pt x="443" y="738"/>
                  </a:lnTo>
                  <a:lnTo>
                    <a:pt x="440" y="739"/>
                  </a:lnTo>
                  <a:lnTo>
                    <a:pt x="437" y="741"/>
                  </a:lnTo>
                  <a:lnTo>
                    <a:pt x="437" y="739"/>
                  </a:lnTo>
                  <a:lnTo>
                    <a:pt x="434" y="741"/>
                  </a:lnTo>
                  <a:lnTo>
                    <a:pt x="431" y="741"/>
                  </a:lnTo>
                  <a:lnTo>
                    <a:pt x="431" y="742"/>
                  </a:lnTo>
                  <a:lnTo>
                    <a:pt x="429" y="742"/>
                  </a:lnTo>
                  <a:lnTo>
                    <a:pt x="426" y="742"/>
                  </a:lnTo>
                  <a:lnTo>
                    <a:pt x="425" y="742"/>
                  </a:lnTo>
                  <a:lnTo>
                    <a:pt x="424" y="742"/>
                  </a:lnTo>
                  <a:lnTo>
                    <a:pt x="422" y="741"/>
                  </a:lnTo>
                  <a:lnTo>
                    <a:pt x="419" y="739"/>
                  </a:lnTo>
                  <a:lnTo>
                    <a:pt x="407" y="739"/>
                  </a:lnTo>
                  <a:lnTo>
                    <a:pt x="404" y="739"/>
                  </a:lnTo>
                  <a:lnTo>
                    <a:pt x="401" y="739"/>
                  </a:lnTo>
                  <a:lnTo>
                    <a:pt x="400" y="738"/>
                  </a:lnTo>
                  <a:lnTo>
                    <a:pt x="397" y="737"/>
                  </a:lnTo>
                  <a:lnTo>
                    <a:pt x="393" y="735"/>
                  </a:lnTo>
                  <a:lnTo>
                    <a:pt x="385" y="735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8" name="Freeform 89"/>
            <p:cNvSpPr>
              <a:spLocks/>
            </p:cNvSpPr>
            <p:nvPr/>
          </p:nvSpPr>
          <p:spPr bwMode="auto">
            <a:xfrm>
              <a:off x="911" y="3570"/>
              <a:ext cx="514" cy="539"/>
            </a:xfrm>
            <a:custGeom>
              <a:avLst/>
              <a:gdLst>
                <a:gd name="T0" fmla="*/ 461 w 514"/>
                <a:gd name="T1" fmla="*/ 442 h 539"/>
                <a:gd name="T2" fmla="*/ 417 w 514"/>
                <a:gd name="T3" fmla="*/ 461 h 539"/>
                <a:gd name="T4" fmla="*/ 382 w 514"/>
                <a:gd name="T5" fmla="*/ 483 h 539"/>
                <a:gd name="T6" fmla="*/ 325 w 514"/>
                <a:gd name="T7" fmla="*/ 523 h 539"/>
                <a:gd name="T8" fmla="*/ 288 w 514"/>
                <a:gd name="T9" fmla="*/ 532 h 539"/>
                <a:gd name="T10" fmla="*/ 239 w 514"/>
                <a:gd name="T11" fmla="*/ 532 h 539"/>
                <a:gd name="T12" fmla="*/ 209 w 514"/>
                <a:gd name="T13" fmla="*/ 537 h 539"/>
                <a:gd name="T14" fmla="*/ 187 w 514"/>
                <a:gd name="T15" fmla="*/ 536 h 539"/>
                <a:gd name="T16" fmla="*/ 185 w 514"/>
                <a:gd name="T17" fmla="*/ 524 h 539"/>
                <a:gd name="T18" fmla="*/ 148 w 514"/>
                <a:gd name="T19" fmla="*/ 505 h 539"/>
                <a:gd name="T20" fmla="*/ 132 w 514"/>
                <a:gd name="T21" fmla="*/ 495 h 539"/>
                <a:gd name="T22" fmla="*/ 116 w 514"/>
                <a:gd name="T23" fmla="*/ 477 h 539"/>
                <a:gd name="T24" fmla="*/ 82 w 514"/>
                <a:gd name="T25" fmla="*/ 458 h 539"/>
                <a:gd name="T26" fmla="*/ 4 w 514"/>
                <a:gd name="T27" fmla="*/ 446 h 539"/>
                <a:gd name="T28" fmla="*/ 9 w 514"/>
                <a:gd name="T29" fmla="*/ 413 h 539"/>
                <a:gd name="T30" fmla="*/ 38 w 514"/>
                <a:gd name="T31" fmla="*/ 388 h 539"/>
                <a:gd name="T32" fmla="*/ 70 w 514"/>
                <a:gd name="T33" fmla="*/ 358 h 539"/>
                <a:gd name="T34" fmla="*/ 107 w 514"/>
                <a:gd name="T35" fmla="*/ 335 h 539"/>
                <a:gd name="T36" fmla="*/ 125 w 514"/>
                <a:gd name="T37" fmla="*/ 321 h 539"/>
                <a:gd name="T38" fmla="*/ 139 w 514"/>
                <a:gd name="T39" fmla="*/ 301 h 539"/>
                <a:gd name="T40" fmla="*/ 154 w 514"/>
                <a:gd name="T41" fmla="*/ 291 h 539"/>
                <a:gd name="T42" fmla="*/ 163 w 514"/>
                <a:gd name="T43" fmla="*/ 273 h 539"/>
                <a:gd name="T44" fmla="*/ 163 w 514"/>
                <a:gd name="T45" fmla="*/ 249 h 539"/>
                <a:gd name="T46" fmla="*/ 173 w 514"/>
                <a:gd name="T47" fmla="*/ 232 h 539"/>
                <a:gd name="T48" fmla="*/ 170 w 514"/>
                <a:gd name="T49" fmla="*/ 214 h 539"/>
                <a:gd name="T50" fmla="*/ 160 w 514"/>
                <a:gd name="T51" fmla="*/ 174 h 539"/>
                <a:gd name="T52" fmla="*/ 170 w 514"/>
                <a:gd name="T53" fmla="*/ 136 h 539"/>
                <a:gd name="T54" fmla="*/ 187 w 514"/>
                <a:gd name="T55" fmla="*/ 89 h 539"/>
                <a:gd name="T56" fmla="*/ 191 w 514"/>
                <a:gd name="T57" fmla="*/ 63 h 539"/>
                <a:gd name="T58" fmla="*/ 204 w 514"/>
                <a:gd name="T59" fmla="*/ 47 h 539"/>
                <a:gd name="T60" fmla="*/ 198 w 514"/>
                <a:gd name="T61" fmla="*/ 24 h 539"/>
                <a:gd name="T62" fmla="*/ 219 w 514"/>
                <a:gd name="T63" fmla="*/ 5 h 539"/>
                <a:gd name="T64" fmla="*/ 259 w 514"/>
                <a:gd name="T65" fmla="*/ 1 h 539"/>
                <a:gd name="T66" fmla="*/ 275 w 514"/>
                <a:gd name="T67" fmla="*/ 7 h 539"/>
                <a:gd name="T68" fmla="*/ 279 w 514"/>
                <a:gd name="T69" fmla="*/ 35 h 539"/>
                <a:gd name="T70" fmla="*/ 284 w 514"/>
                <a:gd name="T71" fmla="*/ 63 h 539"/>
                <a:gd name="T72" fmla="*/ 309 w 514"/>
                <a:gd name="T73" fmla="*/ 57 h 539"/>
                <a:gd name="T74" fmla="*/ 336 w 514"/>
                <a:gd name="T75" fmla="*/ 54 h 539"/>
                <a:gd name="T76" fmla="*/ 350 w 514"/>
                <a:gd name="T77" fmla="*/ 47 h 539"/>
                <a:gd name="T78" fmla="*/ 357 w 514"/>
                <a:gd name="T79" fmla="*/ 61 h 539"/>
                <a:gd name="T80" fmla="*/ 381 w 514"/>
                <a:gd name="T81" fmla="*/ 63 h 539"/>
                <a:gd name="T82" fmla="*/ 397 w 514"/>
                <a:gd name="T83" fmla="*/ 76 h 539"/>
                <a:gd name="T84" fmla="*/ 389 w 514"/>
                <a:gd name="T85" fmla="*/ 101 h 539"/>
                <a:gd name="T86" fmla="*/ 381 w 514"/>
                <a:gd name="T87" fmla="*/ 124 h 539"/>
                <a:gd name="T88" fmla="*/ 397 w 514"/>
                <a:gd name="T89" fmla="*/ 136 h 539"/>
                <a:gd name="T90" fmla="*/ 407 w 514"/>
                <a:gd name="T91" fmla="*/ 158 h 539"/>
                <a:gd name="T92" fmla="*/ 423 w 514"/>
                <a:gd name="T93" fmla="*/ 166 h 539"/>
                <a:gd name="T94" fmla="*/ 425 w 514"/>
                <a:gd name="T95" fmla="*/ 183 h 539"/>
                <a:gd name="T96" fmla="*/ 431 w 514"/>
                <a:gd name="T97" fmla="*/ 196 h 539"/>
                <a:gd name="T98" fmla="*/ 417 w 514"/>
                <a:gd name="T99" fmla="*/ 207 h 539"/>
                <a:gd name="T100" fmla="*/ 406 w 514"/>
                <a:gd name="T101" fmla="*/ 208 h 539"/>
                <a:gd name="T102" fmla="*/ 419 w 514"/>
                <a:gd name="T103" fmla="*/ 229 h 539"/>
                <a:gd name="T104" fmla="*/ 420 w 514"/>
                <a:gd name="T105" fmla="*/ 251 h 539"/>
                <a:gd name="T106" fmla="*/ 422 w 514"/>
                <a:gd name="T107" fmla="*/ 263 h 539"/>
                <a:gd name="T108" fmla="*/ 432 w 514"/>
                <a:gd name="T109" fmla="*/ 276 h 539"/>
                <a:gd name="T110" fmla="*/ 416 w 514"/>
                <a:gd name="T111" fmla="*/ 299 h 539"/>
                <a:gd name="T112" fmla="*/ 428 w 514"/>
                <a:gd name="T113" fmla="*/ 317 h 539"/>
                <a:gd name="T114" fmla="*/ 444 w 514"/>
                <a:gd name="T115" fmla="*/ 332 h 539"/>
                <a:gd name="T116" fmla="*/ 470 w 514"/>
                <a:gd name="T117" fmla="*/ 346 h 539"/>
                <a:gd name="T118" fmla="*/ 500 w 514"/>
                <a:gd name="T119" fmla="*/ 370 h 539"/>
                <a:gd name="T120" fmla="*/ 514 w 514"/>
                <a:gd name="T121" fmla="*/ 392 h 539"/>
                <a:gd name="T122" fmla="*/ 514 w 514"/>
                <a:gd name="T123" fmla="*/ 408 h 5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14"/>
                <a:gd name="T187" fmla="*/ 0 h 539"/>
                <a:gd name="T188" fmla="*/ 514 w 514"/>
                <a:gd name="T189" fmla="*/ 539 h 5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14" h="539">
                  <a:moveTo>
                    <a:pt x="514" y="421"/>
                  </a:moveTo>
                  <a:lnTo>
                    <a:pt x="510" y="423"/>
                  </a:lnTo>
                  <a:lnTo>
                    <a:pt x="500" y="427"/>
                  </a:lnTo>
                  <a:lnTo>
                    <a:pt x="483" y="435"/>
                  </a:lnTo>
                  <a:lnTo>
                    <a:pt x="463" y="440"/>
                  </a:lnTo>
                  <a:lnTo>
                    <a:pt x="461" y="442"/>
                  </a:lnTo>
                  <a:lnTo>
                    <a:pt x="450" y="446"/>
                  </a:lnTo>
                  <a:lnTo>
                    <a:pt x="441" y="451"/>
                  </a:lnTo>
                  <a:lnTo>
                    <a:pt x="438" y="451"/>
                  </a:lnTo>
                  <a:lnTo>
                    <a:pt x="432" y="454"/>
                  </a:lnTo>
                  <a:lnTo>
                    <a:pt x="425" y="457"/>
                  </a:lnTo>
                  <a:lnTo>
                    <a:pt x="417" y="461"/>
                  </a:lnTo>
                  <a:lnTo>
                    <a:pt x="401" y="470"/>
                  </a:lnTo>
                  <a:lnTo>
                    <a:pt x="392" y="476"/>
                  </a:lnTo>
                  <a:lnTo>
                    <a:pt x="391" y="477"/>
                  </a:lnTo>
                  <a:lnTo>
                    <a:pt x="388" y="479"/>
                  </a:lnTo>
                  <a:lnTo>
                    <a:pt x="382" y="483"/>
                  </a:lnTo>
                  <a:lnTo>
                    <a:pt x="375" y="489"/>
                  </a:lnTo>
                  <a:lnTo>
                    <a:pt x="367" y="490"/>
                  </a:lnTo>
                  <a:lnTo>
                    <a:pt x="357" y="496"/>
                  </a:lnTo>
                  <a:lnTo>
                    <a:pt x="354" y="499"/>
                  </a:lnTo>
                  <a:lnTo>
                    <a:pt x="339" y="514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0" y="524"/>
                  </a:lnTo>
                  <a:lnTo>
                    <a:pt x="304" y="527"/>
                  </a:lnTo>
                  <a:lnTo>
                    <a:pt x="300" y="530"/>
                  </a:lnTo>
                  <a:lnTo>
                    <a:pt x="298" y="530"/>
                  </a:lnTo>
                  <a:lnTo>
                    <a:pt x="288" y="532"/>
                  </a:lnTo>
                  <a:lnTo>
                    <a:pt x="284" y="532"/>
                  </a:lnTo>
                  <a:lnTo>
                    <a:pt x="266" y="530"/>
                  </a:lnTo>
                  <a:lnTo>
                    <a:pt x="256" y="532"/>
                  </a:lnTo>
                  <a:lnTo>
                    <a:pt x="247" y="533"/>
                  </a:lnTo>
                  <a:lnTo>
                    <a:pt x="244" y="533"/>
                  </a:lnTo>
                  <a:lnTo>
                    <a:pt x="239" y="532"/>
                  </a:lnTo>
                  <a:lnTo>
                    <a:pt x="236" y="532"/>
                  </a:lnTo>
                  <a:lnTo>
                    <a:pt x="232" y="532"/>
                  </a:lnTo>
                  <a:lnTo>
                    <a:pt x="222" y="534"/>
                  </a:lnTo>
                  <a:lnTo>
                    <a:pt x="216" y="534"/>
                  </a:lnTo>
                  <a:lnTo>
                    <a:pt x="210" y="536"/>
                  </a:lnTo>
                  <a:lnTo>
                    <a:pt x="209" y="537"/>
                  </a:lnTo>
                  <a:lnTo>
                    <a:pt x="204" y="539"/>
                  </a:lnTo>
                  <a:lnTo>
                    <a:pt x="203" y="539"/>
                  </a:lnTo>
                  <a:lnTo>
                    <a:pt x="200" y="539"/>
                  </a:lnTo>
                  <a:lnTo>
                    <a:pt x="191" y="539"/>
                  </a:lnTo>
                  <a:lnTo>
                    <a:pt x="188" y="537"/>
                  </a:lnTo>
                  <a:lnTo>
                    <a:pt x="187" y="536"/>
                  </a:lnTo>
                  <a:lnTo>
                    <a:pt x="184" y="532"/>
                  </a:lnTo>
                  <a:lnTo>
                    <a:pt x="184" y="530"/>
                  </a:lnTo>
                  <a:lnTo>
                    <a:pt x="185" y="526"/>
                  </a:lnTo>
                  <a:lnTo>
                    <a:pt x="185" y="524"/>
                  </a:lnTo>
                  <a:lnTo>
                    <a:pt x="179" y="518"/>
                  </a:lnTo>
                  <a:lnTo>
                    <a:pt x="178" y="517"/>
                  </a:lnTo>
                  <a:lnTo>
                    <a:pt x="169" y="512"/>
                  </a:lnTo>
                  <a:lnTo>
                    <a:pt x="162" y="511"/>
                  </a:lnTo>
                  <a:lnTo>
                    <a:pt x="156" y="508"/>
                  </a:lnTo>
                  <a:lnTo>
                    <a:pt x="148" y="505"/>
                  </a:lnTo>
                  <a:lnTo>
                    <a:pt x="147" y="505"/>
                  </a:lnTo>
                  <a:lnTo>
                    <a:pt x="142" y="504"/>
                  </a:lnTo>
                  <a:lnTo>
                    <a:pt x="141" y="504"/>
                  </a:lnTo>
                  <a:lnTo>
                    <a:pt x="138" y="502"/>
                  </a:lnTo>
                  <a:lnTo>
                    <a:pt x="135" y="498"/>
                  </a:lnTo>
                  <a:lnTo>
                    <a:pt x="132" y="495"/>
                  </a:lnTo>
                  <a:lnTo>
                    <a:pt x="131" y="493"/>
                  </a:lnTo>
                  <a:lnTo>
                    <a:pt x="129" y="489"/>
                  </a:lnTo>
                  <a:lnTo>
                    <a:pt x="128" y="487"/>
                  </a:lnTo>
                  <a:lnTo>
                    <a:pt x="126" y="486"/>
                  </a:lnTo>
                  <a:lnTo>
                    <a:pt x="123" y="482"/>
                  </a:lnTo>
                  <a:lnTo>
                    <a:pt x="116" y="477"/>
                  </a:lnTo>
                  <a:lnTo>
                    <a:pt x="103" y="470"/>
                  </a:lnTo>
                  <a:lnTo>
                    <a:pt x="95" y="464"/>
                  </a:lnTo>
                  <a:lnTo>
                    <a:pt x="88" y="461"/>
                  </a:lnTo>
                  <a:lnTo>
                    <a:pt x="84" y="458"/>
                  </a:lnTo>
                  <a:lnTo>
                    <a:pt x="82" y="458"/>
                  </a:lnTo>
                  <a:lnTo>
                    <a:pt x="56" y="452"/>
                  </a:lnTo>
                  <a:lnTo>
                    <a:pt x="47" y="451"/>
                  </a:lnTo>
                  <a:lnTo>
                    <a:pt x="42" y="449"/>
                  </a:lnTo>
                  <a:lnTo>
                    <a:pt x="7" y="446"/>
                  </a:lnTo>
                  <a:lnTo>
                    <a:pt x="4" y="446"/>
                  </a:lnTo>
                  <a:lnTo>
                    <a:pt x="3" y="437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" y="424"/>
                  </a:lnTo>
                  <a:lnTo>
                    <a:pt x="4" y="418"/>
                  </a:lnTo>
                  <a:lnTo>
                    <a:pt x="9" y="413"/>
                  </a:lnTo>
                  <a:lnTo>
                    <a:pt x="13" y="408"/>
                  </a:lnTo>
                  <a:lnTo>
                    <a:pt x="17" y="405"/>
                  </a:lnTo>
                  <a:lnTo>
                    <a:pt x="22" y="401"/>
                  </a:lnTo>
                  <a:lnTo>
                    <a:pt x="26" y="398"/>
                  </a:lnTo>
                  <a:lnTo>
                    <a:pt x="32" y="393"/>
                  </a:lnTo>
                  <a:lnTo>
                    <a:pt x="38" y="388"/>
                  </a:lnTo>
                  <a:lnTo>
                    <a:pt x="42" y="383"/>
                  </a:lnTo>
                  <a:lnTo>
                    <a:pt x="45" y="377"/>
                  </a:lnTo>
                  <a:lnTo>
                    <a:pt x="54" y="371"/>
                  </a:lnTo>
                  <a:lnTo>
                    <a:pt x="62" y="365"/>
                  </a:lnTo>
                  <a:lnTo>
                    <a:pt x="67" y="363"/>
                  </a:lnTo>
                  <a:lnTo>
                    <a:pt x="70" y="358"/>
                  </a:lnTo>
                  <a:lnTo>
                    <a:pt x="75" y="354"/>
                  </a:lnTo>
                  <a:lnTo>
                    <a:pt x="81" y="349"/>
                  </a:lnTo>
                  <a:lnTo>
                    <a:pt x="87" y="345"/>
                  </a:lnTo>
                  <a:lnTo>
                    <a:pt x="94" y="342"/>
                  </a:lnTo>
                  <a:lnTo>
                    <a:pt x="103" y="338"/>
                  </a:lnTo>
                  <a:lnTo>
                    <a:pt x="107" y="335"/>
                  </a:lnTo>
                  <a:lnTo>
                    <a:pt x="110" y="335"/>
                  </a:lnTo>
                  <a:lnTo>
                    <a:pt x="114" y="335"/>
                  </a:lnTo>
                  <a:lnTo>
                    <a:pt x="117" y="335"/>
                  </a:lnTo>
                  <a:lnTo>
                    <a:pt x="120" y="329"/>
                  </a:lnTo>
                  <a:lnTo>
                    <a:pt x="123" y="324"/>
                  </a:lnTo>
                  <a:lnTo>
                    <a:pt x="125" y="321"/>
                  </a:lnTo>
                  <a:lnTo>
                    <a:pt x="128" y="317"/>
                  </a:lnTo>
                  <a:lnTo>
                    <a:pt x="132" y="313"/>
                  </a:lnTo>
                  <a:lnTo>
                    <a:pt x="135" y="313"/>
                  </a:lnTo>
                  <a:lnTo>
                    <a:pt x="138" y="308"/>
                  </a:lnTo>
                  <a:lnTo>
                    <a:pt x="138" y="305"/>
                  </a:lnTo>
                  <a:lnTo>
                    <a:pt x="139" y="301"/>
                  </a:lnTo>
                  <a:lnTo>
                    <a:pt x="141" y="298"/>
                  </a:lnTo>
                  <a:lnTo>
                    <a:pt x="144" y="295"/>
                  </a:lnTo>
                  <a:lnTo>
                    <a:pt x="147" y="293"/>
                  </a:lnTo>
                  <a:lnTo>
                    <a:pt x="150" y="293"/>
                  </a:lnTo>
                  <a:lnTo>
                    <a:pt x="153" y="293"/>
                  </a:lnTo>
                  <a:lnTo>
                    <a:pt x="154" y="291"/>
                  </a:lnTo>
                  <a:lnTo>
                    <a:pt x="156" y="288"/>
                  </a:lnTo>
                  <a:lnTo>
                    <a:pt x="159" y="285"/>
                  </a:lnTo>
                  <a:lnTo>
                    <a:pt x="160" y="282"/>
                  </a:lnTo>
                  <a:lnTo>
                    <a:pt x="162" y="280"/>
                  </a:lnTo>
                  <a:lnTo>
                    <a:pt x="163" y="277"/>
                  </a:lnTo>
                  <a:lnTo>
                    <a:pt x="163" y="273"/>
                  </a:lnTo>
                  <a:lnTo>
                    <a:pt x="164" y="267"/>
                  </a:lnTo>
                  <a:lnTo>
                    <a:pt x="164" y="263"/>
                  </a:lnTo>
                  <a:lnTo>
                    <a:pt x="167" y="258"/>
                  </a:lnTo>
                  <a:lnTo>
                    <a:pt x="167" y="255"/>
                  </a:lnTo>
                  <a:lnTo>
                    <a:pt x="166" y="252"/>
                  </a:lnTo>
                  <a:lnTo>
                    <a:pt x="163" y="249"/>
                  </a:lnTo>
                  <a:lnTo>
                    <a:pt x="163" y="245"/>
                  </a:lnTo>
                  <a:lnTo>
                    <a:pt x="163" y="242"/>
                  </a:lnTo>
                  <a:lnTo>
                    <a:pt x="166" y="238"/>
                  </a:lnTo>
                  <a:lnTo>
                    <a:pt x="169" y="235"/>
                  </a:lnTo>
                  <a:lnTo>
                    <a:pt x="173" y="233"/>
                  </a:lnTo>
                  <a:lnTo>
                    <a:pt x="173" y="232"/>
                  </a:lnTo>
                  <a:lnTo>
                    <a:pt x="172" y="232"/>
                  </a:lnTo>
                  <a:lnTo>
                    <a:pt x="170" y="230"/>
                  </a:lnTo>
                  <a:lnTo>
                    <a:pt x="170" y="229"/>
                  </a:lnTo>
                  <a:lnTo>
                    <a:pt x="172" y="223"/>
                  </a:lnTo>
                  <a:lnTo>
                    <a:pt x="172" y="219"/>
                  </a:lnTo>
                  <a:lnTo>
                    <a:pt x="170" y="214"/>
                  </a:lnTo>
                  <a:lnTo>
                    <a:pt x="169" y="208"/>
                  </a:lnTo>
                  <a:lnTo>
                    <a:pt x="166" y="204"/>
                  </a:lnTo>
                  <a:lnTo>
                    <a:pt x="164" y="196"/>
                  </a:lnTo>
                  <a:lnTo>
                    <a:pt x="162" y="186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67"/>
                  </a:lnTo>
                  <a:lnTo>
                    <a:pt x="162" y="160"/>
                  </a:lnTo>
                  <a:lnTo>
                    <a:pt x="164" y="154"/>
                  </a:lnTo>
                  <a:lnTo>
                    <a:pt x="167" y="148"/>
                  </a:lnTo>
                  <a:lnTo>
                    <a:pt x="169" y="142"/>
                  </a:lnTo>
                  <a:lnTo>
                    <a:pt x="170" y="136"/>
                  </a:lnTo>
                  <a:lnTo>
                    <a:pt x="173" y="132"/>
                  </a:lnTo>
                  <a:lnTo>
                    <a:pt x="179" y="124"/>
                  </a:lnTo>
                  <a:lnTo>
                    <a:pt x="182" y="119"/>
                  </a:lnTo>
                  <a:lnTo>
                    <a:pt x="185" y="113"/>
                  </a:lnTo>
                  <a:lnTo>
                    <a:pt x="187" y="101"/>
                  </a:lnTo>
                  <a:lnTo>
                    <a:pt x="187" y="89"/>
                  </a:lnTo>
                  <a:lnTo>
                    <a:pt x="187" y="83"/>
                  </a:lnTo>
                  <a:lnTo>
                    <a:pt x="187" y="77"/>
                  </a:lnTo>
                  <a:lnTo>
                    <a:pt x="188" y="70"/>
                  </a:lnTo>
                  <a:lnTo>
                    <a:pt x="188" y="67"/>
                  </a:lnTo>
                  <a:lnTo>
                    <a:pt x="188" y="66"/>
                  </a:lnTo>
                  <a:lnTo>
                    <a:pt x="191" y="63"/>
                  </a:lnTo>
                  <a:lnTo>
                    <a:pt x="192" y="60"/>
                  </a:lnTo>
                  <a:lnTo>
                    <a:pt x="195" y="55"/>
                  </a:lnTo>
                  <a:lnTo>
                    <a:pt x="198" y="52"/>
                  </a:lnTo>
                  <a:lnTo>
                    <a:pt x="201" y="49"/>
                  </a:lnTo>
                  <a:lnTo>
                    <a:pt x="203" y="48"/>
                  </a:lnTo>
                  <a:lnTo>
                    <a:pt x="204" y="47"/>
                  </a:lnTo>
                  <a:lnTo>
                    <a:pt x="204" y="41"/>
                  </a:lnTo>
                  <a:lnTo>
                    <a:pt x="204" y="38"/>
                  </a:lnTo>
                  <a:lnTo>
                    <a:pt x="203" y="33"/>
                  </a:lnTo>
                  <a:lnTo>
                    <a:pt x="201" y="30"/>
                  </a:lnTo>
                  <a:lnTo>
                    <a:pt x="200" y="27"/>
                  </a:lnTo>
                  <a:lnTo>
                    <a:pt x="198" y="24"/>
                  </a:lnTo>
                  <a:lnTo>
                    <a:pt x="194" y="22"/>
                  </a:lnTo>
                  <a:lnTo>
                    <a:pt x="198" y="17"/>
                  </a:lnTo>
                  <a:lnTo>
                    <a:pt x="204" y="14"/>
                  </a:lnTo>
                  <a:lnTo>
                    <a:pt x="209" y="11"/>
                  </a:lnTo>
                  <a:lnTo>
                    <a:pt x="213" y="8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44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1"/>
                  </a:lnTo>
                  <a:lnTo>
                    <a:pt x="261" y="2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5" y="7"/>
                  </a:lnTo>
                  <a:lnTo>
                    <a:pt x="276" y="13"/>
                  </a:lnTo>
                  <a:lnTo>
                    <a:pt x="278" y="17"/>
                  </a:lnTo>
                  <a:lnTo>
                    <a:pt x="279" y="23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5"/>
                  </a:lnTo>
                  <a:lnTo>
                    <a:pt x="279" y="39"/>
                  </a:lnTo>
                  <a:lnTo>
                    <a:pt x="279" y="42"/>
                  </a:lnTo>
                  <a:lnTo>
                    <a:pt x="279" y="48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4" y="63"/>
                  </a:lnTo>
                  <a:lnTo>
                    <a:pt x="289" y="61"/>
                  </a:lnTo>
                  <a:lnTo>
                    <a:pt x="294" y="61"/>
                  </a:lnTo>
                  <a:lnTo>
                    <a:pt x="300" y="61"/>
                  </a:lnTo>
                  <a:lnTo>
                    <a:pt x="303" y="61"/>
                  </a:lnTo>
                  <a:lnTo>
                    <a:pt x="307" y="60"/>
                  </a:lnTo>
                  <a:lnTo>
                    <a:pt x="309" y="57"/>
                  </a:lnTo>
                  <a:lnTo>
                    <a:pt x="313" y="57"/>
                  </a:lnTo>
                  <a:lnTo>
                    <a:pt x="317" y="57"/>
                  </a:lnTo>
                  <a:lnTo>
                    <a:pt x="323" y="58"/>
                  </a:lnTo>
                  <a:lnTo>
                    <a:pt x="329" y="57"/>
                  </a:lnTo>
                  <a:lnTo>
                    <a:pt x="333" y="57"/>
                  </a:lnTo>
                  <a:lnTo>
                    <a:pt x="336" y="54"/>
                  </a:lnTo>
                  <a:lnTo>
                    <a:pt x="338" y="51"/>
                  </a:lnTo>
                  <a:lnTo>
                    <a:pt x="344" y="52"/>
                  </a:lnTo>
                  <a:lnTo>
                    <a:pt x="347" y="51"/>
                  </a:lnTo>
                  <a:lnTo>
                    <a:pt x="348" y="49"/>
                  </a:lnTo>
                  <a:lnTo>
                    <a:pt x="348" y="47"/>
                  </a:lnTo>
                  <a:lnTo>
                    <a:pt x="350" y="47"/>
                  </a:lnTo>
                  <a:lnTo>
                    <a:pt x="351" y="49"/>
                  </a:lnTo>
                  <a:lnTo>
                    <a:pt x="351" y="51"/>
                  </a:lnTo>
                  <a:lnTo>
                    <a:pt x="351" y="54"/>
                  </a:lnTo>
                  <a:lnTo>
                    <a:pt x="351" y="58"/>
                  </a:lnTo>
                  <a:lnTo>
                    <a:pt x="353" y="60"/>
                  </a:lnTo>
                  <a:lnTo>
                    <a:pt x="357" y="61"/>
                  </a:lnTo>
                  <a:lnTo>
                    <a:pt x="360" y="60"/>
                  </a:lnTo>
                  <a:lnTo>
                    <a:pt x="363" y="60"/>
                  </a:lnTo>
                  <a:lnTo>
                    <a:pt x="366" y="60"/>
                  </a:lnTo>
                  <a:lnTo>
                    <a:pt x="372" y="60"/>
                  </a:lnTo>
                  <a:lnTo>
                    <a:pt x="378" y="61"/>
                  </a:lnTo>
                  <a:lnTo>
                    <a:pt x="381" y="63"/>
                  </a:lnTo>
                  <a:lnTo>
                    <a:pt x="382" y="66"/>
                  </a:lnTo>
                  <a:lnTo>
                    <a:pt x="385" y="69"/>
                  </a:lnTo>
                  <a:lnTo>
                    <a:pt x="386" y="72"/>
                  </a:lnTo>
                  <a:lnTo>
                    <a:pt x="391" y="74"/>
                  </a:lnTo>
                  <a:lnTo>
                    <a:pt x="395" y="74"/>
                  </a:lnTo>
                  <a:lnTo>
                    <a:pt x="397" y="76"/>
                  </a:lnTo>
                  <a:lnTo>
                    <a:pt x="397" y="79"/>
                  </a:lnTo>
                  <a:lnTo>
                    <a:pt x="397" y="82"/>
                  </a:lnTo>
                  <a:lnTo>
                    <a:pt x="395" y="86"/>
                  </a:lnTo>
                  <a:lnTo>
                    <a:pt x="394" y="91"/>
                  </a:lnTo>
                  <a:lnTo>
                    <a:pt x="391" y="97"/>
                  </a:lnTo>
                  <a:lnTo>
                    <a:pt x="389" y="101"/>
                  </a:lnTo>
                  <a:lnTo>
                    <a:pt x="388" y="104"/>
                  </a:lnTo>
                  <a:lnTo>
                    <a:pt x="386" y="107"/>
                  </a:lnTo>
                  <a:lnTo>
                    <a:pt x="385" y="110"/>
                  </a:lnTo>
                  <a:lnTo>
                    <a:pt x="383" y="116"/>
                  </a:lnTo>
                  <a:lnTo>
                    <a:pt x="381" y="122"/>
                  </a:lnTo>
                  <a:lnTo>
                    <a:pt x="381" y="124"/>
                  </a:lnTo>
                  <a:lnTo>
                    <a:pt x="381" y="126"/>
                  </a:lnTo>
                  <a:lnTo>
                    <a:pt x="382" y="130"/>
                  </a:lnTo>
                  <a:lnTo>
                    <a:pt x="385" y="132"/>
                  </a:lnTo>
                  <a:lnTo>
                    <a:pt x="389" y="133"/>
                  </a:lnTo>
                  <a:lnTo>
                    <a:pt x="394" y="135"/>
                  </a:lnTo>
                  <a:lnTo>
                    <a:pt x="397" y="136"/>
                  </a:lnTo>
                  <a:lnTo>
                    <a:pt x="398" y="139"/>
                  </a:lnTo>
                  <a:lnTo>
                    <a:pt x="400" y="144"/>
                  </a:lnTo>
                  <a:lnTo>
                    <a:pt x="403" y="148"/>
                  </a:lnTo>
                  <a:lnTo>
                    <a:pt x="404" y="151"/>
                  </a:lnTo>
                  <a:lnTo>
                    <a:pt x="406" y="155"/>
                  </a:lnTo>
                  <a:lnTo>
                    <a:pt x="407" y="158"/>
                  </a:lnTo>
                  <a:lnTo>
                    <a:pt x="408" y="161"/>
                  </a:lnTo>
                  <a:lnTo>
                    <a:pt x="411" y="164"/>
                  </a:lnTo>
                  <a:lnTo>
                    <a:pt x="414" y="164"/>
                  </a:lnTo>
                  <a:lnTo>
                    <a:pt x="417" y="166"/>
                  </a:lnTo>
                  <a:lnTo>
                    <a:pt x="420" y="166"/>
                  </a:lnTo>
                  <a:lnTo>
                    <a:pt x="423" y="166"/>
                  </a:lnTo>
                  <a:lnTo>
                    <a:pt x="425" y="167"/>
                  </a:lnTo>
                  <a:lnTo>
                    <a:pt x="426" y="170"/>
                  </a:lnTo>
                  <a:lnTo>
                    <a:pt x="428" y="173"/>
                  </a:lnTo>
                  <a:lnTo>
                    <a:pt x="426" y="177"/>
                  </a:lnTo>
                  <a:lnTo>
                    <a:pt x="426" y="180"/>
                  </a:lnTo>
                  <a:lnTo>
                    <a:pt x="425" y="183"/>
                  </a:lnTo>
                  <a:lnTo>
                    <a:pt x="426" y="185"/>
                  </a:lnTo>
                  <a:lnTo>
                    <a:pt x="428" y="186"/>
                  </a:lnTo>
                  <a:lnTo>
                    <a:pt x="429" y="188"/>
                  </a:lnTo>
                  <a:lnTo>
                    <a:pt x="431" y="189"/>
                  </a:lnTo>
                  <a:lnTo>
                    <a:pt x="431" y="194"/>
                  </a:lnTo>
                  <a:lnTo>
                    <a:pt x="431" y="196"/>
                  </a:lnTo>
                  <a:lnTo>
                    <a:pt x="429" y="199"/>
                  </a:lnTo>
                  <a:lnTo>
                    <a:pt x="428" y="201"/>
                  </a:lnTo>
                  <a:lnTo>
                    <a:pt x="426" y="202"/>
                  </a:lnTo>
                  <a:lnTo>
                    <a:pt x="423" y="204"/>
                  </a:lnTo>
                  <a:lnTo>
                    <a:pt x="420" y="205"/>
                  </a:lnTo>
                  <a:lnTo>
                    <a:pt x="417" y="207"/>
                  </a:lnTo>
                  <a:lnTo>
                    <a:pt x="414" y="205"/>
                  </a:lnTo>
                  <a:lnTo>
                    <a:pt x="411" y="204"/>
                  </a:lnTo>
                  <a:lnTo>
                    <a:pt x="410" y="204"/>
                  </a:lnTo>
                  <a:lnTo>
                    <a:pt x="407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8" y="210"/>
                  </a:lnTo>
                  <a:lnTo>
                    <a:pt x="410" y="213"/>
                  </a:lnTo>
                  <a:lnTo>
                    <a:pt x="413" y="216"/>
                  </a:lnTo>
                  <a:lnTo>
                    <a:pt x="414" y="220"/>
                  </a:lnTo>
                  <a:lnTo>
                    <a:pt x="416" y="223"/>
                  </a:lnTo>
                  <a:lnTo>
                    <a:pt x="419" y="229"/>
                  </a:lnTo>
                  <a:lnTo>
                    <a:pt x="420" y="232"/>
                  </a:lnTo>
                  <a:lnTo>
                    <a:pt x="420" y="236"/>
                  </a:lnTo>
                  <a:lnTo>
                    <a:pt x="422" y="241"/>
                  </a:lnTo>
                  <a:lnTo>
                    <a:pt x="425" y="245"/>
                  </a:lnTo>
                  <a:lnTo>
                    <a:pt x="422" y="249"/>
                  </a:lnTo>
                  <a:lnTo>
                    <a:pt x="420" y="251"/>
                  </a:lnTo>
                  <a:lnTo>
                    <a:pt x="420" y="254"/>
                  </a:lnTo>
                  <a:lnTo>
                    <a:pt x="417" y="255"/>
                  </a:lnTo>
                  <a:lnTo>
                    <a:pt x="416" y="258"/>
                  </a:lnTo>
                  <a:lnTo>
                    <a:pt x="417" y="260"/>
                  </a:lnTo>
                  <a:lnTo>
                    <a:pt x="420" y="261"/>
                  </a:lnTo>
                  <a:lnTo>
                    <a:pt x="422" y="263"/>
                  </a:lnTo>
                  <a:lnTo>
                    <a:pt x="425" y="263"/>
                  </a:lnTo>
                  <a:lnTo>
                    <a:pt x="429" y="263"/>
                  </a:lnTo>
                  <a:lnTo>
                    <a:pt x="432" y="264"/>
                  </a:lnTo>
                  <a:lnTo>
                    <a:pt x="432" y="267"/>
                  </a:lnTo>
                  <a:lnTo>
                    <a:pt x="433" y="271"/>
                  </a:lnTo>
                  <a:lnTo>
                    <a:pt x="432" y="276"/>
                  </a:lnTo>
                  <a:lnTo>
                    <a:pt x="431" y="279"/>
                  </a:lnTo>
                  <a:lnTo>
                    <a:pt x="428" y="282"/>
                  </a:lnTo>
                  <a:lnTo>
                    <a:pt x="425" y="285"/>
                  </a:lnTo>
                  <a:lnTo>
                    <a:pt x="422" y="289"/>
                  </a:lnTo>
                  <a:lnTo>
                    <a:pt x="420" y="293"/>
                  </a:lnTo>
                  <a:lnTo>
                    <a:pt x="416" y="299"/>
                  </a:lnTo>
                  <a:lnTo>
                    <a:pt x="416" y="302"/>
                  </a:lnTo>
                  <a:lnTo>
                    <a:pt x="417" y="310"/>
                  </a:lnTo>
                  <a:lnTo>
                    <a:pt x="417" y="313"/>
                  </a:lnTo>
                  <a:lnTo>
                    <a:pt x="420" y="314"/>
                  </a:lnTo>
                  <a:lnTo>
                    <a:pt x="423" y="316"/>
                  </a:lnTo>
                  <a:lnTo>
                    <a:pt x="428" y="317"/>
                  </a:lnTo>
                  <a:lnTo>
                    <a:pt x="429" y="317"/>
                  </a:lnTo>
                  <a:lnTo>
                    <a:pt x="432" y="323"/>
                  </a:lnTo>
                  <a:lnTo>
                    <a:pt x="433" y="327"/>
                  </a:lnTo>
                  <a:lnTo>
                    <a:pt x="436" y="330"/>
                  </a:lnTo>
                  <a:lnTo>
                    <a:pt x="439" y="330"/>
                  </a:lnTo>
                  <a:lnTo>
                    <a:pt x="444" y="332"/>
                  </a:lnTo>
                  <a:lnTo>
                    <a:pt x="447" y="336"/>
                  </a:lnTo>
                  <a:lnTo>
                    <a:pt x="450" y="340"/>
                  </a:lnTo>
                  <a:lnTo>
                    <a:pt x="454" y="343"/>
                  </a:lnTo>
                  <a:lnTo>
                    <a:pt x="460" y="346"/>
                  </a:lnTo>
                  <a:lnTo>
                    <a:pt x="464" y="345"/>
                  </a:lnTo>
                  <a:lnTo>
                    <a:pt x="470" y="346"/>
                  </a:lnTo>
                  <a:lnTo>
                    <a:pt x="476" y="346"/>
                  </a:lnTo>
                  <a:lnTo>
                    <a:pt x="479" y="349"/>
                  </a:lnTo>
                  <a:lnTo>
                    <a:pt x="483" y="352"/>
                  </a:lnTo>
                  <a:lnTo>
                    <a:pt x="486" y="357"/>
                  </a:lnTo>
                  <a:lnTo>
                    <a:pt x="495" y="367"/>
                  </a:lnTo>
                  <a:lnTo>
                    <a:pt x="500" y="370"/>
                  </a:lnTo>
                  <a:lnTo>
                    <a:pt x="508" y="371"/>
                  </a:lnTo>
                  <a:lnTo>
                    <a:pt x="511" y="376"/>
                  </a:lnTo>
                  <a:lnTo>
                    <a:pt x="513" y="379"/>
                  </a:lnTo>
                  <a:lnTo>
                    <a:pt x="514" y="383"/>
                  </a:lnTo>
                  <a:lnTo>
                    <a:pt x="514" y="386"/>
                  </a:lnTo>
                  <a:lnTo>
                    <a:pt x="514" y="392"/>
                  </a:lnTo>
                  <a:lnTo>
                    <a:pt x="513" y="395"/>
                  </a:lnTo>
                  <a:lnTo>
                    <a:pt x="511" y="399"/>
                  </a:lnTo>
                  <a:lnTo>
                    <a:pt x="513" y="401"/>
                  </a:lnTo>
                  <a:lnTo>
                    <a:pt x="514" y="402"/>
                  </a:lnTo>
                  <a:lnTo>
                    <a:pt x="514" y="404"/>
                  </a:lnTo>
                  <a:lnTo>
                    <a:pt x="514" y="408"/>
                  </a:lnTo>
                  <a:lnTo>
                    <a:pt x="511" y="413"/>
                  </a:lnTo>
                  <a:lnTo>
                    <a:pt x="513" y="417"/>
                  </a:lnTo>
                  <a:lnTo>
                    <a:pt x="514" y="421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90"/>
            <p:cNvSpPr>
              <a:spLocks noEditPoints="1"/>
            </p:cNvSpPr>
            <p:nvPr/>
          </p:nvSpPr>
          <p:spPr bwMode="auto">
            <a:xfrm>
              <a:off x="527" y="2732"/>
              <a:ext cx="759" cy="1284"/>
            </a:xfrm>
            <a:custGeom>
              <a:avLst/>
              <a:gdLst/>
              <a:ahLst/>
              <a:cxnLst>
                <a:cxn ang="0">
                  <a:pos x="16" y="376"/>
                </a:cxn>
                <a:cxn ang="0">
                  <a:pos x="551" y="1096"/>
                </a:cxn>
                <a:cxn ang="0">
                  <a:pos x="519" y="1151"/>
                </a:cxn>
                <a:cxn ang="0">
                  <a:pos x="438" y="1209"/>
                </a:cxn>
                <a:cxn ang="0">
                  <a:pos x="381" y="1283"/>
                </a:cxn>
                <a:cxn ang="0">
                  <a:pos x="322" y="1243"/>
                </a:cxn>
                <a:cxn ang="0">
                  <a:pos x="257" y="1208"/>
                </a:cxn>
                <a:cxn ang="0">
                  <a:pos x="240" y="1158"/>
                </a:cxn>
                <a:cxn ang="0">
                  <a:pos x="219" y="1096"/>
                </a:cxn>
                <a:cxn ang="0">
                  <a:pos x="150" y="1024"/>
                </a:cxn>
                <a:cxn ang="0">
                  <a:pos x="141" y="920"/>
                </a:cxn>
                <a:cxn ang="0">
                  <a:pos x="138" y="857"/>
                </a:cxn>
                <a:cxn ang="0">
                  <a:pos x="135" y="814"/>
                </a:cxn>
                <a:cxn ang="0">
                  <a:pos x="166" y="776"/>
                </a:cxn>
                <a:cxn ang="0">
                  <a:pos x="155" y="736"/>
                </a:cxn>
                <a:cxn ang="0">
                  <a:pos x="128" y="695"/>
                </a:cxn>
                <a:cxn ang="0">
                  <a:pos x="102" y="623"/>
                </a:cxn>
                <a:cxn ang="0">
                  <a:pos x="53" y="571"/>
                </a:cxn>
                <a:cxn ang="0">
                  <a:pos x="34" y="504"/>
                </a:cxn>
                <a:cxn ang="0">
                  <a:pos x="13" y="414"/>
                </a:cxn>
                <a:cxn ang="0">
                  <a:pos x="24" y="388"/>
                </a:cxn>
                <a:cxn ang="0">
                  <a:pos x="33" y="379"/>
                </a:cxn>
                <a:cxn ang="0">
                  <a:pos x="24" y="376"/>
                </a:cxn>
                <a:cxn ang="0">
                  <a:pos x="15" y="350"/>
                </a:cxn>
                <a:cxn ang="0">
                  <a:pos x="25" y="313"/>
                </a:cxn>
                <a:cxn ang="0">
                  <a:pos x="37" y="301"/>
                </a:cxn>
                <a:cxn ang="0">
                  <a:pos x="43" y="261"/>
                </a:cxn>
                <a:cxn ang="0">
                  <a:pos x="85" y="229"/>
                </a:cxn>
                <a:cxn ang="0">
                  <a:pos x="84" y="201"/>
                </a:cxn>
                <a:cxn ang="0">
                  <a:pos x="83" y="178"/>
                </a:cxn>
                <a:cxn ang="0">
                  <a:pos x="84" y="138"/>
                </a:cxn>
                <a:cxn ang="0">
                  <a:pos x="90" y="129"/>
                </a:cxn>
                <a:cxn ang="0">
                  <a:pos x="112" y="150"/>
                </a:cxn>
                <a:cxn ang="0">
                  <a:pos x="162" y="211"/>
                </a:cxn>
                <a:cxn ang="0">
                  <a:pos x="203" y="286"/>
                </a:cxn>
                <a:cxn ang="0">
                  <a:pos x="282" y="266"/>
                </a:cxn>
                <a:cxn ang="0">
                  <a:pos x="322" y="273"/>
                </a:cxn>
                <a:cxn ang="0">
                  <a:pos x="407" y="261"/>
                </a:cxn>
                <a:cxn ang="0">
                  <a:pos x="443" y="208"/>
                </a:cxn>
                <a:cxn ang="0">
                  <a:pos x="443" y="111"/>
                </a:cxn>
                <a:cxn ang="0">
                  <a:pos x="523" y="122"/>
                </a:cxn>
                <a:cxn ang="0">
                  <a:pos x="598" y="73"/>
                </a:cxn>
                <a:cxn ang="0">
                  <a:pos x="675" y="41"/>
                </a:cxn>
                <a:cxn ang="0">
                  <a:pos x="754" y="0"/>
                </a:cxn>
                <a:cxn ang="0">
                  <a:pos x="751" y="69"/>
                </a:cxn>
                <a:cxn ang="0">
                  <a:pos x="703" y="125"/>
                </a:cxn>
                <a:cxn ang="0">
                  <a:pos x="679" y="181"/>
                </a:cxn>
                <a:cxn ang="0">
                  <a:pos x="668" y="231"/>
                </a:cxn>
                <a:cxn ang="0">
                  <a:pos x="628" y="282"/>
                </a:cxn>
                <a:cxn ang="0">
                  <a:pos x="597" y="314"/>
                </a:cxn>
                <a:cxn ang="0">
                  <a:pos x="615" y="376"/>
                </a:cxn>
                <a:cxn ang="0">
                  <a:pos x="591" y="436"/>
                </a:cxn>
                <a:cxn ang="0">
                  <a:pos x="551" y="499"/>
                </a:cxn>
                <a:cxn ang="0">
                  <a:pos x="525" y="588"/>
                </a:cxn>
                <a:cxn ang="0">
                  <a:pos x="588" y="638"/>
                </a:cxn>
                <a:cxn ang="0">
                  <a:pos x="625" y="668"/>
                </a:cxn>
                <a:cxn ang="0">
                  <a:pos x="587" y="746"/>
                </a:cxn>
                <a:cxn ang="0">
                  <a:pos x="659" y="765"/>
                </a:cxn>
                <a:cxn ang="0">
                  <a:pos x="656" y="818"/>
                </a:cxn>
                <a:cxn ang="0">
                  <a:pos x="593" y="849"/>
                </a:cxn>
                <a:cxn ang="0">
                  <a:pos x="572" y="905"/>
                </a:cxn>
                <a:cxn ang="0">
                  <a:pos x="546" y="1024"/>
                </a:cxn>
              </a:cxnLst>
              <a:rect l="0" t="0" r="r" b="b"/>
              <a:pathLst>
                <a:path w="759" h="1284">
                  <a:moveTo>
                    <a:pt x="303" y="1264"/>
                  </a:moveTo>
                  <a:lnTo>
                    <a:pt x="303" y="1262"/>
                  </a:lnTo>
                  <a:lnTo>
                    <a:pt x="304" y="1261"/>
                  </a:lnTo>
                  <a:lnTo>
                    <a:pt x="306" y="1262"/>
                  </a:lnTo>
                  <a:lnTo>
                    <a:pt x="304" y="1264"/>
                  </a:lnTo>
                  <a:lnTo>
                    <a:pt x="303" y="1264"/>
                  </a:lnTo>
                  <a:lnTo>
                    <a:pt x="303" y="1264"/>
                  </a:lnTo>
                  <a:close/>
                  <a:moveTo>
                    <a:pt x="2" y="351"/>
                  </a:moveTo>
                  <a:lnTo>
                    <a:pt x="0" y="351"/>
                  </a:lnTo>
                  <a:lnTo>
                    <a:pt x="0" y="350"/>
                  </a:lnTo>
                  <a:lnTo>
                    <a:pt x="2" y="345"/>
                  </a:lnTo>
                  <a:lnTo>
                    <a:pt x="3" y="347"/>
                  </a:lnTo>
                  <a:lnTo>
                    <a:pt x="2" y="351"/>
                  </a:lnTo>
                  <a:lnTo>
                    <a:pt x="2" y="351"/>
                  </a:lnTo>
                  <a:close/>
                  <a:moveTo>
                    <a:pt x="15" y="382"/>
                  </a:moveTo>
                  <a:lnTo>
                    <a:pt x="12" y="379"/>
                  </a:lnTo>
                  <a:lnTo>
                    <a:pt x="13" y="377"/>
                  </a:lnTo>
                  <a:lnTo>
                    <a:pt x="16" y="376"/>
                  </a:lnTo>
                  <a:lnTo>
                    <a:pt x="18" y="376"/>
                  </a:lnTo>
                  <a:lnTo>
                    <a:pt x="18" y="373"/>
                  </a:lnTo>
                  <a:lnTo>
                    <a:pt x="19" y="373"/>
                  </a:lnTo>
                  <a:lnTo>
                    <a:pt x="21" y="376"/>
                  </a:lnTo>
                  <a:lnTo>
                    <a:pt x="19" y="379"/>
                  </a:lnTo>
                  <a:lnTo>
                    <a:pt x="16" y="382"/>
                  </a:lnTo>
                  <a:lnTo>
                    <a:pt x="15" y="382"/>
                  </a:lnTo>
                  <a:lnTo>
                    <a:pt x="15" y="382"/>
                  </a:lnTo>
                  <a:close/>
                  <a:moveTo>
                    <a:pt x="557" y="1070"/>
                  </a:moveTo>
                  <a:lnTo>
                    <a:pt x="557" y="1071"/>
                  </a:lnTo>
                  <a:lnTo>
                    <a:pt x="553" y="1073"/>
                  </a:lnTo>
                  <a:lnTo>
                    <a:pt x="550" y="1076"/>
                  </a:lnTo>
                  <a:lnTo>
                    <a:pt x="547" y="1080"/>
                  </a:lnTo>
                  <a:lnTo>
                    <a:pt x="547" y="1083"/>
                  </a:lnTo>
                  <a:lnTo>
                    <a:pt x="547" y="1087"/>
                  </a:lnTo>
                  <a:lnTo>
                    <a:pt x="550" y="1090"/>
                  </a:lnTo>
                  <a:lnTo>
                    <a:pt x="551" y="1093"/>
                  </a:lnTo>
                  <a:lnTo>
                    <a:pt x="551" y="1096"/>
                  </a:lnTo>
                  <a:lnTo>
                    <a:pt x="548" y="1101"/>
                  </a:lnTo>
                  <a:lnTo>
                    <a:pt x="548" y="1105"/>
                  </a:lnTo>
                  <a:lnTo>
                    <a:pt x="547" y="1111"/>
                  </a:lnTo>
                  <a:lnTo>
                    <a:pt x="547" y="1115"/>
                  </a:lnTo>
                  <a:lnTo>
                    <a:pt x="546" y="1118"/>
                  </a:lnTo>
                  <a:lnTo>
                    <a:pt x="544" y="1120"/>
                  </a:lnTo>
                  <a:lnTo>
                    <a:pt x="543" y="1123"/>
                  </a:lnTo>
                  <a:lnTo>
                    <a:pt x="540" y="1126"/>
                  </a:lnTo>
                  <a:lnTo>
                    <a:pt x="538" y="1129"/>
                  </a:lnTo>
                  <a:lnTo>
                    <a:pt x="537" y="1131"/>
                  </a:lnTo>
                  <a:lnTo>
                    <a:pt x="534" y="1131"/>
                  </a:lnTo>
                  <a:lnTo>
                    <a:pt x="531" y="1131"/>
                  </a:lnTo>
                  <a:lnTo>
                    <a:pt x="528" y="1133"/>
                  </a:lnTo>
                  <a:lnTo>
                    <a:pt x="525" y="1136"/>
                  </a:lnTo>
                  <a:lnTo>
                    <a:pt x="523" y="1139"/>
                  </a:lnTo>
                  <a:lnTo>
                    <a:pt x="522" y="1143"/>
                  </a:lnTo>
                  <a:lnTo>
                    <a:pt x="522" y="1146"/>
                  </a:lnTo>
                  <a:lnTo>
                    <a:pt x="519" y="1151"/>
                  </a:lnTo>
                  <a:lnTo>
                    <a:pt x="516" y="1151"/>
                  </a:lnTo>
                  <a:lnTo>
                    <a:pt x="512" y="1155"/>
                  </a:lnTo>
                  <a:lnTo>
                    <a:pt x="509" y="1159"/>
                  </a:lnTo>
                  <a:lnTo>
                    <a:pt x="507" y="1162"/>
                  </a:lnTo>
                  <a:lnTo>
                    <a:pt x="504" y="1167"/>
                  </a:lnTo>
                  <a:lnTo>
                    <a:pt x="501" y="1173"/>
                  </a:lnTo>
                  <a:lnTo>
                    <a:pt x="498" y="1173"/>
                  </a:lnTo>
                  <a:lnTo>
                    <a:pt x="494" y="1173"/>
                  </a:lnTo>
                  <a:lnTo>
                    <a:pt x="491" y="1173"/>
                  </a:lnTo>
                  <a:lnTo>
                    <a:pt x="487" y="1176"/>
                  </a:lnTo>
                  <a:lnTo>
                    <a:pt x="478" y="1180"/>
                  </a:lnTo>
                  <a:lnTo>
                    <a:pt x="471" y="1183"/>
                  </a:lnTo>
                  <a:lnTo>
                    <a:pt x="465" y="1187"/>
                  </a:lnTo>
                  <a:lnTo>
                    <a:pt x="459" y="1192"/>
                  </a:lnTo>
                  <a:lnTo>
                    <a:pt x="454" y="1196"/>
                  </a:lnTo>
                  <a:lnTo>
                    <a:pt x="451" y="1201"/>
                  </a:lnTo>
                  <a:lnTo>
                    <a:pt x="446" y="1203"/>
                  </a:lnTo>
                  <a:lnTo>
                    <a:pt x="438" y="1209"/>
                  </a:lnTo>
                  <a:lnTo>
                    <a:pt x="429" y="1215"/>
                  </a:lnTo>
                  <a:lnTo>
                    <a:pt x="426" y="1221"/>
                  </a:lnTo>
                  <a:lnTo>
                    <a:pt x="422" y="1226"/>
                  </a:lnTo>
                  <a:lnTo>
                    <a:pt x="416" y="1231"/>
                  </a:lnTo>
                  <a:lnTo>
                    <a:pt x="410" y="1236"/>
                  </a:lnTo>
                  <a:lnTo>
                    <a:pt x="406" y="1239"/>
                  </a:lnTo>
                  <a:lnTo>
                    <a:pt x="401" y="1243"/>
                  </a:lnTo>
                  <a:lnTo>
                    <a:pt x="397" y="1246"/>
                  </a:lnTo>
                  <a:lnTo>
                    <a:pt x="393" y="1251"/>
                  </a:lnTo>
                  <a:lnTo>
                    <a:pt x="388" y="1256"/>
                  </a:lnTo>
                  <a:lnTo>
                    <a:pt x="385" y="1262"/>
                  </a:lnTo>
                  <a:lnTo>
                    <a:pt x="384" y="1265"/>
                  </a:lnTo>
                  <a:lnTo>
                    <a:pt x="384" y="1271"/>
                  </a:lnTo>
                  <a:lnTo>
                    <a:pt x="387" y="1275"/>
                  </a:lnTo>
                  <a:lnTo>
                    <a:pt x="388" y="1284"/>
                  </a:lnTo>
                  <a:lnTo>
                    <a:pt x="385" y="1283"/>
                  </a:lnTo>
                  <a:lnTo>
                    <a:pt x="382" y="1283"/>
                  </a:lnTo>
                  <a:lnTo>
                    <a:pt x="381" y="1283"/>
                  </a:lnTo>
                  <a:lnTo>
                    <a:pt x="379" y="1283"/>
                  </a:lnTo>
                  <a:lnTo>
                    <a:pt x="375" y="1280"/>
                  </a:lnTo>
                  <a:lnTo>
                    <a:pt x="369" y="1278"/>
                  </a:lnTo>
                  <a:lnTo>
                    <a:pt x="354" y="1277"/>
                  </a:lnTo>
                  <a:lnTo>
                    <a:pt x="349" y="1275"/>
                  </a:lnTo>
                  <a:lnTo>
                    <a:pt x="346" y="1275"/>
                  </a:lnTo>
                  <a:lnTo>
                    <a:pt x="343" y="1275"/>
                  </a:lnTo>
                  <a:lnTo>
                    <a:pt x="341" y="1274"/>
                  </a:lnTo>
                  <a:lnTo>
                    <a:pt x="343" y="1273"/>
                  </a:lnTo>
                  <a:lnTo>
                    <a:pt x="343" y="1268"/>
                  </a:lnTo>
                  <a:lnTo>
                    <a:pt x="341" y="1265"/>
                  </a:lnTo>
                  <a:lnTo>
                    <a:pt x="337" y="1256"/>
                  </a:lnTo>
                  <a:lnTo>
                    <a:pt x="332" y="1253"/>
                  </a:lnTo>
                  <a:lnTo>
                    <a:pt x="329" y="1251"/>
                  </a:lnTo>
                  <a:lnTo>
                    <a:pt x="328" y="1249"/>
                  </a:lnTo>
                  <a:lnTo>
                    <a:pt x="325" y="1246"/>
                  </a:lnTo>
                  <a:lnTo>
                    <a:pt x="325" y="1245"/>
                  </a:lnTo>
                  <a:lnTo>
                    <a:pt x="322" y="1243"/>
                  </a:lnTo>
                  <a:lnTo>
                    <a:pt x="321" y="1243"/>
                  </a:lnTo>
                  <a:lnTo>
                    <a:pt x="318" y="1240"/>
                  </a:lnTo>
                  <a:lnTo>
                    <a:pt x="313" y="1237"/>
                  </a:lnTo>
                  <a:lnTo>
                    <a:pt x="307" y="1231"/>
                  </a:lnTo>
                  <a:lnTo>
                    <a:pt x="296" y="1223"/>
                  </a:lnTo>
                  <a:lnTo>
                    <a:pt x="288" y="1221"/>
                  </a:lnTo>
                  <a:lnTo>
                    <a:pt x="284" y="1220"/>
                  </a:lnTo>
                  <a:lnTo>
                    <a:pt x="277" y="1220"/>
                  </a:lnTo>
                  <a:lnTo>
                    <a:pt x="272" y="1221"/>
                  </a:lnTo>
                  <a:lnTo>
                    <a:pt x="271" y="1221"/>
                  </a:lnTo>
                  <a:lnTo>
                    <a:pt x="266" y="1218"/>
                  </a:lnTo>
                  <a:lnTo>
                    <a:pt x="265" y="1217"/>
                  </a:lnTo>
                  <a:lnTo>
                    <a:pt x="265" y="1215"/>
                  </a:lnTo>
                  <a:lnTo>
                    <a:pt x="260" y="1212"/>
                  </a:lnTo>
                  <a:lnTo>
                    <a:pt x="260" y="1211"/>
                  </a:lnTo>
                  <a:lnTo>
                    <a:pt x="260" y="1209"/>
                  </a:lnTo>
                  <a:lnTo>
                    <a:pt x="257" y="1211"/>
                  </a:lnTo>
                  <a:lnTo>
                    <a:pt x="257" y="1208"/>
                  </a:lnTo>
                  <a:lnTo>
                    <a:pt x="256" y="1203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8"/>
                  </a:lnTo>
                  <a:lnTo>
                    <a:pt x="249" y="1199"/>
                  </a:lnTo>
                  <a:lnTo>
                    <a:pt x="247" y="1201"/>
                  </a:lnTo>
                  <a:lnTo>
                    <a:pt x="246" y="1201"/>
                  </a:lnTo>
                  <a:lnTo>
                    <a:pt x="246" y="1199"/>
                  </a:lnTo>
                  <a:lnTo>
                    <a:pt x="244" y="1193"/>
                  </a:lnTo>
                  <a:lnTo>
                    <a:pt x="247" y="1190"/>
                  </a:lnTo>
                  <a:lnTo>
                    <a:pt x="247" y="1187"/>
                  </a:lnTo>
                  <a:lnTo>
                    <a:pt x="247" y="1186"/>
                  </a:lnTo>
                  <a:lnTo>
                    <a:pt x="243" y="1171"/>
                  </a:lnTo>
                  <a:lnTo>
                    <a:pt x="243" y="1170"/>
                  </a:lnTo>
                  <a:lnTo>
                    <a:pt x="243" y="1168"/>
                  </a:lnTo>
                  <a:lnTo>
                    <a:pt x="243" y="1164"/>
                  </a:lnTo>
                  <a:lnTo>
                    <a:pt x="241" y="1161"/>
                  </a:lnTo>
                  <a:lnTo>
                    <a:pt x="240" y="1158"/>
                  </a:lnTo>
                  <a:lnTo>
                    <a:pt x="240" y="1156"/>
                  </a:lnTo>
                  <a:lnTo>
                    <a:pt x="232" y="1151"/>
                  </a:lnTo>
                  <a:lnTo>
                    <a:pt x="230" y="1148"/>
                  </a:lnTo>
                  <a:lnTo>
                    <a:pt x="225" y="1146"/>
                  </a:lnTo>
                  <a:lnTo>
                    <a:pt x="224" y="1143"/>
                  </a:lnTo>
                  <a:lnTo>
                    <a:pt x="224" y="1139"/>
                  </a:lnTo>
                  <a:lnTo>
                    <a:pt x="222" y="1136"/>
                  </a:lnTo>
                  <a:lnTo>
                    <a:pt x="221" y="1133"/>
                  </a:lnTo>
                  <a:lnTo>
                    <a:pt x="219" y="1130"/>
                  </a:lnTo>
                  <a:lnTo>
                    <a:pt x="218" y="1127"/>
                  </a:lnTo>
                  <a:lnTo>
                    <a:pt x="215" y="1124"/>
                  </a:lnTo>
                  <a:lnTo>
                    <a:pt x="213" y="1117"/>
                  </a:lnTo>
                  <a:lnTo>
                    <a:pt x="215" y="1114"/>
                  </a:lnTo>
                  <a:lnTo>
                    <a:pt x="219" y="1111"/>
                  </a:lnTo>
                  <a:lnTo>
                    <a:pt x="221" y="1108"/>
                  </a:lnTo>
                  <a:lnTo>
                    <a:pt x="221" y="1105"/>
                  </a:lnTo>
                  <a:lnTo>
                    <a:pt x="218" y="1101"/>
                  </a:lnTo>
                  <a:lnTo>
                    <a:pt x="219" y="1096"/>
                  </a:lnTo>
                  <a:lnTo>
                    <a:pt x="216" y="1090"/>
                  </a:lnTo>
                  <a:lnTo>
                    <a:pt x="212" y="1083"/>
                  </a:lnTo>
                  <a:lnTo>
                    <a:pt x="206" y="1079"/>
                  </a:lnTo>
                  <a:lnTo>
                    <a:pt x="205" y="1074"/>
                  </a:lnTo>
                  <a:lnTo>
                    <a:pt x="197" y="1068"/>
                  </a:lnTo>
                  <a:lnTo>
                    <a:pt x="196" y="1067"/>
                  </a:lnTo>
                  <a:lnTo>
                    <a:pt x="194" y="1062"/>
                  </a:lnTo>
                  <a:lnTo>
                    <a:pt x="191" y="1058"/>
                  </a:lnTo>
                  <a:lnTo>
                    <a:pt x="190" y="1055"/>
                  </a:lnTo>
                  <a:lnTo>
                    <a:pt x="187" y="1052"/>
                  </a:lnTo>
                  <a:lnTo>
                    <a:pt x="182" y="1049"/>
                  </a:lnTo>
                  <a:lnTo>
                    <a:pt x="180" y="1048"/>
                  </a:lnTo>
                  <a:lnTo>
                    <a:pt x="177" y="1048"/>
                  </a:lnTo>
                  <a:lnTo>
                    <a:pt x="172" y="1046"/>
                  </a:lnTo>
                  <a:lnTo>
                    <a:pt x="169" y="1045"/>
                  </a:lnTo>
                  <a:lnTo>
                    <a:pt x="169" y="1043"/>
                  </a:lnTo>
                  <a:lnTo>
                    <a:pt x="160" y="1034"/>
                  </a:lnTo>
                  <a:lnTo>
                    <a:pt x="150" y="1024"/>
                  </a:lnTo>
                  <a:lnTo>
                    <a:pt x="147" y="1021"/>
                  </a:lnTo>
                  <a:lnTo>
                    <a:pt x="144" y="1012"/>
                  </a:lnTo>
                  <a:lnTo>
                    <a:pt x="144" y="1011"/>
                  </a:lnTo>
                  <a:lnTo>
                    <a:pt x="143" y="1008"/>
                  </a:lnTo>
                  <a:lnTo>
                    <a:pt x="141" y="1004"/>
                  </a:lnTo>
                  <a:lnTo>
                    <a:pt x="140" y="993"/>
                  </a:lnTo>
                  <a:lnTo>
                    <a:pt x="140" y="989"/>
                  </a:lnTo>
                  <a:lnTo>
                    <a:pt x="140" y="977"/>
                  </a:lnTo>
                  <a:lnTo>
                    <a:pt x="140" y="974"/>
                  </a:lnTo>
                  <a:lnTo>
                    <a:pt x="140" y="964"/>
                  </a:lnTo>
                  <a:lnTo>
                    <a:pt x="138" y="961"/>
                  </a:lnTo>
                  <a:lnTo>
                    <a:pt x="140" y="952"/>
                  </a:lnTo>
                  <a:lnTo>
                    <a:pt x="140" y="949"/>
                  </a:lnTo>
                  <a:lnTo>
                    <a:pt x="141" y="943"/>
                  </a:lnTo>
                  <a:lnTo>
                    <a:pt x="141" y="940"/>
                  </a:lnTo>
                  <a:lnTo>
                    <a:pt x="141" y="935"/>
                  </a:lnTo>
                  <a:lnTo>
                    <a:pt x="143" y="924"/>
                  </a:lnTo>
                  <a:lnTo>
                    <a:pt x="141" y="920"/>
                  </a:lnTo>
                  <a:lnTo>
                    <a:pt x="143" y="918"/>
                  </a:lnTo>
                  <a:lnTo>
                    <a:pt x="141" y="914"/>
                  </a:lnTo>
                  <a:lnTo>
                    <a:pt x="137" y="907"/>
                  </a:lnTo>
                  <a:lnTo>
                    <a:pt x="137" y="905"/>
                  </a:lnTo>
                  <a:lnTo>
                    <a:pt x="140" y="904"/>
                  </a:lnTo>
                  <a:lnTo>
                    <a:pt x="138" y="901"/>
                  </a:lnTo>
                  <a:lnTo>
                    <a:pt x="138" y="898"/>
                  </a:lnTo>
                  <a:lnTo>
                    <a:pt x="138" y="887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8" y="883"/>
                  </a:lnTo>
                  <a:lnTo>
                    <a:pt x="140" y="882"/>
                  </a:lnTo>
                  <a:lnTo>
                    <a:pt x="141" y="877"/>
                  </a:lnTo>
                  <a:lnTo>
                    <a:pt x="140" y="873"/>
                  </a:lnTo>
                  <a:lnTo>
                    <a:pt x="138" y="867"/>
                  </a:lnTo>
                  <a:lnTo>
                    <a:pt x="134" y="861"/>
                  </a:lnTo>
                  <a:lnTo>
                    <a:pt x="134" y="860"/>
                  </a:lnTo>
                  <a:lnTo>
                    <a:pt x="138" y="857"/>
                  </a:lnTo>
                  <a:lnTo>
                    <a:pt x="138" y="854"/>
                  </a:lnTo>
                  <a:lnTo>
                    <a:pt x="138" y="852"/>
                  </a:lnTo>
                  <a:lnTo>
                    <a:pt x="135" y="848"/>
                  </a:lnTo>
                  <a:lnTo>
                    <a:pt x="135" y="846"/>
                  </a:lnTo>
                  <a:lnTo>
                    <a:pt x="134" y="843"/>
                  </a:lnTo>
                  <a:lnTo>
                    <a:pt x="134" y="839"/>
                  </a:lnTo>
                  <a:lnTo>
                    <a:pt x="131" y="833"/>
                  </a:lnTo>
                  <a:lnTo>
                    <a:pt x="133" y="833"/>
                  </a:lnTo>
                  <a:lnTo>
                    <a:pt x="134" y="833"/>
                  </a:lnTo>
                  <a:lnTo>
                    <a:pt x="134" y="833"/>
                  </a:lnTo>
                  <a:lnTo>
                    <a:pt x="134" y="830"/>
                  </a:lnTo>
                  <a:lnTo>
                    <a:pt x="134" y="827"/>
                  </a:lnTo>
                  <a:lnTo>
                    <a:pt x="134" y="826"/>
                  </a:lnTo>
                  <a:lnTo>
                    <a:pt x="134" y="824"/>
                  </a:lnTo>
                  <a:lnTo>
                    <a:pt x="134" y="823"/>
                  </a:lnTo>
                  <a:lnTo>
                    <a:pt x="134" y="821"/>
                  </a:lnTo>
                  <a:lnTo>
                    <a:pt x="134" y="817"/>
                  </a:lnTo>
                  <a:lnTo>
                    <a:pt x="135" y="814"/>
                  </a:lnTo>
                  <a:lnTo>
                    <a:pt x="134" y="811"/>
                  </a:lnTo>
                  <a:lnTo>
                    <a:pt x="133" y="811"/>
                  </a:lnTo>
                  <a:lnTo>
                    <a:pt x="133" y="810"/>
                  </a:lnTo>
                  <a:lnTo>
                    <a:pt x="131" y="810"/>
                  </a:lnTo>
                  <a:lnTo>
                    <a:pt x="135" y="802"/>
                  </a:lnTo>
                  <a:lnTo>
                    <a:pt x="135" y="799"/>
                  </a:lnTo>
                  <a:lnTo>
                    <a:pt x="135" y="795"/>
                  </a:lnTo>
                  <a:lnTo>
                    <a:pt x="137" y="793"/>
                  </a:lnTo>
                  <a:lnTo>
                    <a:pt x="144" y="790"/>
                  </a:lnTo>
                  <a:lnTo>
                    <a:pt x="153" y="789"/>
                  </a:lnTo>
                  <a:lnTo>
                    <a:pt x="156" y="789"/>
                  </a:lnTo>
                  <a:lnTo>
                    <a:pt x="160" y="786"/>
                  </a:lnTo>
                  <a:lnTo>
                    <a:pt x="166" y="782"/>
                  </a:lnTo>
                  <a:lnTo>
                    <a:pt x="169" y="782"/>
                  </a:lnTo>
                  <a:lnTo>
                    <a:pt x="169" y="780"/>
                  </a:lnTo>
                  <a:lnTo>
                    <a:pt x="169" y="779"/>
                  </a:lnTo>
                  <a:lnTo>
                    <a:pt x="168" y="779"/>
                  </a:lnTo>
                  <a:lnTo>
                    <a:pt x="166" y="776"/>
                  </a:lnTo>
                  <a:lnTo>
                    <a:pt x="165" y="776"/>
                  </a:lnTo>
                  <a:lnTo>
                    <a:pt x="163" y="777"/>
                  </a:lnTo>
                  <a:lnTo>
                    <a:pt x="163" y="774"/>
                  </a:lnTo>
                  <a:lnTo>
                    <a:pt x="163" y="771"/>
                  </a:lnTo>
                  <a:lnTo>
                    <a:pt x="160" y="767"/>
                  </a:lnTo>
                  <a:lnTo>
                    <a:pt x="159" y="765"/>
                  </a:lnTo>
                  <a:lnTo>
                    <a:pt x="160" y="763"/>
                  </a:lnTo>
                  <a:lnTo>
                    <a:pt x="162" y="764"/>
                  </a:lnTo>
                  <a:lnTo>
                    <a:pt x="162" y="767"/>
                  </a:lnTo>
                  <a:lnTo>
                    <a:pt x="163" y="768"/>
                  </a:lnTo>
                  <a:lnTo>
                    <a:pt x="165" y="768"/>
                  </a:lnTo>
                  <a:lnTo>
                    <a:pt x="169" y="760"/>
                  </a:lnTo>
                  <a:lnTo>
                    <a:pt x="169" y="757"/>
                  </a:lnTo>
                  <a:lnTo>
                    <a:pt x="169" y="749"/>
                  </a:lnTo>
                  <a:lnTo>
                    <a:pt x="168" y="746"/>
                  </a:lnTo>
                  <a:lnTo>
                    <a:pt x="165" y="743"/>
                  </a:lnTo>
                  <a:lnTo>
                    <a:pt x="159" y="739"/>
                  </a:lnTo>
                  <a:lnTo>
                    <a:pt x="155" y="736"/>
                  </a:lnTo>
                  <a:lnTo>
                    <a:pt x="152" y="730"/>
                  </a:lnTo>
                  <a:lnTo>
                    <a:pt x="150" y="730"/>
                  </a:lnTo>
                  <a:lnTo>
                    <a:pt x="147" y="730"/>
                  </a:lnTo>
                  <a:lnTo>
                    <a:pt x="147" y="729"/>
                  </a:lnTo>
                  <a:lnTo>
                    <a:pt x="144" y="726"/>
                  </a:lnTo>
                  <a:lnTo>
                    <a:pt x="143" y="724"/>
                  </a:lnTo>
                  <a:lnTo>
                    <a:pt x="140" y="721"/>
                  </a:lnTo>
                  <a:lnTo>
                    <a:pt x="137" y="720"/>
                  </a:lnTo>
                  <a:lnTo>
                    <a:pt x="135" y="720"/>
                  </a:lnTo>
                  <a:lnTo>
                    <a:pt x="134" y="721"/>
                  </a:lnTo>
                  <a:lnTo>
                    <a:pt x="133" y="721"/>
                  </a:lnTo>
                  <a:lnTo>
                    <a:pt x="131" y="718"/>
                  </a:lnTo>
                  <a:lnTo>
                    <a:pt x="128" y="711"/>
                  </a:lnTo>
                  <a:lnTo>
                    <a:pt x="127" y="708"/>
                  </a:lnTo>
                  <a:lnTo>
                    <a:pt x="125" y="705"/>
                  </a:lnTo>
                  <a:lnTo>
                    <a:pt x="127" y="701"/>
                  </a:lnTo>
                  <a:lnTo>
                    <a:pt x="127" y="689"/>
                  </a:lnTo>
                  <a:lnTo>
                    <a:pt x="128" y="695"/>
                  </a:lnTo>
                  <a:lnTo>
                    <a:pt x="128" y="691"/>
                  </a:lnTo>
                  <a:lnTo>
                    <a:pt x="128" y="689"/>
                  </a:lnTo>
                  <a:lnTo>
                    <a:pt x="128" y="685"/>
                  </a:lnTo>
                  <a:lnTo>
                    <a:pt x="127" y="676"/>
                  </a:lnTo>
                  <a:lnTo>
                    <a:pt x="125" y="670"/>
                  </a:lnTo>
                  <a:lnTo>
                    <a:pt x="124" y="664"/>
                  </a:lnTo>
                  <a:lnTo>
                    <a:pt x="122" y="663"/>
                  </a:lnTo>
                  <a:lnTo>
                    <a:pt x="124" y="661"/>
                  </a:lnTo>
                  <a:lnTo>
                    <a:pt x="124" y="658"/>
                  </a:lnTo>
                  <a:lnTo>
                    <a:pt x="124" y="655"/>
                  </a:lnTo>
                  <a:lnTo>
                    <a:pt x="122" y="655"/>
                  </a:lnTo>
                  <a:lnTo>
                    <a:pt x="124" y="651"/>
                  </a:lnTo>
                  <a:lnTo>
                    <a:pt x="122" y="642"/>
                  </a:lnTo>
                  <a:lnTo>
                    <a:pt x="119" y="639"/>
                  </a:lnTo>
                  <a:lnTo>
                    <a:pt x="118" y="635"/>
                  </a:lnTo>
                  <a:lnTo>
                    <a:pt x="109" y="627"/>
                  </a:lnTo>
                  <a:lnTo>
                    <a:pt x="105" y="626"/>
                  </a:lnTo>
                  <a:lnTo>
                    <a:pt x="102" y="623"/>
                  </a:lnTo>
                  <a:lnTo>
                    <a:pt x="99" y="620"/>
                  </a:lnTo>
                  <a:lnTo>
                    <a:pt x="96" y="619"/>
                  </a:lnTo>
                  <a:lnTo>
                    <a:pt x="93" y="619"/>
                  </a:lnTo>
                  <a:lnTo>
                    <a:pt x="91" y="617"/>
                  </a:lnTo>
                  <a:lnTo>
                    <a:pt x="88" y="619"/>
                  </a:lnTo>
                  <a:lnTo>
                    <a:pt x="87" y="617"/>
                  </a:lnTo>
                  <a:lnTo>
                    <a:pt x="85" y="611"/>
                  </a:lnTo>
                  <a:lnTo>
                    <a:pt x="84" y="608"/>
                  </a:lnTo>
                  <a:lnTo>
                    <a:pt x="81" y="608"/>
                  </a:lnTo>
                  <a:lnTo>
                    <a:pt x="83" y="602"/>
                  </a:lnTo>
                  <a:lnTo>
                    <a:pt x="81" y="602"/>
                  </a:lnTo>
                  <a:lnTo>
                    <a:pt x="80" y="604"/>
                  </a:lnTo>
                  <a:lnTo>
                    <a:pt x="77" y="601"/>
                  </a:lnTo>
                  <a:lnTo>
                    <a:pt x="77" y="598"/>
                  </a:lnTo>
                  <a:lnTo>
                    <a:pt x="72" y="592"/>
                  </a:lnTo>
                  <a:lnTo>
                    <a:pt x="63" y="585"/>
                  </a:lnTo>
                  <a:lnTo>
                    <a:pt x="59" y="576"/>
                  </a:lnTo>
                  <a:lnTo>
                    <a:pt x="53" y="571"/>
                  </a:lnTo>
                  <a:lnTo>
                    <a:pt x="52" y="566"/>
                  </a:lnTo>
                  <a:lnTo>
                    <a:pt x="49" y="561"/>
                  </a:lnTo>
                  <a:lnTo>
                    <a:pt x="47" y="549"/>
                  </a:lnTo>
                  <a:lnTo>
                    <a:pt x="47" y="548"/>
                  </a:lnTo>
                  <a:lnTo>
                    <a:pt x="46" y="541"/>
                  </a:lnTo>
                  <a:lnTo>
                    <a:pt x="46" y="539"/>
                  </a:lnTo>
                  <a:lnTo>
                    <a:pt x="44" y="536"/>
                  </a:lnTo>
                  <a:lnTo>
                    <a:pt x="44" y="535"/>
                  </a:lnTo>
                  <a:lnTo>
                    <a:pt x="44" y="530"/>
                  </a:lnTo>
                  <a:lnTo>
                    <a:pt x="44" y="527"/>
                  </a:lnTo>
                  <a:lnTo>
                    <a:pt x="41" y="523"/>
                  </a:lnTo>
                  <a:lnTo>
                    <a:pt x="40" y="519"/>
                  </a:lnTo>
                  <a:lnTo>
                    <a:pt x="38" y="516"/>
                  </a:lnTo>
                  <a:lnTo>
                    <a:pt x="38" y="514"/>
                  </a:lnTo>
                  <a:lnTo>
                    <a:pt x="36" y="510"/>
                  </a:lnTo>
                  <a:lnTo>
                    <a:pt x="34" y="508"/>
                  </a:lnTo>
                  <a:lnTo>
                    <a:pt x="34" y="507"/>
                  </a:lnTo>
                  <a:lnTo>
                    <a:pt x="34" y="504"/>
                  </a:lnTo>
                  <a:lnTo>
                    <a:pt x="33" y="502"/>
                  </a:lnTo>
                  <a:lnTo>
                    <a:pt x="30" y="494"/>
                  </a:lnTo>
                  <a:lnTo>
                    <a:pt x="30" y="491"/>
                  </a:lnTo>
                  <a:lnTo>
                    <a:pt x="28" y="485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79"/>
                  </a:lnTo>
                  <a:lnTo>
                    <a:pt x="28" y="472"/>
                  </a:lnTo>
                  <a:lnTo>
                    <a:pt x="28" y="470"/>
                  </a:lnTo>
                  <a:lnTo>
                    <a:pt x="28" y="467"/>
                  </a:lnTo>
                  <a:lnTo>
                    <a:pt x="28" y="466"/>
                  </a:lnTo>
                  <a:lnTo>
                    <a:pt x="28" y="464"/>
                  </a:lnTo>
                  <a:lnTo>
                    <a:pt x="27" y="460"/>
                  </a:lnTo>
                  <a:lnTo>
                    <a:pt x="22" y="430"/>
                  </a:lnTo>
                  <a:lnTo>
                    <a:pt x="19" y="427"/>
                  </a:lnTo>
                  <a:lnTo>
                    <a:pt x="18" y="423"/>
                  </a:lnTo>
                  <a:lnTo>
                    <a:pt x="13" y="416"/>
                  </a:lnTo>
                  <a:lnTo>
                    <a:pt x="13" y="414"/>
                  </a:lnTo>
                  <a:lnTo>
                    <a:pt x="13" y="411"/>
                  </a:lnTo>
                  <a:lnTo>
                    <a:pt x="13" y="410"/>
                  </a:lnTo>
                  <a:lnTo>
                    <a:pt x="15" y="408"/>
                  </a:lnTo>
                  <a:lnTo>
                    <a:pt x="16" y="405"/>
                  </a:lnTo>
                  <a:lnTo>
                    <a:pt x="15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2" y="397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5" y="392"/>
                  </a:lnTo>
                  <a:lnTo>
                    <a:pt x="15" y="388"/>
                  </a:lnTo>
                  <a:lnTo>
                    <a:pt x="16" y="388"/>
                  </a:lnTo>
                  <a:lnTo>
                    <a:pt x="21" y="386"/>
                  </a:lnTo>
                  <a:lnTo>
                    <a:pt x="22" y="386"/>
                  </a:lnTo>
                  <a:lnTo>
                    <a:pt x="24" y="388"/>
                  </a:lnTo>
                  <a:lnTo>
                    <a:pt x="27" y="388"/>
                  </a:lnTo>
                  <a:lnTo>
                    <a:pt x="28" y="388"/>
                  </a:lnTo>
                  <a:lnTo>
                    <a:pt x="28" y="389"/>
                  </a:lnTo>
                  <a:lnTo>
                    <a:pt x="30" y="388"/>
                  </a:lnTo>
                  <a:lnTo>
                    <a:pt x="30" y="391"/>
                  </a:lnTo>
                  <a:lnTo>
                    <a:pt x="28" y="394"/>
                  </a:lnTo>
                  <a:lnTo>
                    <a:pt x="30" y="395"/>
                  </a:lnTo>
                  <a:lnTo>
                    <a:pt x="30" y="397"/>
                  </a:lnTo>
                  <a:lnTo>
                    <a:pt x="30" y="398"/>
                  </a:lnTo>
                  <a:lnTo>
                    <a:pt x="31" y="398"/>
                  </a:lnTo>
                  <a:lnTo>
                    <a:pt x="31" y="392"/>
                  </a:lnTo>
                  <a:lnTo>
                    <a:pt x="33" y="391"/>
                  </a:lnTo>
                  <a:lnTo>
                    <a:pt x="33" y="389"/>
                  </a:lnTo>
                  <a:lnTo>
                    <a:pt x="34" y="392"/>
                  </a:lnTo>
                  <a:lnTo>
                    <a:pt x="36" y="392"/>
                  </a:lnTo>
                  <a:lnTo>
                    <a:pt x="37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3" y="376"/>
                  </a:lnTo>
                  <a:lnTo>
                    <a:pt x="33" y="375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4" y="370"/>
                  </a:lnTo>
                  <a:lnTo>
                    <a:pt x="33" y="370"/>
                  </a:lnTo>
                  <a:lnTo>
                    <a:pt x="33" y="372"/>
                  </a:lnTo>
                  <a:lnTo>
                    <a:pt x="31" y="370"/>
                  </a:lnTo>
                  <a:lnTo>
                    <a:pt x="30" y="369"/>
                  </a:lnTo>
                  <a:lnTo>
                    <a:pt x="28" y="367"/>
                  </a:lnTo>
                  <a:lnTo>
                    <a:pt x="28" y="370"/>
                  </a:lnTo>
                  <a:lnTo>
                    <a:pt x="28" y="372"/>
                  </a:lnTo>
                  <a:lnTo>
                    <a:pt x="28" y="372"/>
                  </a:lnTo>
                  <a:lnTo>
                    <a:pt x="27" y="372"/>
                  </a:lnTo>
                  <a:lnTo>
                    <a:pt x="27" y="373"/>
                  </a:lnTo>
                  <a:lnTo>
                    <a:pt x="27" y="373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1" y="373"/>
                  </a:lnTo>
                  <a:lnTo>
                    <a:pt x="19" y="372"/>
                  </a:lnTo>
                  <a:lnTo>
                    <a:pt x="19" y="369"/>
                  </a:lnTo>
                  <a:lnTo>
                    <a:pt x="21" y="367"/>
                  </a:lnTo>
                  <a:lnTo>
                    <a:pt x="22" y="366"/>
                  </a:lnTo>
                  <a:lnTo>
                    <a:pt x="21" y="366"/>
                  </a:lnTo>
                  <a:lnTo>
                    <a:pt x="19" y="366"/>
                  </a:lnTo>
                  <a:lnTo>
                    <a:pt x="19" y="367"/>
                  </a:lnTo>
                  <a:lnTo>
                    <a:pt x="18" y="369"/>
                  </a:lnTo>
                  <a:lnTo>
                    <a:pt x="16" y="370"/>
                  </a:lnTo>
                  <a:lnTo>
                    <a:pt x="15" y="370"/>
                  </a:lnTo>
                  <a:lnTo>
                    <a:pt x="13" y="370"/>
                  </a:lnTo>
                  <a:lnTo>
                    <a:pt x="15" y="367"/>
                  </a:lnTo>
                  <a:lnTo>
                    <a:pt x="13" y="364"/>
                  </a:lnTo>
                  <a:lnTo>
                    <a:pt x="16" y="361"/>
                  </a:lnTo>
                  <a:lnTo>
                    <a:pt x="16" y="357"/>
                  </a:lnTo>
                  <a:lnTo>
                    <a:pt x="16" y="353"/>
                  </a:lnTo>
                  <a:lnTo>
                    <a:pt x="15" y="350"/>
                  </a:lnTo>
                  <a:lnTo>
                    <a:pt x="16" y="350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5" y="347"/>
                  </a:lnTo>
                  <a:lnTo>
                    <a:pt x="13" y="344"/>
                  </a:lnTo>
                  <a:lnTo>
                    <a:pt x="15" y="341"/>
                  </a:lnTo>
                  <a:lnTo>
                    <a:pt x="16" y="338"/>
                  </a:lnTo>
                  <a:lnTo>
                    <a:pt x="16" y="335"/>
                  </a:lnTo>
                  <a:lnTo>
                    <a:pt x="21" y="325"/>
                  </a:lnTo>
                  <a:lnTo>
                    <a:pt x="22" y="322"/>
                  </a:lnTo>
                  <a:lnTo>
                    <a:pt x="22" y="319"/>
                  </a:lnTo>
                  <a:lnTo>
                    <a:pt x="22" y="314"/>
                  </a:lnTo>
                  <a:lnTo>
                    <a:pt x="21" y="311"/>
                  </a:lnTo>
                  <a:lnTo>
                    <a:pt x="22" y="308"/>
                  </a:lnTo>
                  <a:lnTo>
                    <a:pt x="24" y="310"/>
                  </a:lnTo>
                  <a:lnTo>
                    <a:pt x="25" y="310"/>
                  </a:lnTo>
                  <a:lnTo>
                    <a:pt x="25" y="311"/>
                  </a:lnTo>
                  <a:lnTo>
                    <a:pt x="25" y="313"/>
                  </a:lnTo>
                  <a:lnTo>
                    <a:pt x="27" y="311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28" y="303"/>
                  </a:lnTo>
                  <a:lnTo>
                    <a:pt x="28" y="301"/>
                  </a:lnTo>
                  <a:lnTo>
                    <a:pt x="27" y="295"/>
                  </a:lnTo>
                  <a:lnTo>
                    <a:pt x="28" y="292"/>
                  </a:lnTo>
                  <a:lnTo>
                    <a:pt x="28" y="289"/>
                  </a:lnTo>
                  <a:lnTo>
                    <a:pt x="30" y="289"/>
                  </a:lnTo>
                  <a:lnTo>
                    <a:pt x="31" y="288"/>
                  </a:lnTo>
                  <a:lnTo>
                    <a:pt x="31" y="285"/>
                  </a:lnTo>
                  <a:lnTo>
                    <a:pt x="31" y="282"/>
                  </a:lnTo>
                  <a:lnTo>
                    <a:pt x="33" y="282"/>
                  </a:lnTo>
                  <a:lnTo>
                    <a:pt x="36" y="286"/>
                  </a:lnTo>
                  <a:lnTo>
                    <a:pt x="34" y="291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7" y="301"/>
                  </a:lnTo>
                  <a:lnTo>
                    <a:pt x="36" y="305"/>
                  </a:lnTo>
                  <a:lnTo>
                    <a:pt x="37" y="304"/>
                  </a:lnTo>
                  <a:lnTo>
                    <a:pt x="38" y="303"/>
                  </a:lnTo>
                  <a:lnTo>
                    <a:pt x="38" y="301"/>
                  </a:lnTo>
                  <a:lnTo>
                    <a:pt x="37" y="298"/>
                  </a:lnTo>
                  <a:lnTo>
                    <a:pt x="38" y="297"/>
                  </a:lnTo>
                  <a:lnTo>
                    <a:pt x="40" y="295"/>
                  </a:lnTo>
                  <a:lnTo>
                    <a:pt x="41" y="297"/>
                  </a:lnTo>
                  <a:lnTo>
                    <a:pt x="44" y="294"/>
                  </a:lnTo>
                  <a:lnTo>
                    <a:pt x="46" y="288"/>
                  </a:lnTo>
                  <a:lnTo>
                    <a:pt x="44" y="286"/>
                  </a:lnTo>
                  <a:lnTo>
                    <a:pt x="43" y="285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3" y="276"/>
                  </a:lnTo>
                  <a:lnTo>
                    <a:pt x="43" y="266"/>
                  </a:lnTo>
                  <a:lnTo>
                    <a:pt x="43" y="263"/>
                  </a:lnTo>
                  <a:lnTo>
                    <a:pt x="43" y="261"/>
                  </a:lnTo>
                  <a:lnTo>
                    <a:pt x="46" y="261"/>
                  </a:lnTo>
                  <a:lnTo>
                    <a:pt x="43" y="257"/>
                  </a:lnTo>
                  <a:lnTo>
                    <a:pt x="46" y="248"/>
                  </a:lnTo>
                  <a:lnTo>
                    <a:pt x="47" y="247"/>
                  </a:lnTo>
                  <a:lnTo>
                    <a:pt x="52" y="245"/>
                  </a:lnTo>
                  <a:lnTo>
                    <a:pt x="53" y="244"/>
                  </a:lnTo>
                  <a:lnTo>
                    <a:pt x="59" y="239"/>
                  </a:lnTo>
                  <a:lnTo>
                    <a:pt x="63" y="233"/>
                  </a:lnTo>
                  <a:lnTo>
                    <a:pt x="69" y="225"/>
                  </a:lnTo>
                  <a:lnTo>
                    <a:pt x="69" y="222"/>
                  </a:lnTo>
                  <a:lnTo>
                    <a:pt x="71" y="220"/>
                  </a:lnTo>
                  <a:lnTo>
                    <a:pt x="74" y="222"/>
                  </a:lnTo>
                  <a:lnTo>
                    <a:pt x="75" y="220"/>
                  </a:lnTo>
                  <a:lnTo>
                    <a:pt x="78" y="217"/>
                  </a:lnTo>
                  <a:lnTo>
                    <a:pt x="80" y="217"/>
                  </a:lnTo>
                  <a:lnTo>
                    <a:pt x="80" y="223"/>
                  </a:lnTo>
                  <a:lnTo>
                    <a:pt x="81" y="225"/>
                  </a:lnTo>
                  <a:lnTo>
                    <a:pt x="85" y="229"/>
                  </a:lnTo>
                  <a:lnTo>
                    <a:pt x="88" y="231"/>
                  </a:lnTo>
                  <a:lnTo>
                    <a:pt x="88" y="229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3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1" y="21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4" y="210"/>
                  </a:lnTo>
                  <a:lnTo>
                    <a:pt x="84" y="211"/>
                  </a:lnTo>
                  <a:lnTo>
                    <a:pt x="87" y="208"/>
                  </a:lnTo>
                  <a:lnTo>
                    <a:pt x="85" y="207"/>
                  </a:lnTo>
                  <a:lnTo>
                    <a:pt x="88" y="203"/>
                  </a:lnTo>
                  <a:lnTo>
                    <a:pt x="87" y="203"/>
                  </a:lnTo>
                  <a:lnTo>
                    <a:pt x="84" y="206"/>
                  </a:lnTo>
                  <a:lnTo>
                    <a:pt x="84" y="201"/>
                  </a:lnTo>
                  <a:lnTo>
                    <a:pt x="84" y="195"/>
                  </a:lnTo>
                  <a:lnTo>
                    <a:pt x="83" y="195"/>
                  </a:lnTo>
                  <a:lnTo>
                    <a:pt x="81" y="191"/>
                  </a:lnTo>
                  <a:lnTo>
                    <a:pt x="83" y="191"/>
                  </a:lnTo>
                  <a:lnTo>
                    <a:pt x="84" y="189"/>
                  </a:lnTo>
                  <a:lnTo>
                    <a:pt x="87" y="191"/>
                  </a:lnTo>
                  <a:lnTo>
                    <a:pt x="88" y="189"/>
                  </a:lnTo>
                  <a:lnTo>
                    <a:pt x="87" y="189"/>
                  </a:lnTo>
                  <a:lnTo>
                    <a:pt x="80" y="186"/>
                  </a:lnTo>
                  <a:lnTo>
                    <a:pt x="80" y="185"/>
                  </a:lnTo>
                  <a:lnTo>
                    <a:pt x="81" y="186"/>
                  </a:lnTo>
                  <a:lnTo>
                    <a:pt x="85" y="185"/>
                  </a:lnTo>
                  <a:lnTo>
                    <a:pt x="83" y="185"/>
                  </a:lnTo>
                  <a:lnTo>
                    <a:pt x="80" y="183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1" y="175"/>
                  </a:lnTo>
                  <a:lnTo>
                    <a:pt x="81" y="172"/>
                  </a:lnTo>
                  <a:lnTo>
                    <a:pt x="83" y="170"/>
                  </a:lnTo>
                  <a:lnTo>
                    <a:pt x="87" y="169"/>
                  </a:lnTo>
                  <a:lnTo>
                    <a:pt x="87" y="167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5" y="166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80" y="167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83" y="150"/>
                  </a:lnTo>
                  <a:lnTo>
                    <a:pt x="83" y="145"/>
                  </a:lnTo>
                  <a:lnTo>
                    <a:pt x="83" y="14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4" y="144"/>
                  </a:lnTo>
                  <a:lnTo>
                    <a:pt x="84" y="147"/>
                  </a:lnTo>
                  <a:lnTo>
                    <a:pt x="84" y="150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85" y="156"/>
                  </a:lnTo>
                  <a:lnTo>
                    <a:pt x="85" y="153"/>
                  </a:lnTo>
                  <a:lnTo>
                    <a:pt x="87" y="150"/>
                  </a:lnTo>
                  <a:lnTo>
                    <a:pt x="85" y="141"/>
                  </a:lnTo>
                  <a:lnTo>
                    <a:pt x="87" y="132"/>
                  </a:lnTo>
                  <a:lnTo>
                    <a:pt x="88" y="136"/>
                  </a:lnTo>
                  <a:lnTo>
                    <a:pt x="90" y="139"/>
                  </a:lnTo>
                  <a:lnTo>
                    <a:pt x="90" y="142"/>
                  </a:lnTo>
                  <a:lnTo>
                    <a:pt x="90" y="139"/>
                  </a:lnTo>
                  <a:lnTo>
                    <a:pt x="90" y="135"/>
                  </a:lnTo>
                  <a:lnTo>
                    <a:pt x="90" y="129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1" y="129"/>
                  </a:lnTo>
                  <a:lnTo>
                    <a:pt x="94" y="136"/>
                  </a:lnTo>
                  <a:lnTo>
                    <a:pt x="96" y="135"/>
                  </a:lnTo>
                  <a:lnTo>
                    <a:pt x="94" y="129"/>
                  </a:lnTo>
                  <a:lnTo>
                    <a:pt x="94" y="128"/>
                  </a:lnTo>
                  <a:lnTo>
                    <a:pt x="96" y="126"/>
                  </a:lnTo>
                  <a:lnTo>
                    <a:pt x="102" y="128"/>
                  </a:lnTo>
                  <a:lnTo>
                    <a:pt x="110" y="134"/>
                  </a:lnTo>
                  <a:lnTo>
                    <a:pt x="113" y="136"/>
                  </a:lnTo>
                  <a:lnTo>
                    <a:pt x="113" y="139"/>
                  </a:lnTo>
                  <a:lnTo>
                    <a:pt x="113" y="141"/>
                  </a:lnTo>
                  <a:lnTo>
                    <a:pt x="113" y="145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6" y="157"/>
                  </a:lnTo>
                  <a:lnTo>
                    <a:pt x="122" y="160"/>
                  </a:lnTo>
                  <a:lnTo>
                    <a:pt x="127" y="163"/>
                  </a:lnTo>
                  <a:lnTo>
                    <a:pt x="133" y="169"/>
                  </a:lnTo>
                  <a:lnTo>
                    <a:pt x="134" y="175"/>
                  </a:lnTo>
                  <a:lnTo>
                    <a:pt x="137" y="179"/>
                  </a:lnTo>
                  <a:lnTo>
                    <a:pt x="140" y="183"/>
                  </a:lnTo>
                  <a:lnTo>
                    <a:pt x="141" y="189"/>
                  </a:lnTo>
                  <a:lnTo>
                    <a:pt x="146" y="191"/>
                  </a:lnTo>
                  <a:lnTo>
                    <a:pt x="149" y="192"/>
                  </a:lnTo>
                  <a:lnTo>
                    <a:pt x="150" y="195"/>
                  </a:lnTo>
                  <a:lnTo>
                    <a:pt x="152" y="198"/>
                  </a:lnTo>
                  <a:lnTo>
                    <a:pt x="153" y="201"/>
                  </a:lnTo>
                  <a:lnTo>
                    <a:pt x="155" y="203"/>
                  </a:lnTo>
                  <a:lnTo>
                    <a:pt x="159" y="206"/>
                  </a:lnTo>
                  <a:lnTo>
                    <a:pt x="160" y="208"/>
                  </a:lnTo>
                  <a:lnTo>
                    <a:pt x="162" y="211"/>
                  </a:lnTo>
                  <a:lnTo>
                    <a:pt x="162" y="213"/>
                  </a:lnTo>
                  <a:lnTo>
                    <a:pt x="162" y="216"/>
                  </a:lnTo>
                  <a:lnTo>
                    <a:pt x="163" y="220"/>
                  </a:lnTo>
                  <a:lnTo>
                    <a:pt x="163" y="226"/>
                  </a:lnTo>
                  <a:lnTo>
                    <a:pt x="165" y="231"/>
                  </a:lnTo>
                  <a:lnTo>
                    <a:pt x="166" y="233"/>
                  </a:lnTo>
                  <a:lnTo>
                    <a:pt x="168" y="236"/>
                  </a:lnTo>
                  <a:lnTo>
                    <a:pt x="169" y="239"/>
                  </a:lnTo>
                  <a:lnTo>
                    <a:pt x="174" y="244"/>
                  </a:lnTo>
                  <a:lnTo>
                    <a:pt x="178" y="248"/>
                  </a:lnTo>
                  <a:lnTo>
                    <a:pt x="181" y="254"/>
                  </a:lnTo>
                  <a:lnTo>
                    <a:pt x="185" y="260"/>
                  </a:lnTo>
                  <a:lnTo>
                    <a:pt x="188" y="264"/>
                  </a:lnTo>
                  <a:lnTo>
                    <a:pt x="194" y="269"/>
                  </a:lnTo>
                  <a:lnTo>
                    <a:pt x="199" y="276"/>
                  </a:lnTo>
                  <a:lnTo>
                    <a:pt x="199" y="279"/>
                  </a:lnTo>
                  <a:lnTo>
                    <a:pt x="200" y="283"/>
                  </a:lnTo>
                  <a:lnTo>
                    <a:pt x="203" y="286"/>
                  </a:lnTo>
                  <a:lnTo>
                    <a:pt x="206" y="288"/>
                  </a:lnTo>
                  <a:lnTo>
                    <a:pt x="212" y="289"/>
                  </a:lnTo>
                  <a:lnTo>
                    <a:pt x="216" y="291"/>
                  </a:lnTo>
                  <a:lnTo>
                    <a:pt x="221" y="295"/>
                  </a:lnTo>
                  <a:lnTo>
                    <a:pt x="228" y="297"/>
                  </a:lnTo>
                  <a:lnTo>
                    <a:pt x="234" y="298"/>
                  </a:lnTo>
                  <a:lnTo>
                    <a:pt x="240" y="297"/>
                  </a:lnTo>
                  <a:lnTo>
                    <a:pt x="246" y="295"/>
                  </a:lnTo>
                  <a:lnTo>
                    <a:pt x="252" y="291"/>
                  </a:lnTo>
                  <a:lnTo>
                    <a:pt x="256" y="285"/>
                  </a:lnTo>
                  <a:lnTo>
                    <a:pt x="259" y="279"/>
                  </a:lnTo>
                  <a:lnTo>
                    <a:pt x="262" y="276"/>
                  </a:lnTo>
                  <a:lnTo>
                    <a:pt x="268" y="276"/>
                  </a:lnTo>
                  <a:lnTo>
                    <a:pt x="271" y="275"/>
                  </a:lnTo>
                  <a:lnTo>
                    <a:pt x="274" y="275"/>
                  </a:lnTo>
                  <a:lnTo>
                    <a:pt x="275" y="270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88" y="266"/>
                  </a:lnTo>
                  <a:lnTo>
                    <a:pt x="293" y="266"/>
                  </a:lnTo>
                  <a:lnTo>
                    <a:pt x="297" y="266"/>
                  </a:lnTo>
                  <a:lnTo>
                    <a:pt x="300" y="269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5"/>
                  </a:lnTo>
                  <a:lnTo>
                    <a:pt x="302" y="276"/>
                  </a:lnTo>
                  <a:lnTo>
                    <a:pt x="302" y="280"/>
                  </a:lnTo>
                  <a:lnTo>
                    <a:pt x="303" y="283"/>
                  </a:lnTo>
                  <a:lnTo>
                    <a:pt x="309" y="283"/>
                  </a:lnTo>
                  <a:lnTo>
                    <a:pt x="310" y="282"/>
                  </a:lnTo>
                  <a:lnTo>
                    <a:pt x="312" y="282"/>
                  </a:lnTo>
                  <a:lnTo>
                    <a:pt x="313" y="278"/>
                  </a:lnTo>
                  <a:lnTo>
                    <a:pt x="315" y="275"/>
                  </a:lnTo>
                  <a:lnTo>
                    <a:pt x="318" y="270"/>
                  </a:lnTo>
                  <a:lnTo>
                    <a:pt x="321" y="272"/>
                  </a:lnTo>
                  <a:lnTo>
                    <a:pt x="322" y="273"/>
                  </a:lnTo>
                  <a:lnTo>
                    <a:pt x="324" y="276"/>
                  </a:lnTo>
                  <a:lnTo>
                    <a:pt x="324" y="278"/>
                  </a:lnTo>
                  <a:lnTo>
                    <a:pt x="325" y="280"/>
                  </a:lnTo>
                  <a:lnTo>
                    <a:pt x="329" y="282"/>
                  </a:lnTo>
                  <a:lnTo>
                    <a:pt x="334" y="279"/>
                  </a:lnTo>
                  <a:lnTo>
                    <a:pt x="337" y="276"/>
                  </a:lnTo>
                  <a:lnTo>
                    <a:pt x="343" y="275"/>
                  </a:lnTo>
                  <a:lnTo>
                    <a:pt x="346" y="276"/>
                  </a:lnTo>
                  <a:lnTo>
                    <a:pt x="352" y="276"/>
                  </a:lnTo>
                  <a:lnTo>
                    <a:pt x="357" y="276"/>
                  </a:lnTo>
                  <a:lnTo>
                    <a:pt x="363" y="275"/>
                  </a:lnTo>
                  <a:lnTo>
                    <a:pt x="369" y="272"/>
                  </a:lnTo>
                  <a:lnTo>
                    <a:pt x="375" y="270"/>
                  </a:lnTo>
                  <a:lnTo>
                    <a:pt x="381" y="266"/>
                  </a:lnTo>
                  <a:lnTo>
                    <a:pt x="387" y="264"/>
                  </a:lnTo>
                  <a:lnTo>
                    <a:pt x="397" y="263"/>
                  </a:lnTo>
                  <a:lnTo>
                    <a:pt x="403" y="261"/>
                  </a:lnTo>
                  <a:lnTo>
                    <a:pt x="407" y="261"/>
                  </a:lnTo>
                  <a:lnTo>
                    <a:pt x="409" y="260"/>
                  </a:lnTo>
                  <a:lnTo>
                    <a:pt x="409" y="257"/>
                  </a:lnTo>
                  <a:lnTo>
                    <a:pt x="410" y="253"/>
                  </a:lnTo>
                  <a:lnTo>
                    <a:pt x="413" y="251"/>
                  </a:lnTo>
                  <a:lnTo>
                    <a:pt x="418" y="250"/>
                  </a:lnTo>
                  <a:lnTo>
                    <a:pt x="422" y="250"/>
                  </a:lnTo>
                  <a:lnTo>
                    <a:pt x="431" y="248"/>
                  </a:lnTo>
                  <a:lnTo>
                    <a:pt x="437" y="248"/>
                  </a:lnTo>
                  <a:lnTo>
                    <a:pt x="443" y="250"/>
                  </a:lnTo>
                  <a:lnTo>
                    <a:pt x="443" y="247"/>
                  </a:lnTo>
                  <a:lnTo>
                    <a:pt x="440" y="242"/>
                  </a:lnTo>
                  <a:lnTo>
                    <a:pt x="438" y="239"/>
                  </a:lnTo>
                  <a:lnTo>
                    <a:pt x="440" y="233"/>
                  </a:lnTo>
                  <a:lnTo>
                    <a:pt x="441" y="231"/>
                  </a:lnTo>
                  <a:lnTo>
                    <a:pt x="444" y="225"/>
                  </a:lnTo>
                  <a:lnTo>
                    <a:pt x="446" y="220"/>
                  </a:lnTo>
                  <a:lnTo>
                    <a:pt x="444" y="214"/>
                  </a:lnTo>
                  <a:lnTo>
                    <a:pt x="443" y="208"/>
                  </a:lnTo>
                  <a:lnTo>
                    <a:pt x="440" y="206"/>
                  </a:lnTo>
                  <a:lnTo>
                    <a:pt x="437" y="201"/>
                  </a:lnTo>
                  <a:lnTo>
                    <a:pt x="438" y="197"/>
                  </a:lnTo>
                  <a:lnTo>
                    <a:pt x="437" y="195"/>
                  </a:lnTo>
                  <a:lnTo>
                    <a:pt x="435" y="192"/>
                  </a:lnTo>
                  <a:lnTo>
                    <a:pt x="435" y="188"/>
                  </a:lnTo>
                  <a:lnTo>
                    <a:pt x="437" y="183"/>
                  </a:lnTo>
                  <a:lnTo>
                    <a:pt x="435" y="179"/>
                  </a:lnTo>
                  <a:lnTo>
                    <a:pt x="435" y="173"/>
                  </a:lnTo>
                  <a:lnTo>
                    <a:pt x="435" y="167"/>
                  </a:lnTo>
                  <a:lnTo>
                    <a:pt x="437" y="161"/>
                  </a:lnTo>
                  <a:lnTo>
                    <a:pt x="438" y="156"/>
                  </a:lnTo>
                  <a:lnTo>
                    <a:pt x="440" y="148"/>
                  </a:lnTo>
                  <a:lnTo>
                    <a:pt x="441" y="141"/>
                  </a:lnTo>
                  <a:lnTo>
                    <a:pt x="441" y="134"/>
                  </a:lnTo>
                  <a:lnTo>
                    <a:pt x="443" y="125"/>
                  </a:lnTo>
                  <a:lnTo>
                    <a:pt x="443" y="120"/>
                  </a:lnTo>
                  <a:lnTo>
                    <a:pt x="443" y="111"/>
                  </a:lnTo>
                  <a:lnTo>
                    <a:pt x="443" y="107"/>
                  </a:lnTo>
                  <a:lnTo>
                    <a:pt x="443" y="103"/>
                  </a:lnTo>
                  <a:lnTo>
                    <a:pt x="441" y="100"/>
                  </a:lnTo>
                  <a:lnTo>
                    <a:pt x="440" y="95"/>
                  </a:lnTo>
                  <a:lnTo>
                    <a:pt x="440" y="92"/>
                  </a:lnTo>
                  <a:lnTo>
                    <a:pt x="444" y="92"/>
                  </a:lnTo>
                  <a:lnTo>
                    <a:pt x="451" y="94"/>
                  </a:lnTo>
                  <a:lnTo>
                    <a:pt x="460" y="97"/>
                  </a:lnTo>
                  <a:lnTo>
                    <a:pt x="471" y="98"/>
                  </a:lnTo>
                  <a:lnTo>
                    <a:pt x="482" y="101"/>
                  </a:lnTo>
                  <a:lnTo>
                    <a:pt x="491" y="103"/>
                  </a:lnTo>
                  <a:lnTo>
                    <a:pt x="500" y="104"/>
                  </a:lnTo>
                  <a:lnTo>
                    <a:pt x="506" y="107"/>
                  </a:lnTo>
                  <a:lnTo>
                    <a:pt x="509" y="110"/>
                  </a:lnTo>
                  <a:lnTo>
                    <a:pt x="512" y="114"/>
                  </a:lnTo>
                  <a:lnTo>
                    <a:pt x="515" y="119"/>
                  </a:lnTo>
                  <a:lnTo>
                    <a:pt x="519" y="120"/>
                  </a:lnTo>
                  <a:lnTo>
                    <a:pt x="523" y="122"/>
                  </a:lnTo>
                  <a:lnTo>
                    <a:pt x="528" y="123"/>
                  </a:lnTo>
                  <a:lnTo>
                    <a:pt x="534" y="125"/>
                  </a:lnTo>
                  <a:lnTo>
                    <a:pt x="540" y="125"/>
                  </a:lnTo>
                  <a:lnTo>
                    <a:pt x="544" y="125"/>
                  </a:lnTo>
                  <a:lnTo>
                    <a:pt x="551" y="122"/>
                  </a:lnTo>
                  <a:lnTo>
                    <a:pt x="557" y="120"/>
                  </a:lnTo>
                  <a:lnTo>
                    <a:pt x="559" y="117"/>
                  </a:lnTo>
                  <a:lnTo>
                    <a:pt x="560" y="114"/>
                  </a:lnTo>
                  <a:lnTo>
                    <a:pt x="562" y="110"/>
                  </a:lnTo>
                  <a:lnTo>
                    <a:pt x="563" y="106"/>
                  </a:lnTo>
                  <a:lnTo>
                    <a:pt x="566" y="101"/>
                  </a:lnTo>
                  <a:lnTo>
                    <a:pt x="571" y="100"/>
                  </a:lnTo>
                  <a:lnTo>
                    <a:pt x="573" y="95"/>
                  </a:lnTo>
                  <a:lnTo>
                    <a:pt x="575" y="94"/>
                  </a:lnTo>
                  <a:lnTo>
                    <a:pt x="579" y="89"/>
                  </a:lnTo>
                  <a:lnTo>
                    <a:pt x="587" y="82"/>
                  </a:lnTo>
                  <a:lnTo>
                    <a:pt x="593" y="76"/>
                  </a:lnTo>
                  <a:lnTo>
                    <a:pt x="598" y="73"/>
                  </a:lnTo>
                  <a:lnTo>
                    <a:pt x="606" y="69"/>
                  </a:lnTo>
                  <a:lnTo>
                    <a:pt x="610" y="67"/>
                  </a:lnTo>
                  <a:lnTo>
                    <a:pt x="616" y="66"/>
                  </a:lnTo>
                  <a:lnTo>
                    <a:pt x="620" y="67"/>
                  </a:lnTo>
                  <a:lnTo>
                    <a:pt x="625" y="67"/>
                  </a:lnTo>
                  <a:lnTo>
                    <a:pt x="629" y="69"/>
                  </a:lnTo>
                  <a:lnTo>
                    <a:pt x="634" y="67"/>
                  </a:lnTo>
                  <a:lnTo>
                    <a:pt x="637" y="64"/>
                  </a:lnTo>
                  <a:lnTo>
                    <a:pt x="641" y="59"/>
                  </a:lnTo>
                  <a:lnTo>
                    <a:pt x="645" y="54"/>
                  </a:lnTo>
                  <a:lnTo>
                    <a:pt x="650" y="54"/>
                  </a:lnTo>
                  <a:lnTo>
                    <a:pt x="654" y="54"/>
                  </a:lnTo>
                  <a:lnTo>
                    <a:pt x="657" y="53"/>
                  </a:lnTo>
                  <a:lnTo>
                    <a:pt x="660" y="48"/>
                  </a:lnTo>
                  <a:lnTo>
                    <a:pt x="665" y="47"/>
                  </a:lnTo>
                  <a:lnTo>
                    <a:pt x="669" y="47"/>
                  </a:lnTo>
                  <a:lnTo>
                    <a:pt x="673" y="44"/>
                  </a:lnTo>
                  <a:lnTo>
                    <a:pt x="675" y="41"/>
                  </a:lnTo>
                  <a:lnTo>
                    <a:pt x="676" y="37"/>
                  </a:lnTo>
                  <a:lnTo>
                    <a:pt x="679" y="29"/>
                  </a:lnTo>
                  <a:lnTo>
                    <a:pt x="682" y="23"/>
                  </a:lnTo>
                  <a:lnTo>
                    <a:pt x="685" y="22"/>
                  </a:lnTo>
                  <a:lnTo>
                    <a:pt x="691" y="20"/>
                  </a:lnTo>
                  <a:lnTo>
                    <a:pt x="697" y="20"/>
                  </a:lnTo>
                  <a:lnTo>
                    <a:pt x="698" y="19"/>
                  </a:lnTo>
                  <a:lnTo>
                    <a:pt x="700" y="14"/>
                  </a:lnTo>
                  <a:lnTo>
                    <a:pt x="704" y="13"/>
                  </a:lnTo>
                  <a:lnTo>
                    <a:pt x="709" y="13"/>
                  </a:lnTo>
                  <a:lnTo>
                    <a:pt x="713" y="12"/>
                  </a:lnTo>
                  <a:lnTo>
                    <a:pt x="719" y="9"/>
                  </a:lnTo>
                  <a:lnTo>
                    <a:pt x="725" y="7"/>
                  </a:lnTo>
                  <a:lnTo>
                    <a:pt x="734" y="3"/>
                  </a:lnTo>
                  <a:lnTo>
                    <a:pt x="740" y="3"/>
                  </a:lnTo>
                  <a:lnTo>
                    <a:pt x="745" y="1"/>
                  </a:lnTo>
                  <a:lnTo>
                    <a:pt x="751" y="0"/>
                  </a:lnTo>
                  <a:lnTo>
                    <a:pt x="754" y="0"/>
                  </a:lnTo>
                  <a:lnTo>
                    <a:pt x="754" y="1"/>
                  </a:lnTo>
                  <a:lnTo>
                    <a:pt x="754" y="6"/>
                  </a:lnTo>
                  <a:lnTo>
                    <a:pt x="754" y="10"/>
                  </a:lnTo>
                  <a:lnTo>
                    <a:pt x="754" y="16"/>
                  </a:lnTo>
                  <a:lnTo>
                    <a:pt x="754" y="19"/>
                  </a:lnTo>
                  <a:lnTo>
                    <a:pt x="756" y="22"/>
                  </a:lnTo>
                  <a:lnTo>
                    <a:pt x="757" y="28"/>
                  </a:lnTo>
                  <a:lnTo>
                    <a:pt x="757" y="32"/>
                  </a:lnTo>
                  <a:lnTo>
                    <a:pt x="759" y="35"/>
                  </a:lnTo>
                  <a:lnTo>
                    <a:pt x="759" y="37"/>
                  </a:lnTo>
                  <a:lnTo>
                    <a:pt x="757" y="41"/>
                  </a:lnTo>
                  <a:lnTo>
                    <a:pt x="754" y="44"/>
                  </a:lnTo>
                  <a:lnTo>
                    <a:pt x="753" y="47"/>
                  </a:lnTo>
                  <a:lnTo>
                    <a:pt x="750" y="51"/>
                  </a:lnTo>
                  <a:lnTo>
                    <a:pt x="748" y="54"/>
                  </a:lnTo>
                  <a:lnTo>
                    <a:pt x="748" y="57"/>
                  </a:lnTo>
                  <a:lnTo>
                    <a:pt x="750" y="63"/>
                  </a:lnTo>
                  <a:lnTo>
                    <a:pt x="751" y="69"/>
                  </a:lnTo>
                  <a:lnTo>
                    <a:pt x="751" y="72"/>
                  </a:lnTo>
                  <a:lnTo>
                    <a:pt x="753" y="76"/>
                  </a:lnTo>
                  <a:lnTo>
                    <a:pt x="754" y="79"/>
                  </a:lnTo>
                  <a:lnTo>
                    <a:pt x="754" y="85"/>
                  </a:lnTo>
                  <a:lnTo>
                    <a:pt x="754" y="88"/>
                  </a:lnTo>
                  <a:lnTo>
                    <a:pt x="753" y="91"/>
                  </a:lnTo>
                  <a:lnTo>
                    <a:pt x="751" y="97"/>
                  </a:lnTo>
                  <a:lnTo>
                    <a:pt x="747" y="101"/>
                  </a:lnTo>
                  <a:lnTo>
                    <a:pt x="744" y="103"/>
                  </a:lnTo>
                  <a:lnTo>
                    <a:pt x="740" y="104"/>
                  </a:lnTo>
                  <a:lnTo>
                    <a:pt x="734" y="107"/>
                  </a:lnTo>
                  <a:lnTo>
                    <a:pt x="731" y="109"/>
                  </a:lnTo>
                  <a:lnTo>
                    <a:pt x="723" y="110"/>
                  </a:lnTo>
                  <a:lnTo>
                    <a:pt x="719" y="113"/>
                  </a:lnTo>
                  <a:lnTo>
                    <a:pt x="716" y="117"/>
                  </a:lnTo>
                  <a:lnTo>
                    <a:pt x="712" y="120"/>
                  </a:lnTo>
                  <a:lnTo>
                    <a:pt x="706" y="123"/>
                  </a:lnTo>
                  <a:lnTo>
                    <a:pt x="703" y="125"/>
                  </a:lnTo>
                  <a:lnTo>
                    <a:pt x="701" y="128"/>
                  </a:lnTo>
                  <a:lnTo>
                    <a:pt x="700" y="132"/>
                  </a:lnTo>
                  <a:lnTo>
                    <a:pt x="700" y="136"/>
                  </a:lnTo>
                  <a:lnTo>
                    <a:pt x="698" y="141"/>
                  </a:lnTo>
                  <a:lnTo>
                    <a:pt x="700" y="144"/>
                  </a:lnTo>
                  <a:lnTo>
                    <a:pt x="698" y="147"/>
                  </a:lnTo>
                  <a:lnTo>
                    <a:pt x="697" y="150"/>
                  </a:lnTo>
                  <a:lnTo>
                    <a:pt x="697" y="154"/>
                  </a:lnTo>
                  <a:lnTo>
                    <a:pt x="694" y="160"/>
                  </a:lnTo>
                  <a:lnTo>
                    <a:pt x="690" y="160"/>
                  </a:lnTo>
                  <a:lnTo>
                    <a:pt x="687" y="161"/>
                  </a:lnTo>
                  <a:lnTo>
                    <a:pt x="687" y="163"/>
                  </a:lnTo>
                  <a:lnTo>
                    <a:pt x="687" y="166"/>
                  </a:lnTo>
                  <a:lnTo>
                    <a:pt x="685" y="167"/>
                  </a:lnTo>
                  <a:lnTo>
                    <a:pt x="684" y="169"/>
                  </a:lnTo>
                  <a:lnTo>
                    <a:pt x="679" y="172"/>
                  </a:lnTo>
                  <a:lnTo>
                    <a:pt x="678" y="176"/>
                  </a:lnTo>
                  <a:lnTo>
                    <a:pt x="679" y="181"/>
                  </a:lnTo>
                  <a:lnTo>
                    <a:pt x="681" y="185"/>
                  </a:lnTo>
                  <a:lnTo>
                    <a:pt x="681" y="189"/>
                  </a:lnTo>
                  <a:lnTo>
                    <a:pt x="684" y="194"/>
                  </a:lnTo>
                  <a:lnTo>
                    <a:pt x="687" y="197"/>
                  </a:lnTo>
                  <a:lnTo>
                    <a:pt x="687" y="201"/>
                  </a:lnTo>
                  <a:lnTo>
                    <a:pt x="685" y="206"/>
                  </a:lnTo>
                  <a:lnTo>
                    <a:pt x="684" y="210"/>
                  </a:lnTo>
                  <a:lnTo>
                    <a:pt x="682" y="211"/>
                  </a:lnTo>
                  <a:lnTo>
                    <a:pt x="679" y="211"/>
                  </a:lnTo>
                  <a:lnTo>
                    <a:pt x="676" y="213"/>
                  </a:lnTo>
                  <a:lnTo>
                    <a:pt x="672" y="214"/>
                  </a:lnTo>
                  <a:lnTo>
                    <a:pt x="670" y="217"/>
                  </a:lnTo>
                  <a:lnTo>
                    <a:pt x="669" y="220"/>
                  </a:lnTo>
                  <a:lnTo>
                    <a:pt x="669" y="222"/>
                  </a:lnTo>
                  <a:lnTo>
                    <a:pt x="669" y="223"/>
                  </a:lnTo>
                  <a:lnTo>
                    <a:pt x="670" y="226"/>
                  </a:lnTo>
                  <a:lnTo>
                    <a:pt x="670" y="229"/>
                  </a:lnTo>
                  <a:lnTo>
                    <a:pt x="668" y="231"/>
                  </a:lnTo>
                  <a:lnTo>
                    <a:pt x="666" y="229"/>
                  </a:lnTo>
                  <a:lnTo>
                    <a:pt x="663" y="229"/>
                  </a:lnTo>
                  <a:lnTo>
                    <a:pt x="662" y="232"/>
                  </a:lnTo>
                  <a:lnTo>
                    <a:pt x="660" y="235"/>
                  </a:lnTo>
                  <a:lnTo>
                    <a:pt x="657" y="235"/>
                  </a:lnTo>
                  <a:lnTo>
                    <a:pt x="656" y="233"/>
                  </a:lnTo>
                  <a:lnTo>
                    <a:pt x="653" y="236"/>
                  </a:lnTo>
                  <a:lnTo>
                    <a:pt x="653" y="242"/>
                  </a:lnTo>
                  <a:lnTo>
                    <a:pt x="651" y="247"/>
                  </a:lnTo>
                  <a:lnTo>
                    <a:pt x="651" y="253"/>
                  </a:lnTo>
                  <a:lnTo>
                    <a:pt x="648" y="258"/>
                  </a:lnTo>
                  <a:lnTo>
                    <a:pt x="645" y="264"/>
                  </a:lnTo>
                  <a:lnTo>
                    <a:pt x="643" y="270"/>
                  </a:lnTo>
                  <a:lnTo>
                    <a:pt x="641" y="275"/>
                  </a:lnTo>
                  <a:lnTo>
                    <a:pt x="638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28" y="282"/>
                  </a:lnTo>
                  <a:lnTo>
                    <a:pt x="625" y="283"/>
                  </a:lnTo>
                  <a:lnTo>
                    <a:pt x="622" y="285"/>
                  </a:lnTo>
                  <a:lnTo>
                    <a:pt x="622" y="288"/>
                  </a:lnTo>
                  <a:lnTo>
                    <a:pt x="619" y="291"/>
                  </a:lnTo>
                  <a:lnTo>
                    <a:pt x="618" y="292"/>
                  </a:lnTo>
                  <a:lnTo>
                    <a:pt x="615" y="292"/>
                  </a:lnTo>
                  <a:lnTo>
                    <a:pt x="612" y="294"/>
                  </a:lnTo>
                  <a:lnTo>
                    <a:pt x="609" y="294"/>
                  </a:lnTo>
                  <a:lnTo>
                    <a:pt x="604" y="295"/>
                  </a:lnTo>
                  <a:lnTo>
                    <a:pt x="601" y="297"/>
                  </a:lnTo>
                  <a:lnTo>
                    <a:pt x="596" y="297"/>
                  </a:lnTo>
                  <a:lnTo>
                    <a:pt x="593" y="298"/>
                  </a:lnTo>
                  <a:lnTo>
                    <a:pt x="591" y="300"/>
                  </a:lnTo>
                  <a:lnTo>
                    <a:pt x="591" y="303"/>
                  </a:lnTo>
                  <a:lnTo>
                    <a:pt x="591" y="304"/>
                  </a:lnTo>
                  <a:lnTo>
                    <a:pt x="593" y="307"/>
                  </a:lnTo>
                  <a:lnTo>
                    <a:pt x="594" y="311"/>
                  </a:lnTo>
                  <a:lnTo>
                    <a:pt x="597" y="314"/>
                  </a:lnTo>
                  <a:lnTo>
                    <a:pt x="600" y="319"/>
                  </a:lnTo>
                  <a:lnTo>
                    <a:pt x="603" y="320"/>
                  </a:lnTo>
                  <a:lnTo>
                    <a:pt x="607" y="323"/>
                  </a:lnTo>
                  <a:lnTo>
                    <a:pt x="610" y="328"/>
                  </a:lnTo>
                  <a:lnTo>
                    <a:pt x="610" y="332"/>
                  </a:lnTo>
                  <a:lnTo>
                    <a:pt x="612" y="336"/>
                  </a:lnTo>
                  <a:lnTo>
                    <a:pt x="610" y="341"/>
                  </a:lnTo>
                  <a:lnTo>
                    <a:pt x="610" y="345"/>
                  </a:lnTo>
                  <a:lnTo>
                    <a:pt x="609" y="348"/>
                  </a:lnTo>
                  <a:lnTo>
                    <a:pt x="609" y="350"/>
                  </a:lnTo>
                  <a:lnTo>
                    <a:pt x="610" y="353"/>
                  </a:lnTo>
                  <a:lnTo>
                    <a:pt x="612" y="357"/>
                  </a:lnTo>
                  <a:lnTo>
                    <a:pt x="615" y="360"/>
                  </a:lnTo>
                  <a:lnTo>
                    <a:pt x="616" y="364"/>
                  </a:lnTo>
                  <a:lnTo>
                    <a:pt x="616" y="367"/>
                  </a:lnTo>
                  <a:lnTo>
                    <a:pt x="615" y="370"/>
                  </a:lnTo>
                  <a:lnTo>
                    <a:pt x="615" y="373"/>
                  </a:lnTo>
                  <a:lnTo>
                    <a:pt x="615" y="376"/>
                  </a:lnTo>
                  <a:lnTo>
                    <a:pt x="616" y="379"/>
                  </a:lnTo>
                  <a:lnTo>
                    <a:pt x="616" y="382"/>
                  </a:lnTo>
                  <a:lnTo>
                    <a:pt x="612" y="388"/>
                  </a:lnTo>
                  <a:lnTo>
                    <a:pt x="610" y="389"/>
                  </a:lnTo>
                  <a:lnTo>
                    <a:pt x="607" y="391"/>
                  </a:lnTo>
                  <a:lnTo>
                    <a:pt x="603" y="395"/>
                  </a:lnTo>
                  <a:lnTo>
                    <a:pt x="600" y="398"/>
                  </a:lnTo>
                  <a:lnTo>
                    <a:pt x="600" y="402"/>
                  </a:lnTo>
                  <a:lnTo>
                    <a:pt x="598" y="405"/>
                  </a:lnTo>
                  <a:lnTo>
                    <a:pt x="600" y="408"/>
                  </a:lnTo>
                  <a:lnTo>
                    <a:pt x="600" y="413"/>
                  </a:lnTo>
                  <a:lnTo>
                    <a:pt x="601" y="416"/>
                  </a:lnTo>
                  <a:lnTo>
                    <a:pt x="601" y="420"/>
                  </a:lnTo>
                  <a:lnTo>
                    <a:pt x="600" y="423"/>
                  </a:lnTo>
                  <a:lnTo>
                    <a:pt x="597" y="426"/>
                  </a:lnTo>
                  <a:lnTo>
                    <a:pt x="593" y="429"/>
                  </a:lnTo>
                  <a:lnTo>
                    <a:pt x="591" y="435"/>
                  </a:lnTo>
                  <a:lnTo>
                    <a:pt x="591" y="436"/>
                  </a:lnTo>
                  <a:lnTo>
                    <a:pt x="591" y="439"/>
                  </a:lnTo>
                  <a:lnTo>
                    <a:pt x="590" y="442"/>
                  </a:lnTo>
                  <a:lnTo>
                    <a:pt x="588" y="445"/>
                  </a:lnTo>
                  <a:lnTo>
                    <a:pt x="585" y="447"/>
                  </a:lnTo>
                  <a:lnTo>
                    <a:pt x="584" y="447"/>
                  </a:lnTo>
                  <a:lnTo>
                    <a:pt x="579" y="448"/>
                  </a:lnTo>
                  <a:lnTo>
                    <a:pt x="576" y="451"/>
                  </a:lnTo>
                  <a:lnTo>
                    <a:pt x="573" y="454"/>
                  </a:lnTo>
                  <a:lnTo>
                    <a:pt x="571" y="458"/>
                  </a:lnTo>
                  <a:lnTo>
                    <a:pt x="571" y="461"/>
                  </a:lnTo>
                  <a:lnTo>
                    <a:pt x="568" y="466"/>
                  </a:lnTo>
                  <a:lnTo>
                    <a:pt x="565" y="469"/>
                  </a:lnTo>
                  <a:lnTo>
                    <a:pt x="562" y="474"/>
                  </a:lnTo>
                  <a:lnTo>
                    <a:pt x="559" y="480"/>
                  </a:lnTo>
                  <a:lnTo>
                    <a:pt x="557" y="486"/>
                  </a:lnTo>
                  <a:lnTo>
                    <a:pt x="556" y="492"/>
                  </a:lnTo>
                  <a:lnTo>
                    <a:pt x="554" y="494"/>
                  </a:lnTo>
                  <a:lnTo>
                    <a:pt x="551" y="499"/>
                  </a:lnTo>
                  <a:lnTo>
                    <a:pt x="548" y="505"/>
                  </a:lnTo>
                  <a:lnTo>
                    <a:pt x="546" y="507"/>
                  </a:lnTo>
                  <a:lnTo>
                    <a:pt x="544" y="510"/>
                  </a:lnTo>
                  <a:lnTo>
                    <a:pt x="543" y="513"/>
                  </a:lnTo>
                  <a:lnTo>
                    <a:pt x="540" y="514"/>
                  </a:lnTo>
                  <a:lnTo>
                    <a:pt x="538" y="517"/>
                  </a:lnTo>
                  <a:lnTo>
                    <a:pt x="537" y="522"/>
                  </a:lnTo>
                  <a:lnTo>
                    <a:pt x="535" y="527"/>
                  </a:lnTo>
                  <a:lnTo>
                    <a:pt x="535" y="533"/>
                  </a:lnTo>
                  <a:lnTo>
                    <a:pt x="535" y="541"/>
                  </a:lnTo>
                  <a:lnTo>
                    <a:pt x="534" y="545"/>
                  </a:lnTo>
                  <a:lnTo>
                    <a:pt x="532" y="549"/>
                  </a:lnTo>
                  <a:lnTo>
                    <a:pt x="534" y="552"/>
                  </a:lnTo>
                  <a:lnTo>
                    <a:pt x="531" y="557"/>
                  </a:lnTo>
                  <a:lnTo>
                    <a:pt x="528" y="567"/>
                  </a:lnTo>
                  <a:lnTo>
                    <a:pt x="523" y="576"/>
                  </a:lnTo>
                  <a:lnTo>
                    <a:pt x="523" y="583"/>
                  </a:lnTo>
                  <a:lnTo>
                    <a:pt x="525" y="588"/>
                  </a:lnTo>
                  <a:lnTo>
                    <a:pt x="528" y="596"/>
                  </a:lnTo>
                  <a:lnTo>
                    <a:pt x="528" y="604"/>
                  </a:lnTo>
                  <a:lnTo>
                    <a:pt x="529" y="611"/>
                  </a:lnTo>
                  <a:lnTo>
                    <a:pt x="531" y="614"/>
                  </a:lnTo>
                  <a:lnTo>
                    <a:pt x="534" y="617"/>
                  </a:lnTo>
                  <a:lnTo>
                    <a:pt x="538" y="620"/>
                  </a:lnTo>
                  <a:lnTo>
                    <a:pt x="540" y="623"/>
                  </a:lnTo>
                  <a:lnTo>
                    <a:pt x="544" y="627"/>
                  </a:lnTo>
                  <a:lnTo>
                    <a:pt x="550" y="630"/>
                  </a:lnTo>
                  <a:lnTo>
                    <a:pt x="556" y="630"/>
                  </a:lnTo>
                  <a:lnTo>
                    <a:pt x="559" y="630"/>
                  </a:lnTo>
                  <a:lnTo>
                    <a:pt x="563" y="630"/>
                  </a:lnTo>
                  <a:lnTo>
                    <a:pt x="569" y="630"/>
                  </a:lnTo>
                  <a:lnTo>
                    <a:pt x="573" y="630"/>
                  </a:lnTo>
                  <a:lnTo>
                    <a:pt x="579" y="630"/>
                  </a:lnTo>
                  <a:lnTo>
                    <a:pt x="584" y="632"/>
                  </a:lnTo>
                  <a:lnTo>
                    <a:pt x="587" y="635"/>
                  </a:lnTo>
                  <a:lnTo>
                    <a:pt x="588" y="638"/>
                  </a:lnTo>
                  <a:lnTo>
                    <a:pt x="590" y="639"/>
                  </a:lnTo>
                  <a:lnTo>
                    <a:pt x="591" y="644"/>
                  </a:lnTo>
                  <a:lnTo>
                    <a:pt x="593" y="648"/>
                  </a:lnTo>
                  <a:lnTo>
                    <a:pt x="593" y="651"/>
                  </a:lnTo>
                  <a:lnTo>
                    <a:pt x="597" y="652"/>
                  </a:lnTo>
                  <a:lnTo>
                    <a:pt x="600" y="652"/>
                  </a:lnTo>
                  <a:lnTo>
                    <a:pt x="604" y="654"/>
                  </a:lnTo>
                  <a:lnTo>
                    <a:pt x="610" y="652"/>
                  </a:lnTo>
                  <a:lnTo>
                    <a:pt x="615" y="652"/>
                  </a:lnTo>
                  <a:lnTo>
                    <a:pt x="622" y="649"/>
                  </a:lnTo>
                  <a:lnTo>
                    <a:pt x="628" y="646"/>
                  </a:lnTo>
                  <a:lnTo>
                    <a:pt x="628" y="649"/>
                  </a:lnTo>
                  <a:lnTo>
                    <a:pt x="628" y="652"/>
                  </a:lnTo>
                  <a:lnTo>
                    <a:pt x="629" y="655"/>
                  </a:lnTo>
                  <a:lnTo>
                    <a:pt x="629" y="658"/>
                  </a:lnTo>
                  <a:lnTo>
                    <a:pt x="628" y="663"/>
                  </a:lnTo>
                  <a:lnTo>
                    <a:pt x="628" y="667"/>
                  </a:lnTo>
                  <a:lnTo>
                    <a:pt x="625" y="668"/>
                  </a:lnTo>
                  <a:lnTo>
                    <a:pt x="622" y="673"/>
                  </a:lnTo>
                  <a:lnTo>
                    <a:pt x="622" y="679"/>
                  </a:lnTo>
                  <a:lnTo>
                    <a:pt x="622" y="682"/>
                  </a:lnTo>
                  <a:lnTo>
                    <a:pt x="620" y="686"/>
                  </a:lnTo>
                  <a:lnTo>
                    <a:pt x="620" y="691"/>
                  </a:lnTo>
                  <a:lnTo>
                    <a:pt x="619" y="696"/>
                  </a:lnTo>
                  <a:lnTo>
                    <a:pt x="618" y="699"/>
                  </a:lnTo>
                  <a:lnTo>
                    <a:pt x="615" y="704"/>
                  </a:lnTo>
                  <a:lnTo>
                    <a:pt x="612" y="707"/>
                  </a:lnTo>
                  <a:lnTo>
                    <a:pt x="610" y="713"/>
                  </a:lnTo>
                  <a:lnTo>
                    <a:pt x="607" y="718"/>
                  </a:lnTo>
                  <a:lnTo>
                    <a:pt x="603" y="721"/>
                  </a:lnTo>
                  <a:lnTo>
                    <a:pt x="598" y="723"/>
                  </a:lnTo>
                  <a:lnTo>
                    <a:pt x="594" y="724"/>
                  </a:lnTo>
                  <a:lnTo>
                    <a:pt x="591" y="727"/>
                  </a:lnTo>
                  <a:lnTo>
                    <a:pt x="588" y="733"/>
                  </a:lnTo>
                  <a:lnTo>
                    <a:pt x="585" y="741"/>
                  </a:lnTo>
                  <a:lnTo>
                    <a:pt x="587" y="746"/>
                  </a:lnTo>
                  <a:lnTo>
                    <a:pt x="588" y="749"/>
                  </a:lnTo>
                  <a:lnTo>
                    <a:pt x="593" y="752"/>
                  </a:lnTo>
                  <a:lnTo>
                    <a:pt x="597" y="752"/>
                  </a:lnTo>
                  <a:lnTo>
                    <a:pt x="603" y="751"/>
                  </a:lnTo>
                  <a:lnTo>
                    <a:pt x="610" y="751"/>
                  </a:lnTo>
                  <a:lnTo>
                    <a:pt x="615" y="751"/>
                  </a:lnTo>
                  <a:lnTo>
                    <a:pt x="620" y="752"/>
                  </a:lnTo>
                  <a:lnTo>
                    <a:pt x="625" y="752"/>
                  </a:lnTo>
                  <a:lnTo>
                    <a:pt x="628" y="752"/>
                  </a:lnTo>
                  <a:lnTo>
                    <a:pt x="632" y="751"/>
                  </a:lnTo>
                  <a:lnTo>
                    <a:pt x="637" y="749"/>
                  </a:lnTo>
                  <a:lnTo>
                    <a:pt x="641" y="751"/>
                  </a:lnTo>
                  <a:lnTo>
                    <a:pt x="647" y="752"/>
                  </a:lnTo>
                  <a:lnTo>
                    <a:pt x="651" y="754"/>
                  </a:lnTo>
                  <a:lnTo>
                    <a:pt x="657" y="757"/>
                  </a:lnTo>
                  <a:lnTo>
                    <a:pt x="659" y="758"/>
                  </a:lnTo>
                  <a:lnTo>
                    <a:pt x="659" y="763"/>
                  </a:lnTo>
                  <a:lnTo>
                    <a:pt x="659" y="765"/>
                  </a:lnTo>
                  <a:lnTo>
                    <a:pt x="659" y="770"/>
                  </a:lnTo>
                  <a:lnTo>
                    <a:pt x="662" y="773"/>
                  </a:lnTo>
                  <a:lnTo>
                    <a:pt x="663" y="776"/>
                  </a:lnTo>
                  <a:lnTo>
                    <a:pt x="665" y="777"/>
                  </a:lnTo>
                  <a:lnTo>
                    <a:pt x="666" y="782"/>
                  </a:lnTo>
                  <a:lnTo>
                    <a:pt x="663" y="783"/>
                  </a:lnTo>
                  <a:lnTo>
                    <a:pt x="663" y="786"/>
                  </a:lnTo>
                  <a:lnTo>
                    <a:pt x="662" y="789"/>
                  </a:lnTo>
                  <a:lnTo>
                    <a:pt x="660" y="793"/>
                  </a:lnTo>
                  <a:lnTo>
                    <a:pt x="660" y="796"/>
                  </a:lnTo>
                  <a:lnTo>
                    <a:pt x="660" y="799"/>
                  </a:lnTo>
                  <a:lnTo>
                    <a:pt x="660" y="804"/>
                  </a:lnTo>
                  <a:lnTo>
                    <a:pt x="660" y="810"/>
                  </a:lnTo>
                  <a:lnTo>
                    <a:pt x="660" y="813"/>
                  </a:lnTo>
                  <a:lnTo>
                    <a:pt x="662" y="815"/>
                  </a:lnTo>
                  <a:lnTo>
                    <a:pt x="660" y="817"/>
                  </a:lnTo>
                  <a:lnTo>
                    <a:pt x="659" y="817"/>
                  </a:lnTo>
                  <a:lnTo>
                    <a:pt x="656" y="818"/>
                  </a:lnTo>
                  <a:lnTo>
                    <a:pt x="654" y="821"/>
                  </a:lnTo>
                  <a:lnTo>
                    <a:pt x="654" y="824"/>
                  </a:lnTo>
                  <a:lnTo>
                    <a:pt x="654" y="827"/>
                  </a:lnTo>
                  <a:lnTo>
                    <a:pt x="656" y="829"/>
                  </a:lnTo>
                  <a:lnTo>
                    <a:pt x="656" y="832"/>
                  </a:lnTo>
                  <a:lnTo>
                    <a:pt x="654" y="836"/>
                  </a:lnTo>
                  <a:lnTo>
                    <a:pt x="653" y="838"/>
                  </a:lnTo>
                  <a:lnTo>
                    <a:pt x="650" y="839"/>
                  </a:lnTo>
                  <a:lnTo>
                    <a:pt x="645" y="840"/>
                  </a:lnTo>
                  <a:lnTo>
                    <a:pt x="643" y="839"/>
                  </a:lnTo>
                  <a:lnTo>
                    <a:pt x="638" y="838"/>
                  </a:lnTo>
                  <a:lnTo>
                    <a:pt x="632" y="838"/>
                  </a:lnTo>
                  <a:lnTo>
                    <a:pt x="628" y="838"/>
                  </a:lnTo>
                  <a:lnTo>
                    <a:pt x="620" y="838"/>
                  </a:lnTo>
                  <a:lnTo>
                    <a:pt x="610" y="840"/>
                  </a:lnTo>
                  <a:lnTo>
                    <a:pt x="603" y="843"/>
                  </a:lnTo>
                  <a:lnTo>
                    <a:pt x="597" y="846"/>
                  </a:lnTo>
                  <a:lnTo>
                    <a:pt x="593" y="849"/>
                  </a:lnTo>
                  <a:lnTo>
                    <a:pt x="588" y="852"/>
                  </a:lnTo>
                  <a:lnTo>
                    <a:pt x="582" y="855"/>
                  </a:lnTo>
                  <a:lnTo>
                    <a:pt x="578" y="860"/>
                  </a:lnTo>
                  <a:lnTo>
                    <a:pt x="582" y="862"/>
                  </a:lnTo>
                  <a:lnTo>
                    <a:pt x="584" y="865"/>
                  </a:lnTo>
                  <a:lnTo>
                    <a:pt x="585" y="868"/>
                  </a:lnTo>
                  <a:lnTo>
                    <a:pt x="587" y="871"/>
                  </a:lnTo>
                  <a:lnTo>
                    <a:pt x="588" y="876"/>
                  </a:lnTo>
                  <a:lnTo>
                    <a:pt x="588" y="879"/>
                  </a:lnTo>
                  <a:lnTo>
                    <a:pt x="588" y="885"/>
                  </a:lnTo>
                  <a:lnTo>
                    <a:pt x="587" y="886"/>
                  </a:lnTo>
                  <a:lnTo>
                    <a:pt x="585" y="887"/>
                  </a:lnTo>
                  <a:lnTo>
                    <a:pt x="582" y="890"/>
                  </a:lnTo>
                  <a:lnTo>
                    <a:pt x="579" y="893"/>
                  </a:lnTo>
                  <a:lnTo>
                    <a:pt x="576" y="898"/>
                  </a:lnTo>
                  <a:lnTo>
                    <a:pt x="575" y="901"/>
                  </a:lnTo>
                  <a:lnTo>
                    <a:pt x="572" y="904"/>
                  </a:lnTo>
                  <a:lnTo>
                    <a:pt x="572" y="905"/>
                  </a:lnTo>
                  <a:lnTo>
                    <a:pt x="572" y="908"/>
                  </a:lnTo>
                  <a:lnTo>
                    <a:pt x="571" y="915"/>
                  </a:lnTo>
                  <a:lnTo>
                    <a:pt x="571" y="921"/>
                  </a:lnTo>
                  <a:lnTo>
                    <a:pt x="571" y="927"/>
                  </a:lnTo>
                  <a:lnTo>
                    <a:pt x="571" y="939"/>
                  </a:lnTo>
                  <a:lnTo>
                    <a:pt x="569" y="951"/>
                  </a:lnTo>
                  <a:lnTo>
                    <a:pt x="566" y="957"/>
                  </a:lnTo>
                  <a:lnTo>
                    <a:pt x="563" y="962"/>
                  </a:lnTo>
                  <a:lnTo>
                    <a:pt x="557" y="970"/>
                  </a:lnTo>
                  <a:lnTo>
                    <a:pt x="554" y="974"/>
                  </a:lnTo>
                  <a:lnTo>
                    <a:pt x="553" y="980"/>
                  </a:lnTo>
                  <a:lnTo>
                    <a:pt x="551" y="986"/>
                  </a:lnTo>
                  <a:lnTo>
                    <a:pt x="548" y="992"/>
                  </a:lnTo>
                  <a:lnTo>
                    <a:pt x="546" y="998"/>
                  </a:lnTo>
                  <a:lnTo>
                    <a:pt x="544" y="1005"/>
                  </a:lnTo>
                  <a:lnTo>
                    <a:pt x="544" y="1012"/>
                  </a:lnTo>
                  <a:lnTo>
                    <a:pt x="544" y="1017"/>
                  </a:lnTo>
                  <a:lnTo>
                    <a:pt x="546" y="1024"/>
                  </a:lnTo>
                  <a:lnTo>
                    <a:pt x="548" y="1034"/>
                  </a:lnTo>
                  <a:lnTo>
                    <a:pt x="550" y="1042"/>
                  </a:lnTo>
                  <a:lnTo>
                    <a:pt x="553" y="1046"/>
                  </a:lnTo>
                  <a:lnTo>
                    <a:pt x="554" y="1052"/>
                  </a:lnTo>
                  <a:lnTo>
                    <a:pt x="556" y="1057"/>
                  </a:lnTo>
                  <a:lnTo>
                    <a:pt x="556" y="1061"/>
                  </a:lnTo>
                  <a:lnTo>
                    <a:pt x="554" y="1067"/>
                  </a:lnTo>
                  <a:lnTo>
                    <a:pt x="554" y="1068"/>
                  </a:lnTo>
                  <a:lnTo>
                    <a:pt x="556" y="1070"/>
                  </a:lnTo>
                  <a:lnTo>
                    <a:pt x="557" y="1070"/>
                  </a:lnTo>
                  <a:lnTo>
                    <a:pt x="557" y="107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0840" name="Freeform 91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  <a:gd name="T10" fmla="*/ 0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1" name="Freeform 9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2 w 3"/>
                <a:gd name="T1" fmla="*/ 6 h 6"/>
                <a:gd name="T2" fmla="*/ 0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2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2" name="Freeform 93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3 w 9"/>
                <a:gd name="T1" fmla="*/ 9 h 9"/>
                <a:gd name="T2" fmla="*/ 0 w 9"/>
                <a:gd name="T3" fmla="*/ 6 h 9"/>
                <a:gd name="T4" fmla="*/ 1 w 9"/>
                <a:gd name="T5" fmla="*/ 4 h 9"/>
                <a:gd name="T6" fmla="*/ 4 w 9"/>
                <a:gd name="T7" fmla="*/ 3 h 9"/>
                <a:gd name="T8" fmla="*/ 6 w 9"/>
                <a:gd name="T9" fmla="*/ 3 h 9"/>
                <a:gd name="T10" fmla="*/ 6 w 9"/>
                <a:gd name="T11" fmla="*/ 0 h 9"/>
                <a:gd name="T12" fmla="*/ 7 w 9"/>
                <a:gd name="T13" fmla="*/ 0 h 9"/>
                <a:gd name="T14" fmla="*/ 9 w 9"/>
                <a:gd name="T15" fmla="*/ 3 h 9"/>
                <a:gd name="T16" fmla="*/ 7 w 9"/>
                <a:gd name="T17" fmla="*/ 6 h 9"/>
                <a:gd name="T18" fmla="*/ 4 w 9"/>
                <a:gd name="T19" fmla="*/ 9 h 9"/>
                <a:gd name="T20" fmla="*/ 3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3" y="9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3" name="Freeform 94"/>
            <p:cNvSpPr>
              <a:spLocks/>
            </p:cNvSpPr>
            <p:nvPr/>
          </p:nvSpPr>
          <p:spPr bwMode="auto">
            <a:xfrm>
              <a:off x="538" y="2732"/>
              <a:ext cx="748" cy="1284"/>
            </a:xfrm>
            <a:custGeom>
              <a:avLst/>
              <a:gdLst>
                <a:gd name="T0" fmla="*/ 532 w 748"/>
                <a:gd name="T1" fmla="*/ 1123 h 1284"/>
                <a:gd name="T2" fmla="*/ 490 w 748"/>
                <a:gd name="T3" fmla="*/ 1173 h 1284"/>
                <a:gd name="T4" fmla="*/ 399 w 748"/>
                <a:gd name="T5" fmla="*/ 1236 h 1284"/>
                <a:gd name="T6" fmla="*/ 343 w 748"/>
                <a:gd name="T7" fmla="*/ 1277 h 1284"/>
                <a:gd name="T8" fmla="*/ 302 w 748"/>
                <a:gd name="T9" fmla="*/ 1237 h 1284"/>
                <a:gd name="T10" fmla="*/ 241 w 748"/>
                <a:gd name="T11" fmla="*/ 1201 h 1284"/>
                <a:gd name="T12" fmla="*/ 229 w 748"/>
                <a:gd name="T13" fmla="*/ 1156 h 1284"/>
                <a:gd name="T14" fmla="*/ 208 w 748"/>
                <a:gd name="T15" fmla="*/ 1096 h 1284"/>
                <a:gd name="T16" fmla="*/ 149 w 748"/>
                <a:gd name="T17" fmla="*/ 1034 h 1284"/>
                <a:gd name="T18" fmla="*/ 130 w 748"/>
                <a:gd name="T19" fmla="*/ 935 h 1284"/>
                <a:gd name="T20" fmla="*/ 127 w 748"/>
                <a:gd name="T21" fmla="*/ 867 h 1284"/>
                <a:gd name="T22" fmla="*/ 123 w 748"/>
                <a:gd name="T23" fmla="*/ 824 h 1284"/>
                <a:gd name="T24" fmla="*/ 155 w 748"/>
                <a:gd name="T25" fmla="*/ 782 h 1284"/>
                <a:gd name="T26" fmla="*/ 158 w 748"/>
                <a:gd name="T27" fmla="*/ 760 h 1284"/>
                <a:gd name="T28" fmla="*/ 122 w 748"/>
                <a:gd name="T29" fmla="*/ 721 h 1284"/>
                <a:gd name="T30" fmla="*/ 113 w 748"/>
                <a:gd name="T31" fmla="*/ 655 h 1284"/>
                <a:gd name="T32" fmla="*/ 70 w 748"/>
                <a:gd name="T33" fmla="*/ 608 h 1284"/>
                <a:gd name="T34" fmla="*/ 33 w 748"/>
                <a:gd name="T35" fmla="*/ 535 h 1284"/>
                <a:gd name="T36" fmla="*/ 19 w 748"/>
                <a:gd name="T37" fmla="*/ 479 h 1284"/>
                <a:gd name="T38" fmla="*/ 2 w 748"/>
                <a:gd name="T39" fmla="*/ 401 h 1284"/>
                <a:gd name="T40" fmla="*/ 19 w 748"/>
                <a:gd name="T41" fmla="*/ 391 h 1284"/>
                <a:gd name="T42" fmla="*/ 23 w 748"/>
                <a:gd name="T43" fmla="*/ 373 h 1284"/>
                <a:gd name="T44" fmla="*/ 8 w 748"/>
                <a:gd name="T45" fmla="*/ 369 h 1284"/>
                <a:gd name="T46" fmla="*/ 7 w 748"/>
                <a:gd name="T47" fmla="*/ 347 h 1284"/>
                <a:gd name="T48" fmla="*/ 16 w 748"/>
                <a:gd name="T49" fmla="*/ 311 h 1284"/>
                <a:gd name="T50" fmla="*/ 26 w 748"/>
                <a:gd name="T51" fmla="*/ 301 h 1284"/>
                <a:gd name="T52" fmla="*/ 32 w 748"/>
                <a:gd name="T53" fmla="*/ 263 h 1284"/>
                <a:gd name="T54" fmla="*/ 69 w 748"/>
                <a:gd name="T55" fmla="*/ 223 h 1284"/>
                <a:gd name="T56" fmla="*/ 77 w 748"/>
                <a:gd name="T57" fmla="*/ 203 h 1284"/>
                <a:gd name="T58" fmla="*/ 69 w 748"/>
                <a:gd name="T59" fmla="*/ 183 h 1284"/>
                <a:gd name="T60" fmla="*/ 72 w 748"/>
                <a:gd name="T61" fmla="*/ 160 h 1284"/>
                <a:gd name="T62" fmla="*/ 76 w 748"/>
                <a:gd name="T63" fmla="*/ 132 h 1284"/>
                <a:gd name="T64" fmla="*/ 85 w 748"/>
                <a:gd name="T65" fmla="*/ 126 h 1284"/>
                <a:gd name="T66" fmla="*/ 135 w 748"/>
                <a:gd name="T67" fmla="*/ 191 h 1284"/>
                <a:gd name="T68" fmla="*/ 163 w 748"/>
                <a:gd name="T69" fmla="*/ 244 h 1284"/>
                <a:gd name="T70" fmla="*/ 235 w 748"/>
                <a:gd name="T71" fmla="*/ 295 h 1284"/>
                <a:gd name="T72" fmla="*/ 289 w 748"/>
                <a:gd name="T73" fmla="*/ 275 h 1284"/>
                <a:gd name="T74" fmla="*/ 326 w 748"/>
                <a:gd name="T75" fmla="*/ 276 h 1284"/>
                <a:gd name="T76" fmla="*/ 407 w 748"/>
                <a:gd name="T77" fmla="*/ 250 h 1284"/>
                <a:gd name="T78" fmla="*/ 426 w 748"/>
                <a:gd name="T79" fmla="*/ 195 h 1284"/>
                <a:gd name="T80" fmla="*/ 430 w 748"/>
                <a:gd name="T81" fmla="*/ 100 h 1284"/>
                <a:gd name="T82" fmla="*/ 523 w 748"/>
                <a:gd name="T83" fmla="*/ 125 h 1284"/>
                <a:gd name="T84" fmla="*/ 595 w 748"/>
                <a:gd name="T85" fmla="*/ 69 h 1284"/>
                <a:gd name="T86" fmla="*/ 664 w 748"/>
                <a:gd name="T87" fmla="*/ 41 h 1284"/>
                <a:gd name="T88" fmla="*/ 740 w 748"/>
                <a:gd name="T89" fmla="*/ 0 h 1284"/>
                <a:gd name="T90" fmla="*/ 737 w 748"/>
                <a:gd name="T91" fmla="*/ 57 h 1284"/>
                <a:gd name="T92" fmla="*/ 705 w 748"/>
                <a:gd name="T93" fmla="*/ 117 h 1284"/>
                <a:gd name="T94" fmla="*/ 674 w 748"/>
                <a:gd name="T95" fmla="*/ 167 h 1284"/>
                <a:gd name="T96" fmla="*/ 658 w 748"/>
                <a:gd name="T97" fmla="*/ 220 h 1284"/>
                <a:gd name="T98" fmla="*/ 634 w 748"/>
                <a:gd name="T99" fmla="*/ 264 h 1284"/>
                <a:gd name="T100" fmla="*/ 585 w 748"/>
                <a:gd name="T101" fmla="*/ 297 h 1284"/>
                <a:gd name="T102" fmla="*/ 598 w 748"/>
                <a:gd name="T103" fmla="*/ 350 h 1284"/>
                <a:gd name="T104" fmla="*/ 587 w 748"/>
                <a:gd name="T105" fmla="*/ 405 h 1284"/>
                <a:gd name="T106" fmla="*/ 562 w 748"/>
                <a:gd name="T107" fmla="*/ 454 h 1284"/>
                <a:gd name="T108" fmla="*/ 526 w 748"/>
                <a:gd name="T109" fmla="*/ 522 h 1284"/>
                <a:gd name="T110" fmla="*/ 527 w 748"/>
                <a:gd name="T111" fmla="*/ 620 h 1284"/>
                <a:gd name="T112" fmla="*/ 586 w 748"/>
                <a:gd name="T113" fmla="*/ 652 h 1284"/>
                <a:gd name="T114" fmla="*/ 609 w 748"/>
                <a:gd name="T115" fmla="*/ 686 h 1284"/>
                <a:gd name="T116" fmla="*/ 586 w 748"/>
                <a:gd name="T117" fmla="*/ 752 h 1284"/>
                <a:gd name="T118" fmla="*/ 651 w 748"/>
                <a:gd name="T119" fmla="*/ 773 h 12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1284"/>
                <a:gd name="T182" fmla="*/ 748 w 748"/>
                <a:gd name="T183" fmla="*/ 1284 h 12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1284">
                  <a:moveTo>
                    <a:pt x="546" y="1070"/>
                  </a:moveTo>
                  <a:lnTo>
                    <a:pt x="546" y="1071"/>
                  </a:lnTo>
                  <a:lnTo>
                    <a:pt x="542" y="1073"/>
                  </a:lnTo>
                  <a:lnTo>
                    <a:pt x="539" y="1076"/>
                  </a:lnTo>
                  <a:lnTo>
                    <a:pt x="536" y="1080"/>
                  </a:lnTo>
                  <a:lnTo>
                    <a:pt x="536" y="1083"/>
                  </a:lnTo>
                  <a:lnTo>
                    <a:pt x="536" y="1087"/>
                  </a:lnTo>
                  <a:lnTo>
                    <a:pt x="539" y="1090"/>
                  </a:lnTo>
                  <a:lnTo>
                    <a:pt x="540" y="1093"/>
                  </a:lnTo>
                  <a:lnTo>
                    <a:pt x="540" y="1096"/>
                  </a:lnTo>
                  <a:lnTo>
                    <a:pt x="537" y="1101"/>
                  </a:lnTo>
                  <a:lnTo>
                    <a:pt x="537" y="1105"/>
                  </a:lnTo>
                  <a:lnTo>
                    <a:pt x="536" y="1111"/>
                  </a:lnTo>
                  <a:lnTo>
                    <a:pt x="536" y="1115"/>
                  </a:lnTo>
                  <a:lnTo>
                    <a:pt x="535" y="1118"/>
                  </a:lnTo>
                  <a:lnTo>
                    <a:pt x="533" y="1120"/>
                  </a:lnTo>
                  <a:lnTo>
                    <a:pt x="532" y="1123"/>
                  </a:lnTo>
                  <a:lnTo>
                    <a:pt x="529" y="1126"/>
                  </a:lnTo>
                  <a:lnTo>
                    <a:pt x="527" y="1129"/>
                  </a:lnTo>
                  <a:lnTo>
                    <a:pt x="526" y="1131"/>
                  </a:lnTo>
                  <a:lnTo>
                    <a:pt x="523" y="1131"/>
                  </a:lnTo>
                  <a:lnTo>
                    <a:pt x="520" y="1131"/>
                  </a:lnTo>
                  <a:lnTo>
                    <a:pt x="517" y="1133"/>
                  </a:lnTo>
                  <a:lnTo>
                    <a:pt x="514" y="1136"/>
                  </a:lnTo>
                  <a:lnTo>
                    <a:pt x="512" y="1139"/>
                  </a:lnTo>
                  <a:lnTo>
                    <a:pt x="511" y="1143"/>
                  </a:lnTo>
                  <a:lnTo>
                    <a:pt x="511" y="1146"/>
                  </a:lnTo>
                  <a:lnTo>
                    <a:pt x="508" y="1151"/>
                  </a:lnTo>
                  <a:lnTo>
                    <a:pt x="505" y="1151"/>
                  </a:lnTo>
                  <a:lnTo>
                    <a:pt x="501" y="1155"/>
                  </a:lnTo>
                  <a:lnTo>
                    <a:pt x="498" y="1159"/>
                  </a:lnTo>
                  <a:lnTo>
                    <a:pt x="496" y="1162"/>
                  </a:lnTo>
                  <a:lnTo>
                    <a:pt x="493" y="1167"/>
                  </a:lnTo>
                  <a:lnTo>
                    <a:pt x="490" y="1173"/>
                  </a:lnTo>
                  <a:lnTo>
                    <a:pt x="487" y="1173"/>
                  </a:lnTo>
                  <a:lnTo>
                    <a:pt x="483" y="1173"/>
                  </a:lnTo>
                  <a:lnTo>
                    <a:pt x="480" y="1173"/>
                  </a:lnTo>
                  <a:lnTo>
                    <a:pt x="476" y="1176"/>
                  </a:lnTo>
                  <a:lnTo>
                    <a:pt x="467" y="1180"/>
                  </a:lnTo>
                  <a:lnTo>
                    <a:pt x="460" y="1183"/>
                  </a:lnTo>
                  <a:lnTo>
                    <a:pt x="454" y="1187"/>
                  </a:lnTo>
                  <a:lnTo>
                    <a:pt x="448" y="1192"/>
                  </a:lnTo>
                  <a:lnTo>
                    <a:pt x="443" y="1196"/>
                  </a:lnTo>
                  <a:lnTo>
                    <a:pt x="440" y="1201"/>
                  </a:lnTo>
                  <a:lnTo>
                    <a:pt x="435" y="1203"/>
                  </a:lnTo>
                  <a:lnTo>
                    <a:pt x="427" y="1209"/>
                  </a:lnTo>
                  <a:lnTo>
                    <a:pt x="418" y="1215"/>
                  </a:lnTo>
                  <a:lnTo>
                    <a:pt x="415" y="1221"/>
                  </a:lnTo>
                  <a:lnTo>
                    <a:pt x="411" y="1226"/>
                  </a:lnTo>
                  <a:lnTo>
                    <a:pt x="405" y="1231"/>
                  </a:lnTo>
                  <a:lnTo>
                    <a:pt x="399" y="1236"/>
                  </a:lnTo>
                  <a:lnTo>
                    <a:pt x="395" y="1239"/>
                  </a:lnTo>
                  <a:lnTo>
                    <a:pt x="390" y="1243"/>
                  </a:lnTo>
                  <a:lnTo>
                    <a:pt x="386" y="1246"/>
                  </a:lnTo>
                  <a:lnTo>
                    <a:pt x="382" y="1251"/>
                  </a:lnTo>
                  <a:lnTo>
                    <a:pt x="377" y="1256"/>
                  </a:lnTo>
                  <a:lnTo>
                    <a:pt x="374" y="1262"/>
                  </a:lnTo>
                  <a:lnTo>
                    <a:pt x="373" y="1265"/>
                  </a:lnTo>
                  <a:lnTo>
                    <a:pt x="373" y="1271"/>
                  </a:lnTo>
                  <a:lnTo>
                    <a:pt x="376" y="1275"/>
                  </a:lnTo>
                  <a:lnTo>
                    <a:pt x="377" y="1284"/>
                  </a:lnTo>
                  <a:lnTo>
                    <a:pt x="374" y="1283"/>
                  </a:lnTo>
                  <a:lnTo>
                    <a:pt x="371" y="1283"/>
                  </a:lnTo>
                  <a:lnTo>
                    <a:pt x="370" y="1283"/>
                  </a:lnTo>
                  <a:lnTo>
                    <a:pt x="368" y="1283"/>
                  </a:lnTo>
                  <a:lnTo>
                    <a:pt x="364" y="1280"/>
                  </a:lnTo>
                  <a:lnTo>
                    <a:pt x="358" y="1278"/>
                  </a:lnTo>
                  <a:lnTo>
                    <a:pt x="343" y="1277"/>
                  </a:lnTo>
                  <a:lnTo>
                    <a:pt x="338" y="1275"/>
                  </a:lnTo>
                  <a:lnTo>
                    <a:pt x="335" y="1275"/>
                  </a:lnTo>
                  <a:lnTo>
                    <a:pt x="332" y="1275"/>
                  </a:lnTo>
                  <a:lnTo>
                    <a:pt x="330" y="1274"/>
                  </a:lnTo>
                  <a:lnTo>
                    <a:pt x="332" y="1273"/>
                  </a:lnTo>
                  <a:lnTo>
                    <a:pt x="332" y="1268"/>
                  </a:lnTo>
                  <a:lnTo>
                    <a:pt x="330" y="1265"/>
                  </a:lnTo>
                  <a:lnTo>
                    <a:pt x="326" y="1256"/>
                  </a:lnTo>
                  <a:lnTo>
                    <a:pt x="321" y="1253"/>
                  </a:lnTo>
                  <a:lnTo>
                    <a:pt x="318" y="1251"/>
                  </a:lnTo>
                  <a:lnTo>
                    <a:pt x="317" y="1249"/>
                  </a:lnTo>
                  <a:lnTo>
                    <a:pt x="314" y="1246"/>
                  </a:lnTo>
                  <a:lnTo>
                    <a:pt x="314" y="1245"/>
                  </a:lnTo>
                  <a:lnTo>
                    <a:pt x="311" y="1243"/>
                  </a:lnTo>
                  <a:lnTo>
                    <a:pt x="310" y="1243"/>
                  </a:lnTo>
                  <a:lnTo>
                    <a:pt x="307" y="1240"/>
                  </a:lnTo>
                  <a:lnTo>
                    <a:pt x="302" y="1237"/>
                  </a:lnTo>
                  <a:lnTo>
                    <a:pt x="296" y="1231"/>
                  </a:lnTo>
                  <a:lnTo>
                    <a:pt x="285" y="1223"/>
                  </a:lnTo>
                  <a:lnTo>
                    <a:pt x="277" y="1221"/>
                  </a:lnTo>
                  <a:lnTo>
                    <a:pt x="273" y="1220"/>
                  </a:lnTo>
                  <a:lnTo>
                    <a:pt x="266" y="1220"/>
                  </a:lnTo>
                  <a:lnTo>
                    <a:pt x="261" y="1221"/>
                  </a:lnTo>
                  <a:lnTo>
                    <a:pt x="260" y="1221"/>
                  </a:lnTo>
                  <a:lnTo>
                    <a:pt x="255" y="1218"/>
                  </a:lnTo>
                  <a:lnTo>
                    <a:pt x="254" y="1217"/>
                  </a:lnTo>
                  <a:lnTo>
                    <a:pt x="254" y="1215"/>
                  </a:lnTo>
                  <a:lnTo>
                    <a:pt x="249" y="1212"/>
                  </a:lnTo>
                  <a:lnTo>
                    <a:pt x="249" y="1211"/>
                  </a:lnTo>
                  <a:lnTo>
                    <a:pt x="249" y="1209"/>
                  </a:lnTo>
                  <a:lnTo>
                    <a:pt x="246" y="1211"/>
                  </a:lnTo>
                  <a:lnTo>
                    <a:pt x="246" y="1208"/>
                  </a:lnTo>
                  <a:lnTo>
                    <a:pt x="245" y="1203"/>
                  </a:lnTo>
                  <a:lnTo>
                    <a:pt x="241" y="1201"/>
                  </a:lnTo>
                  <a:lnTo>
                    <a:pt x="241" y="1199"/>
                  </a:lnTo>
                  <a:lnTo>
                    <a:pt x="239" y="1198"/>
                  </a:lnTo>
                  <a:lnTo>
                    <a:pt x="238" y="1199"/>
                  </a:lnTo>
                  <a:lnTo>
                    <a:pt x="236" y="1201"/>
                  </a:lnTo>
                  <a:lnTo>
                    <a:pt x="235" y="1201"/>
                  </a:lnTo>
                  <a:lnTo>
                    <a:pt x="235" y="1199"/>
                  </a:lnTo>
                  <a:lnTo>
                    <a:pt x="233" y="1193"/>
                  </a:lnTo>
                  <a:lnTo>
                    <a:pt x="236" y="1190"/>
                  </a:lnTo>
                  <a:lnTo>
                    <a:pt x="236" y="1187"/>
                  </a:lnTo>
                  <a:lnTo>
                    <a:pt x="236" y="1186"/>
                  </a:lnTo>
                  <a:lnTo>
                    <a:pt x="232" y="1171"/>
                  </a:lnTo>
                  <a:lnTo>
                    <a:pt x="232" y="1170"/>
                  </a:lnTo>
                  <a:lnTo>
                    <a:pt x="232" y="1168"/>
                  </a:lnTo>
                  <a:lnTo>
                    <a:pt x="232" y="1164"/>
                  </a:lnTo>
                  <a:lnTo>
                    <a:pt x="230" y="1161"/>
                  </a:lnTo>
                  <a:lnTo>
                    <a:pt x="229" y="1158"/>
                  </a:lnTo>
                  <a:lnTo>
                    <a:pt x="229" y="1156"/>
                  </a:lnTo>
                  <a:lnTo>
                    <a:pt x="221" y="1151"/>
                  </a:lnTo>
                  <a:lnTo>
                    <a:pt x="219" y="1148"/>
                  </a:lnTo>
                  <a:lnTo>
                    <a:pt x="214" y="1146"/>
                  </a:lnTo>
                  <a:lnTo>
                    <a:pt x="213" y="1143"/>
                  </a:lnTo>
                  <a:lnTo>
                    <a:pt x="213" y="1139"/>
                  </a:lnTo>
                  <a:lnTo>
                    <a:pt x="211" y="1136"/>
                  </a:lnTo>
                  <a:lnTo>
                    <a:pt x="210" y="1133"/>
                  </a:lnTo>
                  <a:lnTo>
                    <a:pt x="208" y="1130"/>
                  </a:lnTo>
                  <a:lnTo>
                    <a:pt x="207" y="1127"/>
                  </a:lnTo>
                  <a:lnTo>
                    <a:pt x="204" y="1124"/>
                  </a:lnTo>
                  <a:lnTo>
                    <a:pt x="202" y="1117"/>
                  </a:lnTo>
                  <a:lnTo>
                    <a:pt x="204" y="1114"/>
                  </a:lnTo>
                  <a:lnTo>
                    <a:pt x="208" y="1111"/>
                  </a:lnTo>
                  <a:lnTo>
                    <a:pt x="210" y="1108"/>
                  </a:lnTo>
                  <a:lnTo>
                    <a:pt x="210" y="1105"/>
                  </a:lnTo>
                  <a:lnTo>
                    <a:pt x="207" y="1101"/>
                  </a:lnTo>
                  <a:lnTo>
                    <a:pt x="208" y="1096"/>
                  </a:lnTo>
                  <a:lnTo>
                    <a:pt x="205" y="1090"/>
                  </a:lnTo>
                  <a:lnTo>
                    <a:pt x="201" y="1083"/>
                  </a:lnTo>
                  <a:lnTo>
                    <a:pt x="195" y="1079"/>
                  </a:lnTo>
                  <a:lnTo>
                    <a:pt x="194" y="1074"/>
                  </a:lnTo>
                  <a:lnTo>
                    <a:pt x="186" y="1068"/>
                  </a:lnTo>
                  <a:lnTo>
                    <a:pt x="185" y="1067"/>
                  </a:lnTo>
                  <a:lnTo>
                    <a:pt x="183" y="1062"/>
                  </a:lnTo>
                  <a:lnTo>
                    <a:pt x="180" y="1058"/>
                  </a:lnTo>
                  <a:lnTo>
                    <a:pt x="179" y="1055"/>
                  </a:lnTo>
                  <a:lnTo>
                    <a:pt x="176" y="1052"/>
                  </a:lnTo>
                  <a:lnTo>
                    <a:pt x="171" y="1049"/>
                  </a:lnTo>
                  <a:lnTo>
                    <a:pt x="169" y="1048"/>
                  </a:lnTo>
                  <a:lnTo>
                    <a:pt x="166" y="1048"/>
                  </a:lnTo>
                  <a:lnTo>
                    <a:pt x="161" y="1046"/>
                  </a:lnTo>
                  <a:lnTo>
                    <a:pt x="158" y="1045"/>
                  </a:lnTo>
                  <a:lnTo>
                    <a:pt x="158" y="1043"/>
                  </a:lnTo>
                  <a:lnTo>
                    <a:pt x="149" y="1034"/>
                  </a:lnTo>
                  <a:lnTo>
                    <a:pt x="139" y="1024"/>
                  </a:lnTo>
                  <a:lnTo>
                    <a:pt x="136" y="1021"/>
                  </a:lnTo>
                  <a:lnTo>
                    <a:pt x="133" y="1012"/>
                  </a:lnTo>
                  <a:lnTo>
                    <a:pt x="133" y="1011"/>
                  </a:lnTo>
                  <a:lnTo>
                    <a:pt x="132" y="1008"/>
                  </a:lnTo>
                  <a:lnTo>
                    <a:pt x="130" y="1004"/>
                  </a:lnTo>
                  <a:lnTo>
                    <a:pt x="129" y="993"/>
                  </a:lnTo>
                  <a:lnTo>
                    <a:pt x="129" y="989"/>
                  </a:lnTo>
                  <a:lnTo>
                    <a:pt x="129" y="977"/>
                  </a:lnTo>
                  <a:lnTo>
                    <a:pt x="129" y="974"/>
                  </a:lnTo>
                  <a:lnTo>
                    <a:pt x="129" y="964"/>
                  </a:lnTo>
                  <a:lnTo>
                    <a:pt x="127" y="961"/>
                  </a:lnTo>
                  <a:lnTo>
                    <a:pt x="129" y="952"/>
                  </a:lnTo>
                  <a:lnTo>
                    <a:pt x="129" y="949"/>
                  </a:lnTo>
                  <a:lnTo>
                    <a:pt x="130" y="943"/>
                  </a:lnTo>
                  <a:lnTo>
                    <a:pt x="130" y="940"/>
                  </a:lnTo>
                  <a:lnTo>
                    <a:pt x="130" y="935"/>
                  </a:lnTo>
                  <a:lnTo>
                    <a:pt x="132" y="924"/>
                  </a:lnTo>
                  <a:lnTo>
                    <a:pt x="130" y="920"/>
                  </a:lnTo>
                  <a:lnTo>
                    <a:pt x="132" y="918"/>
                  </a:lnTo>
                  <a:lnTo>
                    <a:pt x="130" y="914"/>
                  </a:lnTo>
                  <a:lnTo>
                    <a:pt x="126" y="907"/>
                  </a:lnTo>
                  <a:lnTo>
                    <a:pt x="126" y="905"/>
                  </a:lnTo>
                  <a:lnTo>
                    <a:pt x="129" y="904"/>
                  </a:lnTo>
                  <a:lnTo>
                    <a:pt x="127" y="901"/>
                  </a:lnTo>
                  <a:lnTo>
                    <a:pt x="127" y="898"/>
                  </a:lnTo>
                  <a:lnTo>
                    <a:pt x="127" y="887"/>
                  </a:lnTo>
                  <a:lnTo>
                    <a:pt x="126" y="885"/>
                  </a:lnTo>
                  <a:lnTo>
                    <a:pt x="126" y="883"/>
                  </a:lnTo>
                  <a:lnTo>
                    <a:pt x="127" y="883"/>
                  </a:lnTo>
                  <a:lnTo>
                    <a:pt x="129" y="882"/>
                  </a:lnTo>
                  <a:lnTo>
                    <a:pt x="130" y="877"/>
                  </a:lnTo>
                  <a:lnTo>
                    <a:pt x="129" y="873"/>
                  </a:lnTo>
                  <a:lnTo>
                    <a:pt x="127" y="867"/>
                  </a:lnTo>
                  <a:lnTo>
                    <a:pt x="123" y="861"/>
                  </a:lnTo>
                  <a:lnTo>
                    <a:pt x="123" y="860"/>
                  </a:lnTo>
                  <a:lnTo>
                    <a:pt x="127" y="857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3" y="843"/>
                  </a:lnTo>
                  <a:lnTo>
                    <a:pt x="123" y="839"/>
                  </a:lnTo>
                  <a:lnTo>
                    <a:pt x="120" y="833"/>
                  </a:lnTo>
                  <a:lnTo>
                    <a:pt x="122" y="833"/>
                  </a:lnTo>
                  <a:lnTo>
                    <a:pt x="123" y="833"/>
                  </a:lnTo>
                  <a:lnTo>
                    <a:pt x="123" y="830"/>
                  </a:lnTo>
                  <a:lnTo>
                    <a:pt x="123" y="827"/>
                  </a:lnTo>
                  <a:lnTo>
                    <a:pt x="123" y="826"/>
                  </a:lnTo>
                  <a:lnTo>
                    <a:pt x="123" y="824"/>
                  </a:lnTo>
                  <a:lnTo>
                    <a:pt x="123" y="823"/>
                  </a:lnTo>
                  <a:lnTo>
                    <a:pt x="123" y="821"/>
                  </a:lnTo>
                  <a:lnTo>
                    <a:pt x="123" y="817"/>
                  </a:lnTo>
                  <a:lnTo>
                    <a:pt x="124" y="814"/>
                  </a:lnTo>
                  <a:lnTo>
                    <a:pt x="123" y="811"/>
                  </a:lnTo>
                  <a:lnTo>
                    <a:pt x="122" y="811"/>
                  </a:lnTo>
                  <a:lnTo>
                    <a:pt x="122" y="810"/>
                  </a:lnTo>
                  <a:lnTo>
                    <a:pt x="120" y="810"/>
                  </a:lnTo>
                  <a:lnTo>
                    <a:pt x="124" y="802"/>
                  </a:lnTo>
                  <a:lnTo>
                    <a:pt x="124" y="799"/>
                  </a:lnTo>
                  <a:lnTo>
                    <a:pt x="124" y="795"/>
                  </a:lnTo>
                  <a:lnTo>
                    <a:pt x="126" y="793"/>
                  </a:lnTo>
                  <a:lnTo>
                    <a:pt x="133" y="790"/>
                  </a:lnTo>
                  <a:lnTo>
                    <a:pt x="142" y="789"/>
                  </a:lnTo>
                  <a:lnTo>
                    <a:pt x="145" y="789"/>
                  </a:lnTo>
                  <a:lnTo>
                    <a:pt x="149" y="786"/>
                  </a:lnTo>
                  <a:lnTo>
                    <a:pt x="155" y="782"/>
                  </a:lnTo>
                  <a:lnTo>
                    <a:pt x="158" y="782"/>
                  </a:lnTo>
                  <a:lnTo>
                    <a:pt x="158" y="780"/>
                  </a:lnTo>
                  <a:lnTo>
                    <a:pt x="158" y="779"/>
                  </a:lnTo>
                  <a:lnTo>
                    <a:pt x="157" y="779"/>
                  </a:lnTo>
                  <a:lnTo>
                    <a:pt x="155" y="776"/>
                  </a:lnTo>
                  <a:lnTo>
                    <a:pt x="154" y="776"/>
                  </a:lnTo>
                  <a:lnTo>
                    <a:pt x="152" y="777"/>
                  </a:lnTo>
                  <a:lnTo>
                    <a:pt x="152" y="774"/>
                  </a:lnTo>
                  <a:lnTo>
                    <a:pt x="152" y="771"/>
                  </a:lnTo>
                  <a:lnTo>
                    <a:pt x="149" y="767"/>
                  </a:lnTo>
                  <a:lnTo>
                    <a:pt x="148" y="765"/>
                  </a:lnTo>
                  <a:lnTo>
                    <a:pt x="149" y="763"/>
                  </a:lnTo>
                  <a:lnTo>
                    <a:pt x="151" y="764"/>
                  </a:lnTo>
                  <a:lnTo>
                    <a:pt x="151" y="767"/>
                  </a:lnTo>
                  <a:lnTo>
                    <a:pt x="152" y="768"/>
                  </a:lnTo>
                  <a:lnTo>
                    <a:pt x="154" y="768"/>
                  </a:lnTo>
                  <a:lnTo>
                    <a:pt x="158" y="760"/>
                  </a:lnTo>
                  <a:lnTo>
                    <a:pt x="158" y="757"/>
                  </a:lnTo>
                  <a:lnTo>
                    <a:pt x="158" y="749"/>
                  </a:lnTo>
                  <a:lnTo>
                    <a:pt x="157" y="746"/>
                  </a:lnTo>
                  <a:lnTo>
                    <a:pt x="154" y="743"/>
                  </a:lnTo>
                  <a:lnTo>
                    <a:pt x="148" y="739"/>
                  </a:lnTo>
                  <a:lnTo>
                    <a:pt x="144" y="736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3" y="726"/>
                  </a:lnTo>
                  <a:lnTo>
                    <a:pt x="132" y="724"/>
                  </a:lnTo>
                  <a:lnTo>
                    <a:pt x="129" y="721"/>
                  </a:lnTo>
                  <a:lnTo>
                    <a:pt x="126" y="720"/>
                  </a:lnTo>
                  <a:lnTo>
                    <a:pt x="124" y="720"/>
                  </a:lnTo>
                  <a:lnTo>
                    <a:pt x="123" y="721"/>
                  </a:lnTo>
                  <a:lnTo>
                    <a:pt x="122" y="721"/>
                  </a:lnTo>
                  <a:lnTo>
                    <a:pt x="120" y="718"/>
                  </a:lnTo>
                  <a:lnTo>
                    <a:pt x="117" y="711"/>
                  </a:lnTo>
                  <a:lnTo>
                    <a:pt x="116" y="708"/>
                  </a:lnTo>
                  <a:lnTo>
                    <a:pt x="114" y="705"/>
                  </a:lnTo>
                  <a:lnTo>
                    <a:pt x="116" y="701"/>
                  </a:lnTo>
                  <a:lnTo>
                    <a:pt x="116" y="689"/>
                  </a:lnTo>
                  <a:lnTo>
                    <a:pt x="117" y="695"/>
                  </a:lnTo>
                  <a:lnTo>
                    <a:pt x="117" y="691"/>
                  </a:lnTo>
                  <a:lnTo>
                    <a:pt x="117" y="689"/>
                  </a:lnTo>
                  <a:lnTo>
                    <a:pt x="117" y="685"/>
                  </a:lnTo>
                  <a:lnTo>
                    <a:pt x="116" y="676"/>
                  </a:lnTo>
                  <a:lnTo>
                    <a:pt x="114" y="670"/>
                  </a:lnTo>
                  <a:lnTo>
                    <a:pt x="113" y="664"/>
                  </a:lnTo>
                  <a:lnTo>
                    <a:pt x="111" y="663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5"/>
                  </a:lnTo>
                  <a:lnTo>
                    <a:pt x="111" y="655"/>
                  </a:lnTo>
                  <a:lnTo>
                    <a:pt x="113" y="651"/>
                  </a:lnTo>
                  <a:lnTo>
                    <a:pt x="111" y="642"/>
                  </a:lnTo>
                  <a:lnTo>
                    <a:pt x="108" y="639"/>
                  </a:lnTo>
                  <a:lnTo>
                    <a:pt x="107" y="635"/>
                  </a:lnTo>
                  <a:lnTo>
                    <a:pt x="98" y="627"/>
                  </a:lnTo>
                  <a:lnTo>
                    <a:pt x="94" y="626"/>
                  </a:lnTo>
                  <a:lnTo>
                    <a:pt x="91" y="623"/>
                  </a:lnTo>
                  <a:lnTo>
                    <a:pt x="88" y="620"/>
                  </a:lnTo>
                  <a:lnTo>
                    <a:pt x="85" y="619"/>
                  </a:lnTo>
                  <a:lnTo>
                    <a:pt x="82" y="619"/>
                  </a:lnTo>
                  <a:lnTo>
                    <a:pt x="80" y="617"/>
                  </a:lnTo>
                  <a:lnTo>
                    <a:pt x="77" y="619"/>
                  </a:lnTo>
                  <a:lnTo>
                    <a:pt x="76" y="617"/>
                  </a:lnTo>
                  <a:lnTo>
                    <a:pt x="74" y="611"/>
                  </a:lnTo>
                  <a:lnTo>
                    <a:pt x="73" y="608"/>
                  </a:lnTo>
                  <a:lnTo>
                    <a:pt x="70" y="608"/>
                  </a:lnTo>
                  <a:lnTo>
                    <a:pt x="72" y="602"/>
                  </a:lnTo>
                  <a:lnTo>
                    <a:pt x="70" y="602"/>
                  </a:lnTo>
                  <a:lnTo>
                    <a:pt x="69" y="604"/>
                  </a:lnTo>
                  <a:lnTo>
                    <a:pt x="66" y="601"/>
                  </a:lnTo>
                  <a:lnTo>
                    <a:pt x="66" y="598"/>
                  </a:lnTo>
                  <a:lnTo>
                    <a:pt x="61" y="592"/>
                  </a:lnTo>
                  <a:lnTo>
                    <a:pt x="52" y="585"/>
                  </a:lnTo>
                  <a:lnTo>
                    <a:pt x="48" y="576"/>
                  </a:lnTo>
                  <a:lnTo>
                    <a:pt x="42" y="571"/>
                  </a:lnTo>
                  <a:lnTo>
                    <a:pt x="41" y="566"/>
                  </a:lnTo>
                  <a:lnTo>
                    <a:pt x="38" y="561"/>
                  </a:lnTo>
                  <a:lnTo>
                    <a:pt x="36" y="549"/>
                  </a:lnTo>
                  <a:lnTo>
                    <a:pt x="36" y="548"/>
                  </a:lnTo>
                  <a:lnTo>
                    <a:pt x="35" y="541"/>
                  </a:lnTo>
                  <a:lnTo>
                    <a:pt x="35" y="539"/>
                  </a:lnTo>
                  <a:lnTo>
                    <a:pt x="33" y="536"/>
                  </a:lnTo>
                  <a:lnTo>
                    <a:pt x="33" y="535"/>
                  </a:lnTo>
                  <a:lnTo>
                    <a:pt x="33" y="530"/>
                  </a:lnTo>
                  <a:lnTo>
                    <a:pt x="33" y="527"/>
                  </a:lnTo>
                  <a:lnTo>
                    <a:pt x="30" y="523"/>
                  </a:lnTo>
                  <a:lnTo>
                    <a:pt x="29" y="519"/>
                  </a:lnTo>
                  <a:lnTo>
                    <a:pt x="27" y="516"/>
                  </a:lnTo>
                  <a:lnTo>
                    <a:pt x="27" y="514"/>
                  </a:lnTo>
                  <a:lnTo>
                    <a:pt x="25" y="510"/>
                  </a:lnTo>
                  <a:lnTo>
                    <a:pt x="23" y="508"/>
                  </a:lnTo>
                  <a:lnTo>
                    <a:pt x="23" y="507"/>
                  </a:lnTo>
                  <a:lnTo>
                    <a:pt x="23" y="504"/>
                  </a:lnTo>
                  <a:lnTo>
                    <a:pt x="22" y="502"/>
                  </a:lnTo>
                  <a:lnTo>
                    <a:pt x="19" y="494"/>
                  </a:lnTo>
                  <a:lnTo>
                    <a:pt x="19" y="491"/>
                  </a:lnTo>
                  <a:lnTo>
                    <a:pt x="17" y="485"/>
                  </a:lnTo>
                  <a:lnTo>
                    <a:pt x="17" y="482"/>
                  </a:lnTo>
                  <a:lnTo>
                    <a:pt x="19" y="480"/>
                  </a:lnTo>
                  <a:lnTo>
                    <a:pt x="19" y="479"/>
                  </a:lnTo>
                  <a:lnTo>
                    <a:pt x="17" y="472"/>
                  </a:lnTo>
                  <a:lnTo>
                    <a:pt x="17" y="470"/>
                  </a:lnTo>
                  <a:lnTo>
                    <a:pt x="17" y="467"/>
                  </a:lnTo>
                  <a:lnTo>
                    <a:pt x="17" y="466"/>
                  </a:lnTo>
                  <a:lnTo>
                    <a:pt x="17" y="464"/>
                  </a:lnTo>
                  <a:lnTo>
                    <a:pt x="16" y="460"/>
                  </a:lnTo>
                  <a:lnTo>
                    <a:pt x="11" y="430"/>
                  </a:lnTo>
                  <a:lnTo>
                    <a:pt x="8" y="427"/>
                  </a:lnTo>
                  <a:lnTo>
                    <a:pt x="7" y="423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1"/>
                  </a:lnTo>
                  <a:lnTo>
                    <a:pt x="2" y="410"/>
                  </a:lnTo>
                  <a:lnTo>
                    <a:pt x="4" y="408"/>
                  </a:lnTo>
                  <a:lnTo>
                    <a:pt x="5" y="405"/>
                  </a:lnTo>
                  <a:lnTo>
                    <a:pt x="4" y="402"/>
                  </a:lnTo>
                  <a:lnTo>
                    <a:pt x="2" y="401"/>
                  </a:lnTo>
                  <a:lnTo>
                    <a:pt x="1" y="401"/>
                  </a:lnTo>
                  <a:lnTo>
                    <a:pt x="1" y="400"/>
                  </a:lnTo>
                  <a:lnTo>
                    <a:pt x="1" y="398"/>
                  </a:lnTo>
                  <a:lnTo>
                    <a:pt x="1" y="397"/>
                  </a:lnTo>
                  <a:lnTo>
                    <a:pt x="0" y="395"/>
                  </a:lnTo>
                  <a:lnTo>
                    <a:pt x="2" y="395"/>
                  </a:lnTo>
                  <a:lnTo>
                    <a:pt x="4" y="392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10" y="386"/>
                  </a:lnTo>
                  <a:lnTo>
                    <a:pt x="11" y="386"/>
                  </a:lnTo>
                  <a:lnTo>
                    <a:pt x="13" y="388"/>
                  </a:lnTo>
                  <a:lnTo>
                    <a:pt x="16" y="388"/>
                  </a:lnTo>
                  <a:lnTo>
                    <a:pt x="17" y="388"/>
                  </a:lnTo>
                  <a:lnTo>
                    <a:pt x="17" y="389"/>
                  </a:lnTo>
                  <a:lnTo>
                    <a:pt x="19" y="388"/>
                  </a:lnTo>
                  <a:lnTo>
                    <a:pt x="19" y="391"/>
                  </a:lnTo>
                  <a:lnTo>
                    <a:pt x="17" y="394"/>
                  </a:lnTo>
                  <a:lnTo>
                    <a:pt x="19" y="395"/>
                  </a:lnTo>
                  <a:lnTo>
                    <a:pt x="19" y="397"/>
                  </a:lnTo>
                  <a:lnTo>
                    <a:pt x="19" y="398"/>
                  </a:lnTo>
                  <a:lnTo>
                    <a:pt x="20" y="398"/>
                  </a:lnTo>
                  <a:lnTo>
                    <a:pt x="20" y="392"/>
                  </a:lnTo>
                  <a:lnTo>
                    <a:pt x="22" y="391"/>
                  </a:lnTo>
                  <a:lnTo>
                    <a:pt x="22" y="389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83"/>
                  </a:lnTo>
                  <a:lnTo>
                    <a:pt x="25" y="380"/>
                  </a:lnTo>
                  <a:lnTo>
                    <a:pt x="22" y="379"/>
                  </a:lnTo>
                  <a:lnTo>
                    <a:pt x="22" y="376"/>
                  </a:lnTo>
                  <a:lnTo>
                    <a:pt x="22" y="375"/>
                  </a:lnTo>
                  <a:lnTo>
                    <a:pt x="23" y="375"/>
                  </a:lnTo>
                  <a:lnTo>
                    <a:pt x="23" y="373"/>
                  </a:lnTo>
                  <a:lnTo>
                    <a:pt x="23" y="370"/>
                  </a:lnTo>
                  <a:lnTo>
                    <a:pt x="22" y="370"/>
                  </a:lnTo>
                  <a:lnTo>
                    <a:pt x="22" y="372"/>
                  </a:lnTo>
                  <a:lnTo>
                    <a:pt x="20" y="370"/>
                  </a:lnTo>
                  <a:lnTo>
                    <a:pt x="19" y="369"/>
                  </a:lnTo>
                  <a:lnTo>
                    <a:pt x="17" y="367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6" y="372"/>
                  </a:lnTo>
                  <a:lnTo>
                    <a:pt x="16" y="373"/>
                  </a:lnTo>
                  <a:lnTo>
                    <a:pt x="14" y="376"/>
                  </a:lnTo>
                  <a:lnTo>
                    <a:pt x="13" y="376"/>
                  </a:lnTo>
                  <a:lnTo>
                    <a:pt x="10" y="373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10" y="367"/>
                  </a:lnTo>
                  <a:lnTo>
                    <a:pt x="11" y="366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8" y="367"/>
                  </a:lnTo>
                  <a:lnTo>
                    <a:pt x="7" y="369"/>
                  </a:lnTo>
                  <a:lnTo>
                    <a:pt x="5" y="370"/>
                  </a:lnTo>
                  <a:lnTo>
                    <a:pt x="4" y="370"/>
                  </a:lnTo>
                  <a:lnTo>
                    <a:pt x="2" y="370"/>
                  </a:lnTo>
                  <a:lnTo>
                    <a:pt x="4" y="367"/>
                  </a:lnTo>
                  <a:lnTo>
                    <a:pt x="2" y="364"/>
                  </a:lnTo>
                  <a:lnTo>
                    <a:pt x="5" y="361"/>
                  </a:lnTo>
                  <a:lnTo>
                    <a:pt x="5" y="357"/>
                  </a:lnTo>
                  <a:lnTo>
                    <a:pt x="5" y="353"/>
                  </a:lnTo>
                  <a:lnTo>
                    <a:pt x="4" y="350"/>
                  </a:lnTo>
                  <a:lnTo>
                    <a:pt x="5" y="350"/>
                  </a:lnTo>
                  <a:lnTo>
                    <a:pt x="7" y="347"/>
                  </a:lnTo>
                  <a:lnTo>
                    <a:pt x="7" y="345"/>
                  </a:lnTo>
                  <a:lnTo>
                    <a:pt x="4" y="347"/>
                  </a:lnTo>
                  <a:lnTo>
                    <a:pt x="2" y="344"/>
                  </a:lnTo>
                  <a:lnTo>
                    <a:pt x="4" y="341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10" y="325"/>
                  </a:lnTo>
                  <a:lnTo>
                    <a:pt x="11" y="322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0" y="311"/>
                  </a:lnTo>
                  <a:lnTo>
                    <a:pt x="11" y="308"/>
                  </a:lnTo>
                  <a:lnTo>
                    <a:pt x="13" y="310"/>
                  </a:lnTo>
                  <a:lnTo>
                    <a:pt x="14" y="310"/>
                  </a:lnTo>
                  <a:lnTo>
                    <a:pt x="14" y="311"/>
                  </a:lnTo>
                  <a:lnTo>
                    <a:pt x="14" y="313"/>
                  </a:lnTo>
                  <a:lnTo>
                    <a:pt x="16" y="311"/>
                  </a:lnTo>
                  <a:lnTo>
                    <a:pt x="17" y="310"/>
                  </a:lnTo>
                  <a:lnTo>
                    <a:pt x="17" y="305"/>
                  </a:lnTo>
                  <a:lnTo>
                    <a:pt x="17" y="303"/>
                  </a:lnTo>
                  <a:lnTo>
                    <a:pt x="17" y="301"/>
                  </a:lnTo>
                  <a:lnTo>
                    <a:pt x="16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9" y="289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2"/>
                  </a:lnTo>
                  <a:lnTo>
                    <a:pt x="22" y="282"/>
                  </a:lnTo>
                  <a:lnTo>
                    <a:pt x="25" y="286"/>
                  </a:lnTo>
                  <a:lnTo>
                    <a:pt x="23" y="291"/>
                  </a:lnTo>
                  <a:lnTo>
                    <a:pt x="25" y="294"/>
                  </a:lnTo>
                  <a:lnTo>
                    <a:pt x="25" y="297"/>
                  </a:lnTo>
                  <a:lnTo>
                    <a:pt x="26" y="301"/>
                  </a:lnTo>
                  <a:lnTo>
                    <a:pt x="25" y="305"/>
                  </a:lnTo>
                  <a:lnTo>
                    <a:pt x="26" y="304"/>
                  </a:lnTo>
                  <a:lnTo>
                    <a:pt x="27" y="303"/>
                  </a:lnTo>
                  <a:lnTo>
                    <a:pt x="27" y="301"/>
                  </a:lnTo>
                  <a:lnTo>
                    <a:pt x="26" y="298"/>
                  </a:lnTo>
                  <a:lnTo>
                    <a:pt x="27" y="297"/>
                  </a:lnTo>
                  <a:lnTo>
                    <a:pt x="29" y="295"/>
                  </a:lnTo>
                  <a:lnTo>
                    <a:pt x="30" y="297"/>
                  </a:lnTo>
                  <a:lnTo>
                    <a:pt x="33" y="294"/>
                  </a:lnTo>
                  <a:lnTo>
                    <a:pt x="35" y="288"/>
                  </a:lnTo>
                  <a:lnTo>
                    <a:pt x="33" y="286"/>
                  </a:lnTo>
                  <a:lnTo>
                    <a:pt x="32" y="285"/>
                  </a:lnTo>
                  <a:lnTo>
                    <a:pt x="30" y="282"/>
                  </a:lnTo>
                  <a:lnTo>
                    <a:pt x="30" y="278"/>
                  </a:lnTo>
                  <a:lnTo>
                    <a:pt x="32" y="276"/>
                  </a:lnTo>
                  <a:lnTo>
                    <a:pt x="32" y="266"/>
                  </a:lnTo>
                  <a:lnTo>
                    <a:pt x="32" y="263"/>
                  </a:lnTo>
                  <a:lnTo>
                    <a:pt x="32" y="261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5" y="248"/>
                  </a:lnTo>
                  <a:lnTo>
                    <a:pt x="36" y="247"/>
                  </a:lnTo>
                  <a:lnTo>
                    <a:pt x="41" y="245"/>
                  </a:lnTo>
                  <a:lnTo>
                    <a:pt x="42" y="244"/>
                  </a:lnTo>
                  <a:lnTo>
                    <a:pt x="48" y="239"/>
                  </a:lnTo>
                  <a:lnTo>
                    <a:pt x="52" y="233"/>
                  </a:lnTo>
                  <a:lnTo>
                    <a:pt x="58" y="225"/>
                  </a:lnTo>
                  <a:lnTo>
                    <a:pt x="58" y="222"/>
                  </a:lnTo>
                  <a:lnTo>
                    <a:pt x="60" y="220"/>
                  </a:lnTo>
                  <a:lnTo>
                    <a:pt x="63" y="222"/>
                  </a:lnTo>
                  <a:lnTo>
                    <a:pt x="64" y="220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69" y="223"/>
                  </a:lnTo>
                  <a:lnTo>
                    <a:pt x="70" y="225"/>
                  </a:lnTo>
                  <a:lnTo>
                    <a:pt x="74" y="229"/>
                  </a:lnTo>
                  <a:lnTo>
                    <a:pt x="77" y="231"/>
                  </a:lnTo>
                  <a:lnTo>
                    <a:pt x="77" y="229"/>
                  </a:lnTo>
                  <a:lnTo>
                    <a:pt x="74" y="226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0" y="216"/>
                  </a:lnTo>
                  <a:lnTo>
                    <a:pt x="72" y="208"/>
                  </a:lnTo>
                  <a:lnTo>
                    <a:pt x="73" y="208"/>
                  </a:lnTo>
                  <a:lnTo>
                    <a:pt x="73" y="210"/>
                  </a:lnTo>
                  <a:lnTo>
                    <a:pt x="73" y="211"/>
                  </a:lnTo>
                  <a:lnTo>
                    <a:pt x="76" y="208"/>
                  </a:lnTo>
                  <a:lnTo>
                    <a:pt x="74" y="207"/>
                  </a:lnTo>
                  <a:lnTo>
                    <a:pt x="77" y="203"/>
                  </a:lnTo>
                  <a:lnTo>
                    <a:pt x="76" y="203"/>
                  </a:lnTo>
                  <a:lnTo>
                    <a:pt x="73" y="206"/>
                  </a:lnTo>
                  <a:lnTo>
                    <a:pt x="73" y="201"/>
                  </a:lnTo>
                  <a:lnTo>
                    <a:pt x="73" y="195"/>
                  </a:lnTo>
                  <a:lnTo>
                    <a:pt x="72" y="195"/>
                  </a:lnTo>
                  <a:lnTo>
                    <a:pt x="70" y="191"/>
                  </a:lnTo>
                  <a:lnTo>
                    <a:pt x="72" y="191"/>
                  </a:lnTo>
                  <a:lnTo>
                    <a:pt x="73" y="189"/>
                  </a:lnTo>
                  <a:lnTo>
                    <a:pt x="76" y="191"/>
                  </a:lnTo>
                  <a:lnTo>
                    <a:pt x="77" y="189"/>
                  </a:lnTo>
                  <a:lnTo>
                    <a:pt x="76" y="189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6"/>
                  </a:lnTo>
                  <a:lnTo>
                    <a:pt x="74" y="185"/>
                  </a:lnTo>
                  <a:lnTo>
                    <a:pt x="72" y="185"/>
                  </a:lnTo>
                  <a:lnTo>
                    <a:pt x="69" y="183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72" y="179"/>
                  </a:lnTo>
                  <a:lnTo>
                    <a:pt x="72" y="178"/>
                  </a:lnTo>
                  <a:lnTo>
                    <a:pt x="70" y="175"/>
                  </a:lnTo>
                  <a:lnTo>
                    <a:pt x="70" y="172"/>
                  </a:lnTo>
                  <a:lnTo>
                    <a:pt x="72" y="170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9" y="166"/>
                  </a:lnTo>
                  <a:lnTo>
                    <a:pt x="77" y="166"/>
                  </a:lnTo>
                  <a:lnTo>
                    <a:pt x="74" y="166"/>
                  </a:lnTo>
                  <a:lnTo>
                    <a:pt x="73" y="166"/>
                  </a:lnTo>
                  <a:lnTo>
                    <a:pt x="69" y="169"/>
                  </a:lnTo>
                  <a:lnTo>
                    <a:pt x="69" y="167"/>
                  </a:lnTo>
                  <a:lnTo>
                    <a:pt x="72" y="161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4"/>
                  </a:lnTo>
                  <a:lnTo>
                    <a:pt x="73" y="138"/>
                  </a:lnTo>
                  <a:lnTo>
                    <a:pt x="73" y="142"/>
                  </a:lnTo>
                  <a:lnTo>
                    <a:pt x="73" y="144"/>
                  </a:lnTo>
                  <a:lnTo>
                    <a:pt x="73" y="147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3"/>
                  </a:lnTo>
                  <a:lnTo>
                    <a:pt x="73" y="156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6" y="150"/>
                  </a:lnTo>
                  <a:lnTo>
                    <a:pt x="74" y="141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9" y="139"/>
                  </a:lnTo>
                  <a:lnTo>
                    <a:pt x="79" y="135"/>
                  </a:lnTo>
                  <a:lnTo>
                    <a:pt x="79" y="129"/>
                  </a:lnTo>
                  <a:lnTo>
                    <a:pt x="80" y="123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82" y="123"/>
                  </a:lnTo>
                  <a:lnTo>
                    <a:pt x="82" y="125"/>
                  </a:lnTo>
                  <a:lnTo>
                    <a:pt x="80" y="129"/>
                  </a:lnTo>
                  <a:lnTo>
                    <a:pt x="83" y="136"/>
                  </a:lnTo>
                  <a:lnTo>
                    <a:pt x="85" y="135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6"/>
                  </a:lnTo>
                  <a:lnTo>
                    <a:pt x="91" y="128"/>
                  </a:lnTo>
                  <a:lnTo>
                    <a:pt x="99" y="134"/>
                  </a:lnTo>
                  <a:lnTo>
                    <a:pt x="102" y="136"/>
                  </a:lnTo>
                  <a:lnTo>
                    <a:pt x="102" y="139"/>
                  </a:lnTo>
                  <a:lnTo>
                    <a:pt x="102" y="141"/>
                  </a:lnTo>
                  <a:lnTo>
                    <a:pt x="102" y="145"/>
                  </a:lnTo>
                  <a:lnTo>
                    <a:pt x="101" y="150"/>
                  </a:lnTo>
                  <a:lnTo>
                    <a:pt x="101" y="154"/>
                  </a:lnTo>
                  <a:lnTo>
                    <a:pt x="105" y="157"/>
                  </a:lnTo>
                  <a:lnTo>
                    <a:pt x="111" y="160"/>
                  </a:lnTo>
                  <a:lnTo>
                    <a:pt x="116" y="163"/>
                  </a:lnTo>
                  <a:lnTo>
                    <a:pt x="122" y="169"/>
                  </a:lnTo>
                  <a:lnTo>
                    <a:pt x="123" y="175"/>
                  </a:lnTo>
                  <a:lnTo>
                    <a:pt x="126" y="179"/>
                  </a:lnTo>
                  <a:lnTo>
                    <a:pt x="129" y="183"/>
                  </a:lnTo>
                  <a:lnTo>
                    <a:pt x="130" y="189"/>
                  </a:lnTo>
                  <a:lnTo>
                    <a:pt x="135" y="191"/>
                  </a:lnTo>
                  <a:lnTo>
                    <a:pt x="138" y="192"/>
                  </a:lnTo>
                  <a:lnTo>
                    <a:pt x="139" y="195"/>
                  </a:lnTo>
                  <a:lnTo>
                    <a:pt x="141" y="198"/>
                  </a:lnTo>
                  <a:lnTo>
                    <a:pt x="142" y="201"/>
                  </a:lnTo>
                  <a:lnTo>
                    <a:pt x="144" y="203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1" y="211"/>
                  </a:lnTo>
                  <a:lnTo>
                    <a:pt x="151" y="213"/>
                  </a:lnTo>
                  <a:lnTo>
                    <a:pt x="151" y="216"/>
                  </a:lnTo>
                  <a:lnTo>
                    <a:pt x="152" y="220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55" y="233"/>
                  </a:lnTo>
                  <a:lnTo>
                    <a:pt x="157" y="236"/>
                  </a:lnTo>
                  <a:lnTo>
                    <a:pt x="158" y="239"/>
                  </a:lnTo>
                  <a:lnTo>
                    <a:pt x="163" y="244"/>
                  </a:lnTo>
                  <a:lnTo>
                    <a:pt x="167" y="248"/>
                  </a:lnTo>
                  <a:lnTo>
                    <a:pt x="170" y="254"/>
                  </a:lnTo>
                  <a:lnTo>
                    <a:pt x="174" y="260"/>
                  </a:lnTo>
                  <a:lnTo>
                    <a:pt x="177" y="264"/>
                  </a:lnTo>
                  <a:lnTo>
                    <a:pt x="183" y="269"/>
                  </a:lnTo>
                  <a:lnTo>
                    <a:pt x="188" y="276"/>
                  </a:lnTo>
                  <a:lnTo>
                    <a:pt x="188" y="279"/>
                  </a:lnTo>
                  <a:lnTo>
                    <a:pt x="189" y="283"/>
                  </a:lnTo>
                  <a:lnTo>
                    <a:pt x="192" y="286"/>
                  </a:lnTo>
                  <a:lnTo>
                    <a:pt x="195" y="288"/>
                  </a:lnTo>
                  <a:lnTo>
                    <a:pt x="201" y="289"/>
                  </a:lnTo>
                  <a:lnTo>
                    <a:pt x="205" y="291"/>
                  </a:lnTo>
                  <a:lnTo>
                    <a:pt x="210" y="295"/>
                  </a:lnTo>
                  <a:lnTo>
                    <a:pt x="217" y="297"/>
                  </a:lnTo>
                  <a:lnTo>
                    <a:pt x="223" y="298"/>
                  </a:lnTo>
                  <a:lnTo>
                    <a:pt x="229" y="297"/>
                  </a:lnTo>
                  <a:lnTo>
                    <a:pt x="235" y="295"/>
                  </a:lnTo>
                  <a:lnTo>
                    <a:pt x="241" y="291"/>
                  </a:lnTo>
                  <a:lnTo>
                    <a:pt x="245" y="285"/>
                  </a:lnTo>
                  <a:lnTo>
                    <a:pt x="248" y="279"/>
                  </a:lnTo>
                  <a:lnTo>
                    <a:pt x="251" y="276"/>
                  </a:lnTo>
                  <a:lnTo>
                    <a:pt x="257" y="276"/>
                  </a:lnTo>
                  <a:lnTo>
                    <a:pt x="260" y="275"/>
                  </a:lnTo>
                  <a:lnTo>
                    <a:pt x="263" y="275"/>
                  </a:lnTo>
                  <a:lnTo>
                    <a:pt x="264" y="270"/>
                  </a:lnTo>
                  <a:lnTo>
                    <a:pt x="267" y="266"/>
                  </a:lnTo>
                  <a:lnTo>
                    <a:pt x="271" y="266"/>
                  </a:lnTo>
                  <a:lnTo>
                    <a:pt x="277" y="266"/>
                  </a:lnTo>
                  <a:lnTo>
                    <a:pt x="282" y="266"/>
                  </a:lnTo>
                  <a:lnTo>
                    <a:pt x="286" y="266"/>
                  </a:lnTo>
                  <a:lnTo>
                    <a:pt x="289" y="269"/>
                  </a:lnTo>
                  <a:lnTo>
                    <a:pt x="289" y="270"/>
                  </a:lnTo>
                  <a:lnTo>
                    <a:pt x="289" y="272"/>
                  </a:lnTo>
                  <a:lnTo>
                    <a:pt x="289" y="275"/>
                  </a:lnTo>
                  <a:lnTo>
                    <a:pt x="291" y="276"/>
                  </a:lnTo>
                  <a:lnTo>
                    <a:pt x="291" y="280"/>
                  </a:lnTo>
                  <a:lnTo>
                    <a:pt x="292" y="283"/>
                  </a:lnTo>
                  <a:lnTo>
                    <a:pt x="298" y="283"/>
                  </a:lnTo>
                  <a:lnTo>
                    <a:pt x="299" y="282"/>
                  </a:lnTo>
                  <a:lnTo>
                    <a:pt x="301" y="282"/>
                  </a:lnTo>
                  <a:lnTo>
                    <a:pt x="302" y="278"/>
                  </a:lnTo>
                  <a:lnTo>
                    <a:pt x="304" y="275"/>
                  </a:lnTo>
                  <a:lnTo>
                    <a:pt x="307" y="270"/>
                  </a:lnTo>
                  <a:lnTo>
                    <a:pt x="310" y="272"/>
                  </a:lnTo>
                  <a:lnTo>
                    <a:pt x="311" y="273"/>
                  </a:lnTo>
                  <a:lnTo>
                    <a:pt x="313" y="276"/>
                  </a:lnTo>
                  <a:lnTo>
                    <a:pt x="313" y="278"/>
                  </a:lnTo>
                  <a:lnTo>
                    <a:pt x="314" y="280"/>
                  </a:lnTo>
                  <a:lnTo>
                    <a:pt x="318" y="282"/>
                  </a:lnTo>
                  <a:lnTo>
                    <a:pt x="323" y="279"/>
                  </a:lnTo>
                  <a:lnTo>
                    <a:pt x="326" y="276"/>
                  </a:lnTo>
                  <a:lnTo>
                    <a:pt x="332" y="275"/>
                  </a:lnTo>
                  <a:lnTo>
                    <a:pt x="335" y="276"/>
                  </a:lnTo>
                  <a:lnTo>
                    <a:pt x="341" y="276"/>
                  </a:lnTo>
                  <a:lnTo>
                    <a:pt x="346" y="276"/>
                  </a:lnTo>
                  <a:lnTo>
                    <a:pt x="352" y="275"/>
                  </a:lnTo>
                  <a:lnTo>
                    <a:pt x="358" y="272"/>
                  </a:lnTo>
                  <a:lnTo>
                    <a:pt x="364" y="270"/>
                  </a:lnTo>
                  <a:lnTo>
                    <a:pt x="370" y="266"/>
                  </a:lnTo>
                  <a:lnTo>
                    <a:pt x="376" y="264"/>
                  </a:lnTo>
                  <a:lnTo>
                    <a:pt x="386" y="263"/>
                  </a:lnTo>
                  <a:lnTo>
                    <a:pt x="392" y="261"/>
                  </a:lnTo>
                  <a:lnTo>
                    <a:pt x="396" y="261"/>
                  </a:lnTo>
                  <a:lnTo>
                    <a:pt x="398" y="260"/>
                  </a:lnTo>
                  <a:lnTo>
                    <a:pt x="398" y="257"/>
                  </a:lnTo>
                  <a:lnTo>
                    <a:pt x="399" y="253"/>
                  </a:lnTo>
                  <a:lnTo>
                    <a:pt x="402" y="251"/>
                  </a:lnTo>
                  <a:lnTo>
                    <a:pt x="407" y="250"/>
                  </a:lnTo>
                  <a:lnTo>
                    <a:pt x="411" y="250"/>
                  </a:lnTo>
                  <a:lnTo>
                    <a:pt x="420" y="248"/>
                  </a:lnTo>
                  <a:lnTo>
                    <a:pt x="426" y="248"/>
                  </a:lnTo>
                  <a:lnTo>
                    <a:pt x="432" y="250"/>
                  </a:lnTo>
                  <a:lnTo>
                    <a:pt x="432" y="247"/>
                  </a:lnTo>
                  <a:lnTo>
                    <a:pt x="429" y="242"/>
                  </a:lnTo>
                  <a:lnTo>
                    <a:pt x="427" y="239"/>
                  </a:lnTo>
                  <a:lnTo>
                    <a:pt x="429" y="233"/>
                  </a:lnTo>
                  <a:lnTo>
                    <a:pt x="430" y="231"/>
                  </a:lnTo>
                  <a:lnTo>
                    <a:pt x="433" y="225"/>
                  </a:lnTo>
                  <a:lnTo>
                    <a:pt x="435" y="220"/>
                  </a:lnTo>
                  <a:lnTo>
                    <a:pt x="433" y="214"/>
                  </a:lnTo>
                  <a:lnTo>
                    <a:pt x="432" y="208"/>
                  </a:lnTo>
                  <a:lnTo>
                    <a:pt x="429" y="206"/>
                  </a:lnTo>
                  <a:lnTo>
                    <a:pt x="426" y="201"/>
                  </a:lnTo>
                  <a:lnTo>
                    <a:pt x="427" y="197"/>
                  </a:lnTo>
                  <a:lnTo>
                    <a:pt x="426" y="195"/>
                  </a:lnTo>
                  <a:lnTo>
                    <a:pt x="424" y="192"/>
                  </a:lnTo>
                  <a:lnTo>
                    <a:pt x="424" y="188"/>
                  </a:lnTo>
                  <a:lnTo>
                    <a:pt x="426" y="183"/>
                  </a:lnTo>
                  <a:lnTo>
                    <a:pt x="424" y="179"/>
                  </a:lnTo>
                  <a:lnTo>
                    <a:pt x="424" y="173"/>
                  </a:lnTo>
                  <a:lnTo>
                    <a:pt x="424" y="167"/>
                  </a:lnTo>
                  <a:lnTo>
                    <a:pt x="426" y="161"/>
                  </a:lnTo>
                  <a:lnTo>
                    <a:pt x="427" y="156"/>
                  </a:lnTo>
                  <a:lnTo>
                    <a:pt x="429" y="148"/>
                  </a:lnTo>
                  <a:lnTo>
                    <a:pt x="430" y="141"/>
                  </a:lnTo>
                  <a:lnTo>
                    <a:pt x="430" y="134"/>
                  </a:lnTo>
                  <a:lnTo>
                    <a:pt x="432" y="125"/>
                  </a:lnTo>
                  <a:lnTo>
                    <a:pt x="432" y="120"/>
                  </a:lnTo>
                  <a:lnTo>
                    <a:pt x="432" y="111"/>
                  </a:lnTo>
                  <a:lnTo>
                    <a:pt x="432" y="107"/>
                  </a:lnTo>
                  <a:lnTo>
                    <a:pt x="432" y="103"/>
                  </a:lnTo>
                  <a:lnTo>
                    <a:pt x="430" y="100"/>
                  </a:lnTo>
                  <a:lnTo>
                    <a:pt x="429" y="95"/>
                  </a:lnTo>
                  <a:lnTo>
                    <a:pt x="429" y="92"/>
                  </a:lnTo>
                  <a:lnTo>
                    <a:pt x="433" y="92"/>
                  </a:lnTo>
                  <a:lnTo>
                    <a:pt x="440" y="94"/>
                  </a:lnTo>
                  <a:lnTo>
                    <a:pt x="449" y="97"/>
                  </a:lnTo>
                  <a:lnTo>
                    <a:pt x="460" y="98"/>
                  </a:lnTo>
                  <a:lnTo>
                    <a:pt x="471" y="101"/>
                  </a:lnTo>
                  <a:lnTo>
                    <a:pt x="480" y="103"/>
                  </a:lnTo>
                  <a:lnTo>
                    <a:pt x="489" y="104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4"/>
                  </a:lnTo>
                  <a:lnTo>
                    <a:pt x="504" y="119"/>
                  </a:lnTo>
                  <a:lnTo>
                    <a:pt x="508" y="120"/>
                  </a:lnTo>
                  <a:lnTo>
                    <a:pt x="512" y="122"/>
                  </a:lnTo>
                  <a:lnTo>
                    <a:pt x="517" y="123"/>
                  </a:lnTo>
                  <a:lnTo>
                    <a:pt x="523" y="125"/>
                  </a:lnTo>
                  <a:lnTo>
                    <a:pt x="529" y="125"/>
                  </a:lnTo>
                  <a:lnTo>
                    <a:pt x="533" y="125"/>
                  </a:lnTo>
                  <a:lnTo>
                    <a:pt x="540" y="122"/>
                  </a:lnTo>
                  <a:lnTo>
                    <a:pt x="546" y="120"/>
                  </a:lnTo>
                  <a:lnTo>
                    <a:pt x="548" y="117"/>
                  </a:lnTo>
                  <a:lnTo>
                    <a:pt x="549" y="114"/>
                  </a:lnTo>
                  <a:lnTo>
                    <a:pt x="551" y="110"/>
                  </a:lnTo>
                  <a:lnTo>
                    <a:pt x="552" y="106"/>
                  </a:lnTo>
                  <a:lnTo>
                    <a:pt x="555" y="101"/>
                  </a:lnTo>
                  <a:lnTo>
                    <a:pt x="560" y="100"/>
                  </a:lnTo>
                  <a:lnTo>
                    <a:pt x="562" y="95"/>
                  </a:lnTo>
                  <a:lnTo>
                    <a:pt x="564" y="94"/>
                  </a:lnTo>
                  <a:lnTo>
                    <a:pt x="568" y="89"/>
                  </a:lnTo>
                  <a:lnTo>
                    <a:pt x="576" y="82"/>
                  </a:lnTo>
                  <a:lnTo>
                    <a:pt x="582" y="76"/>
                  </a:lnTo>
                  <a:lnTo>
                    <a:pt x="587" y="73"/>
                  </a:lnTo>
                  <a:lnTo>
                    <a:pt x="595" y="69"/>
                  </a:lnTo>
                  <a:lnTo>
                    <a:pt x="599" y="67"/>
                  </a:lnTo>
                  <a:lnTo>
                    <a:pt x="605" y="66"/>
                  </a:lnTo>
                  <a:lnTo>
                    <a:pt x="609" y="67"/>
                  </a:lnTo>
                  <a:lnTo>
                    <a:pt x="614" y="67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26" y="64"/>
                  </a:lnTo>
                  <a:lnTo>
                    <a:pt x="630" y="59"/>
                  </a:lnTo>
                  <a:lnTo>
                    <a:pt x="634" y="54"/>
                  </a:lnTo>
                  <a:lnTo>
                    <a:pt x="639" y="54"/>
                  </a:lnTo>
                  <a:lnTo>
                    <a:pt x="643" y="54"/>
                  </a:lnTo>
                  <a:lnTo>
                    <a:pt x="646" y="53"/>
                  </a:lnTo>
                  <a:lnTo>
                    <a:pt x="649" y="48"/>
                  </a:lnTo>
                  <a:lnTo>
                    <a:pt x="654" y="47"/>
                  </a:lnTo>
                  <a:lnTo>
                    <a:pt x="658" y="47"/>
                  </a:lnTo>
                  <a:lnTo>
                    <a:pt x="662" y="44"/>
                  </a:lnTo>
                  <a:lnTo>
                    <a:pt x="664" y="41"/>
                  </a:lnTo>
                  <a:lnTo>
                    <a:pt x="665" y="37"/>
                  </a:lnTo>
                  <a:lnTo>
                    <a:pt x="668" y="29"/>
                  </a:lnTo>
                  <a:lnTo>
                    <a:pt x="671" y="23"/>
                  </a:lnTo>
                  <a:lnTo>
                    <a:pt x="674" y="22"/>
                  </a:lnTo>
                  <a:lnTo>
                    <a:pt x="680" y="20"/>
                  </a:lnTo>
                  <a:lnTo>
                    <a:pt x="686" y="20"/>
                  </a:lnTo>
                  <a:lnTo>
                    <a:pt x="687" y="19"/>
                  </a:lnTo>
                  <a:lnTo>
                    <a:pt x="689" y="14"/>
                  </a:lnTo>
                  <a:lnTo>
                    <a:pt x="693" y="13"/>
                  </a:lnTo>
                  <a:lnTo>
                    <a:pt x="698" y="13"/>
                  </a:lnTo>
                  <a:lnTo>
                    <a:pt x="702" y="12"/>
                  </a:lnTo>
                  <a:lnTo>
                    <a:pt x="708" y="9"/>
                  </a:lnTo>
                  <a:lnTo>
                    <a:pt x="714" y="7"/>
                  </a:lnTo>
                  <a:lnTo>
                    <a:pt x="723" y="3"/>
                  </a:lnTo>
                  <a:lnTo>
                    <a:pt x="729" y="3"/>
                  </a:lnTo>
                  <a:lnTo>
                    <a:pt x="734" y="1"/>
                  </a:lnTo>
                  <a:lnTo>
                    <a:pt x="740" y="0"/>
                  </a:lnTo>
                  <a:lnTo>
                    <a:pt x="743" y="0"/>
                  </a:lnTo>
                  <a:lnTo>
                    <a:pt x="743" y="1"/>
                  </a:lnTo>
                  <a:lnTo>
                    <a:pt x="743" y="6"/>
                  </a:lnTo>
                  <a:lnTo>
                    <a:pt x="743" y="10"/>
                  </a:lnTo>
                  <a:lnTo>
                    <a:pt x="743" y="16"/>
                  </a:lnTo>
                  <a:lnTo>
                    <a:pt x="743" y="19"/>
                  </a:lnTo>
                  <a:lnTo>
                    <a:pt x="745" y="22"/>
                  </a:lnTo>
                  <a:lnTo>
                    <a:pt x="746" y="28"/>
                  </a:lnTo>
                  <a:lnTo>
                    <a:pt x="746" y="32"/>
                  </a:lnTo>
                  <a:lnTo>
                    <a:pt x="748" y="35"/>
                  </a:lnTo>
                  <a:lnTo>
                    <a:pt x="748" y="37"/>
                  </a:lnTo>
                  <a:lnTo>
                    <a:pt x="746" y="41"/>
                  </a:lnTo>
                  <a:lnTo>
                    <a:pt x="743" y="44"/>
                  </a:lnTo>
                  <a:lnTo>
                    <a:pt x="742" y="47"/>
                  </a:lnTo>
                  <a:lnTo>
                    <a:pt x="739" y="51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9" y="63"/>
                  </a:lnTo>
                  <a:lnTo>
                    <a:pt x="740" y="69"/>
                  </a:lnTo>
                  <a:lnTo>
                    <a:pt x="740" y="72"/>
                  </a:lnTo>
                  <a:lnTo>
                    <a:pt x="742" y="76"/>
                  </a:lnTo>
                  <a:lnTo>
                    <a:pt x="743" y="79"/>
                  </a:lnTo>
                  <a:lnTo>
                    <a:pt x="743" y="85"/>
                  </a:lnTo>
                  <a:lnTo>
                    <a:pt x="743" y="88"/>
                  </a:lnTo>
                  <a:lnTo>
                    <a:pt x="742" y="91"/>
                  </a:lnTo>
                  <a:lnTo>
                    <a:pt x="740" y="97"/>
                  </a:lnTo>
                  <a:lnTo>
                    <a:pt x="736" y="101"/>
                  </a:lnTo>
                  <a:lnTo>
                    <a:pt x="733" y="103"/>
                  </a:lnTo>
                  <a:lnTo>
                    <a:pt x="729" y="104"/>
                  </a:lnTo>
                  <a:lnTo>
                    <a:pt x="723" y="107"/>
                  </a:lnTo>
                  <a:lnTo>
                    <a:pt x="720" y="109"/>
                  </a:lnTo>
                  <a:lnTo>
                    <a:pt x="712" y="110"/>
                  </a:lnTo>
                  <a:lnTo>
                    <a:pt x="708" y="113"/>
                  </a:lnTo>
                  <a:lnTo>
                    <a:pt x="705" y="117"/>
                  </a:lnTo>
                  <a:lnTo>
                    <a:pt x="701" y="120"/>
                  </a:lnTo>
                  <a:lnTo>
                    <a:pt x="695" y="123"/>
                  </a:lnTo>
                  <a:lnTo>
                    <a:pt x="692" y="125"/>
                  </a:lnTo>
                  <a:lnTo>
                    <a:pt x="690" y="128"/>
                  </a:lnTo>
                  <a:lnTo>
                    <a:pt x="689" y="132"/>
                  </a:lnTo>
                  <a:lnTo>
                    <a:pt x="689" y="136"/>
                  </a:lnTo>
                  <a:lnTo>
                    <a:pt x="687" y="141"/>
                  </a:lnTo>
                  <a:lnTo>
                    <a:pt x="689" y="144"/>
                  </a:lnTo>
                  <a:lnTo>
                    <a:pt x="687" y="147"/>
                  </a:lnTo>
                  <a:lnTo>
                    <a:pt x="686" y="150"/>
                  </a:lnTo>
                  <a:lnTo>
                    <a:pt x="686" y="154"/>
                  </a:lnTo>
                  <a:lnTo>
                    <a:pt x="683" y="160"/>
                  </a:lnTo>
                  <a:lnTo>
                    <a:pt x="679" y="160"/>
                  </a:lnTo>
                  <a:lnTo>
                    <a:pt x="676" y="161"/>
                  </a:lnTo>
                  <a:lnTo>
                    <a:pt x="676" y="163"/>
                  </a:lnTo>
                  <a:lnTo>
                    <a:pt x="676" y="166"/>
                  </a:lnTo>
                  <a:lnTo>
                    <a:pt x="674" y="167"/>
                  </a:lnTo>
                  <a:lnTo>
                    <a:pt x="673" y="169"/>
                  </a:lnTo>
                  <a:lnTo>
                    <a:pt x="668" y="172"/>
                  </a:lnTo>
                  <a:lnTo>
                    <a:pt x="667" y="176"/>
                  </a:lnTo>
                  <a:lnTo>
                    <a:pt x="668" y="181"/>
                  </a:lnTo>
                  <a:lnTo>
                    <a:pt x="670" y="185"/>
                  </a:lnTo>
                  <a:lnTo>
                    <a:pt x="670" y="189"/>
                  </a:lnTo>
                  <a:lnTo>
                    <a:pt x="673" y="194"/>
                  </a:lnTo>
                  <a:lnTo>
                    <a:pt x="676" y="197"/>
                  </a:lnTo>
                  <a:lnTo>
                    <a:pt x="676" y="201"/>
                  </a:lnTo>
                  <a:lnTo>
                    <a:pt x="674" y="206"/>
                  </a:lnTo>
                  <a:lnTo>
                    <a:pt x="673" y="210"/>
                  </a:lnTo>
                  <a:lnTo>
                    <a:pt x="671" y="211"/>
                  </a:lnTo>
                  <a:lnTo>
                    <a:pt x="668" y="211"/>
                  </a:lnTo>
                  <a:lnTo>
                    <a:pt x="665" y="213"/>
                  </a:lnTo>
                  <a:lnTo>
                    <a:pt x="661" y="214"/>
                  </a:lnTo>
                  <a:lnTo>
                    <a:pt x="659" y="217"/>
                  </a:lnTo>
                  <a:lnTo>
                    <a:pt x="658" y="220"/>
                  </a:lnTo>
                  <a:lnTo>
                    <a:pt x="658" y="222"/>
                  </a:lnTo>
                  <a:lnTo>
                    <a:pt x="658" y="223"/>
                  </a:lnTo>
                  <a:lnTo>
                    <a:pt x="659" y="226"/>
                  </a:lnTo>
                  <a:lnTo>
                    <a:pt x="659" y="229"/>
                  </a:lnTo>
                  <a:lnTo>
                    <a:pt x="657" y="231"/>
                  </a:lnTo>
                  <a:lnTo>
                    <a:pt x="655" y="229"/>
                  </a:lnTo>
                  <a:lnTo>
                    <a:pt x="652" y="229"/>
                  </a:lnTo>
                  <a:lnTo>
                    <a:pt x="651" y="232"/>
                  </a:lnTo>
                  <a:lnTo>
                    <a:pt x="649" y="235"/>
                  </a:lnTo>
                  <a:lnTo>
                    <a:pt x="646" y="235"/>
                  </a:lnTo>
                  <a:lnTo>
                    <a:pt x="645" y="233"/>
                  </a:lnTo>
                  <a:lnTo>
                    <a:pt x="642" y="236"/>
                  </a:lnTo>
                  <a:lnTo>
                    <a:pt x="642" y="242"/>
                  </a:lnTo>
                  <a:lnTo>
                    <a:pt x="640" y="247"/>
                  </a:lnTo>
                  <a:lnTo>
                    <a:pt x="640" y="253"/>
                  </a:lnTo>
                  <a:lnTo>
                    <a:pt x="637" y="258"/>
                  </a:lnTo>
                  <a:lnTo>
                    <a:pt x="634" y="264"/>
                  </a:lnTo>
                  <a:lnTo>
                    <a:pt x="632" y="270"/>
                  </a:lnTo>
                  <a:lnTo>
                    <a:pt x="630" y="275"/>
                  </a:lnTo>
                  <a:lnTo>
                    <a:pt x="627" y="280"/>
                  </a:lnTo>
                  <a:lnTo>
                    <a:pt x="624" y="282"/>
                  </a:lnTo>
                  <a:lnTo>
                    <a:pt x="621" y="282"/>
                  </a:lnTo>
                  <a:lnTo>
                    <a:pt x="617" y="282"/>
                  </a:lnTo>
                  <a:lnTo>
                    <a:pt x="614" y="283"/>
                  </a:lnTo>
                  <a:lnTo>
                    <a:pt x="611" y="285"/>
                  </a:lnTo>
                  <a:lnTo>
                    <a:pt x="611" y="288"/>
                  </a:lnTo>
                  <a:lnTo>
                    <a:pt x="608" y="291"/>
                  </a:lnTo>
                  <a:lnTo>
                    <a:pt x="607" y="292"/>
                  </a:lnTo>
                  <a:lnTo>
                    <a:pt x="604" y="292"/>
                  </a:lnTo>
                  <a:lnTo>
                    <a:pt x="601" y="294"/>
                  </a:lnTo>
                  <a:lnTo>
                    <a:pt x="598" y="294"/>
                  </a:lnTo>
                  <a:lnTo>
                    <a:pt x="593" y="295"/>
                  </a:lnTo>
                  <a:lnTo>
                    <a:pt x="590" y="297"/>
                  </a:lnTo>
                  <a:lnTo>
                    <a:pt x="585" y="297"/>
                  </a:lnTo>
                  <a:lnTo>
                    <a:pt x="582" y="298"/>
                  </a:lnTo>
                  <a:lnTo>
                    <a:pt x="580" y="300"/>
                  </a:lnTo>
                  <a:lnTo>
                    <a:pt x="580" y="303"/>
                  </a:lnTo>
                  <a:lnTo>
                    <a:pt x="580" y="304"/>
                  </a:lnTo>
                  <a:lnTo>
                    <a:pt x="582" y="307"/>
                  </a:lnTo>
                  <a:lnTo>
                    <a:pt x="583" y="311"/>
                  </a:lnTo>
                  <a:lnTo>
                    <a:pt x="586" y="314"/>
                  </a:lnTo>
                  <a:lnTo>
                    <a:pt x="589" y="319"/>
                  </a:lnTo>
                  <a:lnTo>
                    <a:pt x="592" y="320"/>
                  </a:lnTo>
                  <a:lnTo>
                    <a:pt x="596" y="323"/>
                  </a:lnTo>
                  <a:lnTo>
                    <a:pt x="599" y="328"/>
                  </a:lnTo>
                  <a:lnTo>
                    <a:pt x="599" y="332"/>
                  </a:lnTo>
                  <a:lnTo>
                    <a:pt x="601" y="336"/>
                  </a:lnTo>
                  <a:lnTo>
                    <a:pt x="599" y="341"/>
                  </a:lnTo>
                  <a:lnTo>
                    <a:pt x="599" y="345"/>
                  </a:lnTo>
                  <a:lnTo>
                    <a:pt x="598" y="348"/>
                  </a:lnTo>
                  <a:lnTo>
                    <a:pt x="598" y="350"/>
                  </a:lnTo>
                  <a:lnTo>
                    <a:pt x="599" y="353"/>
                  </a:lnTo>
                  <a:lnTo>
                    <a:pt x="601" y="357"/>
                  </a:lnTo>
                  <a:lnTo>
                    <a:pt x="604" y="360"/>
                  </a:lnTo>
                  <a:lnTo>
                    <a:pt x="605" y="364"/>
                  </a:lnTo>
                  <a:lnTo>
                    <a:pt x="605" y="367"/>
                  </a:lnTo>
                  <a:lnTo>
                    <a:pt x="604" y="370"/>
                  </a:lnTo>
                  <a:lnTo>
                    <a:pt x="604" y="373"/>
                  </a:lnTo>
                  <a:lnTo>
                    <a:pt x="604" y="376"/>
                  </a:lnTo>
                  <a:lnTo>
                    <a:pt x="605" y="379"/>
                  </a:lnTo>
                  <a:lnTo>
                    <a:pt x="605" y="382"/>
                  </a:lnTo>
                  <a:lnTo>
                    <a:pt x="601" y="388"/>
                  </a:lnTo>
                  <a:lnTo>
                    <a:pt x="599" y="389"/>
                  </a:lnTo>
                  <a:lnTo>
                    <a:pt x="596" y="391"/>
                  </a:lnTo>
                  <a:lnTo>
                    <a:pt x="592" y="395"/>
                  </a:lnTo>
                  <a:lnTo>
                    <a:pt x="589" y="398"/>
                  </a:lnTo>
                  <a:lnTo>
                    <a:pt x="589" y="402"/>
                  </a:lnTo>
                  <a:lnTo>
                    <a:pt x="587" y="405"/>
                  </a:lnTo>
                  <a:lnTo>
                    <a:pt x="589" y="408"/>
                  </a:lnTo>
                  <a:lnTo>
                    <a:pt x="589" y="413"/>
                  </a:lnTo>
                  <a:lnTo>
                    <a:pt x="590" y="416"/>
                  </a:lnTo>
                  <a:lnTo>
                    <a:pt x="590" y="420"/>
                  </a:lnTo>
                  <a:lnTo>
                    <a:pt x="589" y="423"/>
                  </a:lnTo>
                  <a:lnTo>
                    <a:pt x="586" y="426"/>
                  </a:lnTo>
                  <a:lnTo>
                    <a:pt x="582" y="429"/>
                  </a:lnTo>
                  <a:lnTo>
                    <a:pt x="580" y="435"/>
                  </a:lnTo>
                  <a:lnTo>
                    <a:pt x="580" y="436"/>
                  </a:lnTo>
                  <a:lnTo>
                    <a:pt x="580" y="439"/>
                  </a:lnTo>
                  <a:lnTo>
                    <a:pt x="579" y="442"/>
                  </a:lnTo>
                  <a:lnTo>
                    <a:pt x="577" y="445"/>
                  </a:lnTo>
                  <a:lnTo>
                    <a:pt x="574" y="447"/>
                  </a:lnTo>
                  <a:lnTo>
                    <a:pt x="573" y="447"/>
                  </a:lnTo>
                  <a:lnTo>
                    <a:pt x="568" y="448"/>
                  </a:lnTo>
                  <a:lnTo>
                    <a:pt x="565" y="451"/>
                  </a:lnTo>
                  <a:lnTo>
                    <a:pt x="562" y="454"/>
                  </a:lnTo>
                  <a:lnTo>
                    <a:pt x="560" y="458"/>
                  </a:lnTo>
                  <a:lnTo>
                    <a:pt x="560" y="461"/>
                  </a:lnTo>
                  <a:lnTo>
                    <a:pt x="557" y="466"/>
                  </a:lnTo>
                  <a:lnTo>
                    <a:pt x="554" y="469"/>
                  </a:lnTo>
                  <a:lnTo>
                    <a:pt x="551" y="474"/>
                  </a:lnTo>
                  <a:lnTo>
                    <a:pt x="548" y="480"/>
                  </a:lnTo>
                  <a:lnTo>
                    <a:pt x="546" y="486"/>
                  </a:lnTo>
                  <a:lnTo>
                    <a:pt x="545" y="492"/>
                  </a:lnTo>
                  <a:lnTo>
                    <a:pt x="543" y="494"/>
                  </a:lnTo>
                  <a:lnTo>
                    <a:pt x="540" y="499"/>
                  </a:lnTo>
                  <a:lnTo>
                    <a:pt x="537" y="505"/>
                  </a:lnTo>
                  <a:lnTo>
                    <a:pt x="535" y="507"/>
                  </a:lnTo>
                  <a:lnTo>
                    <a:pt x="533" y="510"/>
                  </a:lnTo>
                  <a:lnTo>
                    <a:pt x="532" y="513"/>
                  </a:lnTo>
                  <a:lnTo>
                    <a:pt x="529" y="514"/>
                  </a:lnTo>
                  <a:lnTo>
                    <a:pt x="527" y="517"/>
                  </a:lnTo>
                  <a:lnTo>
                    <a:pt x="526" y="522"/>
                  </a:lnTo>
                  <a:lnTo>
                    <a:pt x="524" y="527"/>
                  </a:lnTo>
                  <a:lnTo>
                    <a:pt x="524" y="533"/>
                  </a:lnTo>
                  <a:lnTo>
                    <a:pt x="524" y="541"/>
                  </a:lnTo>
                  <a:lnTo>
                    <a:pt x="523" y="545"/>
                  </a:lnTo>
                  <a:lnTo>
                    <a:pt x="521" y="549"/>
                  </a:lnTo>
                  <a:lnTo>
                    <a:pt x="523" y="552"/>
                  </a:lnTo>
                  <a:lnTo>
                    <a:pt x="520" y="557"/>
                  </a:lnTo>
                  <a:lnTo>
                    <a:pt x="517" y="567"/>
                  </a:lnTo>
                  <a:lnTo>
                    <a:pt x="512" y="576"/>
                  </a:lnTo>
                  <a:lnTo>
                    <a:pt x="512" y="583"/>
                  </a:lnTo>
                  <a:lnTo>
                    <a:pt x="514" y="588"/>
                  </a:lnTo>
                  <a:lnTo>
                    <a:pt x="517" y="596"/>
                  </a:lnTo>
                  <a:lnTo>
                    <a:pt x="517" y="604"/>
                  </a:lnTo>
                  <a:lnTo>
                    <a:pt x="518" y="611"/>
                  </a:lnTo>
                  <a:lnTo>
                    <a:pt x="520" y="614"/>
                  </a:lnTo>
                  <a:lnTo>
                    <a:pt x="523" y="617"/>
                  </a:lnTo>
                  <a:lnTo>
                    <a:pt x="527" y="620"/>
                  </a:lnTo>
                  <a:lnTo>
                    <a:pt x="529" y="623"/>
                  </a:lnTo>
                  <a:lnTo>
                    <a:pt x="533" y="627"/>
                  </a:lnTo>
                  <a:lnTo>
                    <a:pt x="539" y="630"/>
                  </a:lnTo>
                  <a:lnTo>
                    <a:pt x="545" y="630"/>
                  </a:lnTo>
                  <a:lnTo>
                    <a:pt x="548" y="630"/>
                  </a:lnTo>
                  <a:lnTo>
                    <a:pt x="552" y="630"/>
                  </a:lnTo>
                  <a:lnTo>
                    <a:pt x="558" y="630"/>
                  </a:lnTo>
                  <a:lnTo>
                    <a:pt x="562" y="630"/>
                  </a:lnTo>
                  <a:lnTo>
                    <a:pt x="568" y="630"/>
                  </a:lnTo>
                  <a:lnTo>
                    <a:pt x="573" y="632"/>
                  </a:lnTo>
                  <a:lnTo>
                    <a:pt x="576" y="635"/>
                  </a:lnTo>
                  <a:lnTo>
                    <a:pt x="577" y="638"/>
                  </a:lnTo>
                  <a:lnTo>
                    <a:pt x="579" y="639"/>
                  </a:lnTo>
                  <a:lnTo>
                    <a:pt x="580" y="644"/>
                  </a:lnTo>
                  <a:lnTo>
                    <a:pt x="582" y="648"/>
                  </a:lnTo>
                  <a:lnTo>
                    <a:pt x="582" y="651"/>
                  </a:lnTo>
                  <a:lnTo>
                    <a:pt x="586" y="652"/>
                  </a:lnTo>
                  <a:lnTo>
                    <a:pt x="589" y="652"/>
                  </a:lnTo>
                  <a:lnTo>
                    <a:pt x="593" y="654"/>
                  </a:lnTo>
                  <a:lnTo>
                    <a:pt x="599" y="652"/>
                  </a:lnTo>
                  <a:lnTo>
                    <a:pt x="604" y="652"/>
                  </a:lnTo>
                  <a:lnTo>
                    <a:pt x="611" y="649"/>
                  </a:lnTo>
                  <a:lnTo>
                    <a:pt x="617" y="646"/>
                  </a:lnTo>
                  <a:lnTo>
                    <a:pt x="617" y="649"/>
                  </a:lnTo>
                  <a:lnTo>
                    <a:pt x="617" y="652"/>
                  </a:lnTo>
                  <a:lnTo>
                    <a:pt x="618" y="655"/>
                  </a:lnTo>
                  <a:lnTo>
                    <a:pt x="618" y="658"/>
                  </a:lnTo>
                  <a:lnTo>
                    <a:pt x="617" y="663"/>
                  </a:lnTo>
                  <a:lnTo>
                    <a:pt x="617" y="667"/>
                  </a:lnTo>
                  <a:lnTo>
                    <a:pt x="614" y="668"/>
                  </a:lnTo>
                  <a:lnTo>
                    <a:pt x="611" y="673"/>
                  </a:lnTo>
                  <a:lnTo>
                    <a:pt x="611" y="679"/>
                  </a:lnTo>
                  <a:lnTo>
                    <a:pt x="611" y="682"/>
                  </a:lnTo>
                  <a:lnTo>
                    <a:pt x="609" y="686"/>
                  </a:lnTo>
                  <a:lnTo>
                    <a:pt x="609" y="691"/>
                  </a:lnTo>
                  <a:lnTo>
                    <a:pt x="608" y="696"/>
                  </a:lnTo>
                  <a:lnTo>
                    <a:pt x="607" y="699"/>
                  </a:lnTo>
                  <a:lnTo>
                    <a:pt x="604" y="704"/>
                  </a:lnTo>
                  <a:lnTo>
                    <a:pt x="601" y="707"/>
                  </a:lnTo>
                  <a:lnTo>
                    <a:pt x="599" y="713"/>
                  </a:lnTo>
                  <a:lnTo>
                    <a:pt x="596" y="718"/>
                  </a:lnTo>
                  <a:lnTo>
                    <a:pt x="592" y="721"/>
                  </a:lnTo>
                  <a:lnTo>
                    <a:pt x="587" y="723"/>
                  </a:lnTo>
                  <a:lnTo>
                    <a:pt x="583" y="724"/>
                  </a:lnTo>
                  <a:lnTo>
                    <a:pt x="580" y="727"/>
                  </a:lnTo>
                  <a:lnTo>
                    <a:pt x="577" y="733"/>
                  </a:lnTo>
                  <a:lnTo>
                    <a:pt x="574" y="741"/>
                  </a:lnTo>
                  <a:lnTo>
                    <a:pt x="576" y="746"/>
                  </a:lnTo>
                  <a:lnTo>
                    <a:pt x="577" y="749"/>
                  </a:lnTo>
                  <a:lnTo>
                    <a:pt x="582" y="752"/>
                  </a:lnTo>
                  <a:lnTo>
                    <a:pt x="586" y="752"/>
                  </a:lnTo>
                  <a:lnTo>
                    <a:pt x="592" y="751"/>
                  </a:lnTo>
                  <a:lnTo>
                    <a:pt x="599" y="751"/>
                  </a:lnTo>
                  <a:lnTo>
                    <a:pt x="604" y="751"/>
                  </a:lnTo>
                  <a:lnTo>
                    <a:pt x="609" y="752"/>
                  </a:lnTo>
                  <a:lnTo>
                    <a:pt x="614" y="752"/>
                  </a:lnTo>
                  <a:lnTo>
                    <a:pt x="617" y="752"/>
                  </a:lnTo>
                  <a:lnTo>
                    <a:pt x="621" y="751"/>
                  </a:lnTo>
                  <a:lnTo>
                    <a:pt x="626" y="749"/>
                  </a:lnTo>
                  <a:lnTo>
                    <a:pt x="630" y="751"/>
                  </a:lnTo>
                  <a:lnTo>
                    <a:pt x="636" y="752"/>
                  </a:lnTo>
                  <a:lnTo>
                    <a:pt x="640" y="754"/>
                  </a:lnTo>
                  <a:lnTo>
                    <a:pt x="646" y="757"/>
                  </a:lnTo>
                  <a:lnTo>
                    <a:pt x="648" y="758"/>
                  </a:lnTo>
                  <a:lnTo>
                    <a:pt x="648" y="763"/>
                  </a:lnTo>
                  <a:lnTo>
                    <a:pt x="648" y="765"/>
                  </a:lnTo>
                  <a:lnTo>
                    <a:pt x="648" y="770"/>
                  </a:lnTo>
                  <a:lnTo>
                    <a:pt x="651" y="773"/>
                  </a:lnTo>
                  <a:lnTo>
                    <a:pt x="652" y="776"/>
                  </a:lnTo>
                  <a:lnTo>
                    <a:pt x="654" y="777"/>
                  </a:lnTo>
                  <a:lnTo>
                    <a:pt x="655" y="782"/>
                  </a:lnTo>
                  <a:lnTo>
                    <a:pt x="652" y="78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4" name="Freeform 95"/>
            <p:cNvSpPr>
              <a:spLocks/>
            </p:cNvSpPr>
            <p:nvPr/>
          </p:nvSpPr>
          <p:spPr bwMode="auto">
            <a:xfrm>
              <a:off x="1071" y="3515"/>
              <a:ext cx="119" cy="287"/>
            </a:xfrm>
            <a:custGeom>
              <a:avLst/>
              <a:gdLst>
                <a:gd name="T0" fmla="*/ 119 w 119"/>
                <a:gd name="T1" fmla="*/ 3 h 287"/>
                <a:gd name="T2" fmla="*/ 116 w 119"/>
                <a:gd name="T3" fmla="*/ 10 h 287"/>
                <a:gd name="T4" fmla="*/ 116 w 119"/>
                <a:gd name="T5" fmla="*/ 16 h 287"/>
                <a:gd name="T6" fmla="*/ 116 w 119"/>
                <a:gd name="T7" fmla="*/ 27 h 287"/>
                <a:gd name="T8" fmla="*/ 118 w 119"/>
                <a:gd name="T9" fmla="*/ 32 h 287"/>
                <a:gd name="T10" fmla="*/ 115 w 119"/>
                <a:gd name="T11" fmla="*/ 34 h 287"/>
                <a:gd name="T12" fmla="*/ 110 w 119"/>
                <a:gd name="T13" fmla="*/ 38 h 287"/>
                <a:gd name="T14" fmla="*/ 110 w 119"/>
                <a:gd name="T15" fmla="*/ 44 h 287"/>
                <a:gd name="T16" fmla="*/ 112 w 119"/>
                <a:gd name="T17" fmla="*/ 49 h 287"/>
                <a:gd name="T18" fmla="*/ 109 w 119"/>
                <a:gd name="T19" fmla="*/ 55 h 287"/>
                <a:gd name="T20" fmla="*/ 101 w 119"/>
                <a:gd name="T21" fmla="*/ 57 h 287"/>
                <a:gd name="T22" fmla="*/ 94 w 119"/>
                <a:gd name="T23" fmla="*/ 55 h 287"/>
                <a:gd name="T24" fmla="*/ 84 w 119"/>
                <a:gd name="T25" fmla="*/ 55 h 287"/>
                <a:gd name="T26" fmla="*/ 66 w 119"/>
                <a:gd name="T27" fmla="*/ 57 h 287"/>
                <a:gd name="T28" fmla="*/ 53 w 119"/>
                <a:gd name="T29" fmla="*/ 63 h 287"/>
                <a:gd name="T30" fmla="*/ 44 w 119"/>
                <a:gd name="T31" fmla="*/ 69 h 287"/>
                <a:gd name="T32" fmla="*/ 34 w 119"/>
                <a:gd name="T33" fmla="*/ 77 h 287"/>
                <a:gd name="T34" fmla="*/ 40 w 119"/>
                <a:gd name="T35" fmla="*/ 82 h 287"/>
                <a:gd name="T36" fmla="*/ 43 w 119"/>
                <a:gd name="T37" fmla="*/ 88 h 287"/>
                <a:gd name="T38" fmla="*/ 44 w 119"/>
                <a:gd name="T39" fmla="*/ 96 h 287"/>
                <a:gd name="T40" fmla="*/ 43 w 119"/>
                <a:gd name="T41" fmla="*/ 103 h 287"/>
                <a:gd name="T42" fmla="*/ 38 w 119"/>
                <a:gd name="T43" fmla="*/ 107 h 287"/>
                <a:gd name="T44" fmla="*/ 32 w 119"/>
                <a:gd name="T45" fmla="*/ 115 h 287"/>
                <a:gd name="T46" fmla="*/ 28 w 119"/>
                <a:gd name="T47" fmla="*/ 121 h 287"/>
                <a:gd name="T48" fmla="*/ 28 w 119"/>
                <a:gd name="T49" fmla="*/ 125 h 287"/>
                <a:gd name="T50" fmla="*/ 27 w 119"/>
                <a:gd name="T51" fmla="*/ 138 h 287"/>
                <a:gd name="T52" fmla="*/ 27 w 119"/>
                <a:gd name="T53" fmla="*/ 156 h 287"/>
                <a:gd name="T54" fmla="*/ 22 w 119"/>
                <a:gd name="T55" fmla="*/ 174 h 287"/>
                <a:gd name="T56" fmla="*/ 13 w 119"/>
                <a:gd name="T57" fmla="*/ 187 h 287"/>
                <a:gd name="T58" fmla="*/ 9 w 119"/>
                <a:gd name="T59" fmla="*/ 197 h 287"/>
                <a:gd name="T60" fmla="*/ 4 w 119"/>
                <a:gd name="T61" fmla="*/ 209 h 287"/>
                <a:gd name="T62" fmla="*/ 0 w 119"/>
                <a:gd name="T63" fmla="*/ 222 h 287"/>
                <a:gd name="T64" fmla="*/ 0 w 119"/>
                <a:gd name="T65" fmla="*/ 234 h 287"/>
                <a:gd name="T66" fmla="*/ 4 w 119"/>
                <a:gd name="T67" fmla="*/ 251 h 287"/>
                <a:gd name="T68" fmla="*/ 9 w 119"/>
                <a:gd name="T69" fmla="*/ 263 h 287"/>
                <a:gd name="T70" fmla="*/ 12 w 119"/>
                <a:gd name="T71" fmla="*/ 274 h 287"/>
                <a:gd name="T72" fmla="*/ 10 w 119"/>
                <a:gd name="T73" fmla="*/ 284 h 287"/>
                <a:gd name="T74" fmla="*/ 12 w 119"/>
                <a:gd name="T75" fmla="*/ 287 h 28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287"/>
                <a:gd name="T116" fmla="*/ 119 w 119"/>
                <a:gd name="T117" fmla="*/ 287 h 28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287">
                  <a:moveTo>
                    <a:pt x="119" y="0"/>
                  </a:moveTo>
                  <a:lnTo>
                    <a:pt x="119" y="3"/>
                  </a:lnTo>
                  <a:lnTo>
                    <a:pt x="118" y="6"/>
                  </a:lnTo>
                  <a:lnTo>
                    <a:pt x="116" y="10"/>
                  </a:lnTo>
                  <a:lnTo>
                    <a:pt x="116" y="13"/>
                  </a:lnTo>
                  <a:lnTo>
                    <a:pt x="116" y="16"/>
                  </a:lnTo>
                  <a:lnTo>
                    <a:pt x="116" y="21"/>
                  </a:lnTo>
                  <a:lnTo>
                    <a:pt x="116" y="27"/>
                  </a:lnTo>
                  <a:lnTo>
                    <a:pt x="116" y="30"/>
                  </a:lnTo>
                  <a:lnTo>
                    <a:pt x="118" y="32"/>
                  </a:lnTo>
                  <a:lnTo>
                    <a:pt x="116" y="34"/>
                  </a:lnTo>
                  <a:lnTo>
                    <a:pt x="115" y="34"/>
                  </a:lnTo>
                  <a:lnTo>
                    <a:pt x="112" y="35"/>
                  </a:lnTo>
                  <a:lnTo>
                    <a:pt x="110" y="38"/>
                  </a:lnTo>
                  <a:lnTo>
                    <a:pt x="110" y="41"/>
                  </a:lnTo>
                  <a:lnTo>
                    <a:pt x="110" y="44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0" y="53"/>
                  </a:lnTo>
                  <a:lnTo>
                    <a:pt x="109" y="55"/>
                  </a:lnTo>
                  <a:lnTo>
                    <a:pt x="106" y="56"/>
                  </a:lnTo>
                  <a:lnTo>
                    <a:pt x="101" y="57"/>
                  </a:lnTo>
                  <a:lnTo>
                    <a:pt x="99" y="56"/>
                  </a:lnTo>
                  <a:lnTo>
                    <a:pt x="94" y="55"/>
                  </a:lnTo>
                  <a:lnTo>
                    <a:pt x="88" y="55"/>
                  </a:lnTo>
                  <a:lnTo>
                    <a:pt x="84" y="55"/>
                  </a:lnTo>
                  <a:lnTo>
                    <a:pt x="76" y="55"/>
                  </a:lnTo>
                  <a:lnTo>
                    <a:pt x="66" y="57"/>
                  </a:lnTo>
                  <a:lnTo>
                    <a:pt x="59" y="60"/>
                  </a:lnTo>
                  <a:lnTo>
                    <a:pt x="53" y="63"/>
                  </a:lnTo>
                  <a:lnTo>
                    <a:pt x="49" y="66"/>
                  </a:lnTo>
                  <a:lnTo>
                    <a:pt x="44" y="69"/>
                  </a:lnTo>
                  <a:lnTo>
                    <a:pt x="38" y="72"/>
                  </a:lnTo>
                  <a:lnTo>
                    <a:pt x="34" y="77"/>
                  </a:lnTo>
                  <a:lnTo>
                    <a:pt x="38" y="79"/>
                  </a:lnTo>
                  <a:lnTo>
                    <a:pt x="40" y="82"/>
                  </a:lnTo>
                  <a:lnTo>
                    <a:pt x="41" y="85"/>
                  </a:lnTo>
                  <a:lnTo>
                    <a:pt x="43" y="88"/>
                  </a:lnTo>
                  <a:lnTo>
                    <a:pt x="44" y="93"/>
                  </a:lnTo>
                  <a:lnTo>
                    <a:pt x="44" y="96"/>
                  </a:lnTo>
                  <a:lnTo>
                    <a:pt x="44" y="10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38" y="107"/>
                  </a:lnTo>
                  <a:lnTo>
                    <a:pt x="35" y="110"/>
                  </a:lnTo>
                  <a:lnTo>
                    <a:pt x="32" y="115"/>
                  </a:lnTo>
                  <a:lnTo>
                    <a:pt x="31" y="118"/>
                  </a:lnTo>
                  <a:lnTo>
                    <a:pt x="28" y="121"/>
                  </a:lnTo>
                  <a:lnTo>
                    <a:pt x="28" y="122"/>
                  </a:lnTo>
                  <a:lnTo>
                    <a:pt x="28" y="125"/>
                  </a:lnTo>
                  <a:lnTo>
                    <a:pt x="27" y="132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27" y="156"/>
                  </a:lnTo>
                  <a:lnTo>
                    <a:pt x="25" y="168"/>
                  </a:lnTo>
                  <a:lnTo>
                    <a:pt x="22" y="174"/>
                  </a:lnTo>
                  <a:lnTo>
                    <a:pt x="19" y="179"/>
                  </a:lnTo>
                  <a:lnTo>
                    <a:pt x="13" y="187"/>
                  </a:lnTo>
                  <a:lnTo>
                    <a:pt x="10" y="191"/>
                  </a:lnTo>
                  <a:lnTo>
                    <a:pt x="9" y="197"/>
                  </a:lnTo>
                  <a:lnTo>
                    <a:pt x="7" y="203"/>
                  </a:lnTo>
                  <a:lnTo>
                    <a:pt x="4" y="209"/>
                  </a:lnTo>
                  <a:lnTo>
                    <a:pt x="2" y="215"/>
                  </a:lnTo>
                  <a:lnTo>
                    <a:pt x="0" y="22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2" y="241"/>
                  </a:lnTo>
                  <a:lnTo>
                    <a:pt x="4" y="251"/>
                  </a:lnTo>
                  <a:lnTo>
                    <a:pt x="6" y="259"/>
                  </a:lnTo>
                  <a:lnTo>
                    <a:pt x="9" y="263"/>
                  </a:lnTo>
                  <a:lnTo>
                    <a:pt x="10" y="269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0" y="284"/>
                  </a:lnTo>
                  <a:lnTo>
                    <a:pt x="10" y="285"/>
                  </a:lnTo>
                  <a:lnTo>
                    <a:pt x="12" y="287"/>
                  </a:lnTo>
                  <a:lnTo>
                    <a:pt x="13" y="28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5" name="Freeform 96"/>
            <p:cNvSpPr>
              <a:spLocks noEditPoints="1"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>
                <a:gd name="T0" fmla="*/ 272 w 685"/>
                <a:gd name="T1" fmla="*/ 415 h 1101"/>
                <a:gd name="T2" fmla="*/ 263 w 685"/>
                <a:gd name="T3" fmla="*/ 457 h 1101"/>
                <a:gd name="T4" fmla="*/ 276 w 685"/>
                <a:gd name="T5" fmla="*/ 496 h 1101"/>
                <a:gd name="T6" fmla="*/ 16 w 685"/>
                <a:gd name="T7" fmla="*/ 914 h 1101"/>
                <a:gd name="T8" fmla="*/ 208 w 685"/>
                <a:gd name="T9" fmla="*/ 653 h 1101"/>
                <a:gd name="T10" fmla="*/ 279 w 685"/>
                <a:gd name="T11" fmla="*/ 504 h 1101"/>
                <a:gd name="T12" fmla="*/ 269 w 685"/>
                <a:gd name="T13" fmla="*/ 490 h 1101"/>
                <a:gd name="T14" fmla="*/ 261 w 685"/>
                <a:gd name="T15" fmla="*/ 463 h 1101"/>
                <a:gd name="T16" fmla="*/ 263 w 685"/>
                <a:gd name="T17" fmla="*/ 434 h 1101"/>
                <a:gd name="T18" fmla="*/ 276 w 685"/>
                <a:gd name="T19" fmla="*/ 407 h 1101"/>
                <a:gd name="T20" fmla="*/ 254 w 685"/>
                <a:gd name="T21" fmla="*/ 340 h 1101"/>
                <a:gd name="T22" fmla="*/ 232 w 685"/>
                <a:gd name="T23" fmla="*/ 300 h 1101"/>
                <a:gd name="T24" fmla="*/ 295 w 685"/>
                <a:gd name="T25" fmla="*/ 322 h 1101"/>
                <a:gd name="T26" fmla="*/ 355 w 685"/>
                <a:gd name="T27" fmla="*/ 337 h 1101"/>
                <a:gd name="T28" fmla="*/ 438 w 685"/>
                <a:gd name="T29" fmla="*/ 327 h 1101"/>
                <a:gd name="T30" fmla="*/ 447 w 685"/>
                <a:gd name="T31" fmla="*/ 296 h 1101"/>
                <a:gd name="T32" fmla="*/ 426 w 685"/>
                <a:gd name="T33" fmla="*/ 221 h 1101"/>
                <a:gd name="T34" fmla="*/ 414 w 685"/>
                <a:gd name="T35" fmla="*/ 159 h 1101"/>
                <a:gd name="T36" fmla="*/ 375 w 685"/>
                <a:gd name="T37" fmla="*/ 53 h 1101"/>
                <a:gd name="T38" fmla="*/ 436 w 685"/>
                <a:gd name="T39" fmla="*/ 2 h 1101"/>
                <a:gd name="T40" fmla="*/ 505 w 685"/>
                <a:gd name="T41" fmla="*/ 14 h 1101"/>
                <a:gd name="T42" fmla="*/ 563 w 685"/>
                <a:gd name="T43" fmla="*/ 18 h 1101"/>
                <a:gd name="T44" fmla="*/ 605 w 685"/>
                <a:gd name="T45" fmla="*/ 43 h 1101"/>
                <a:gd name="T46" fmla="*/ 608 w 685"/>
                <a:gd name="T47" fmla="*/ 124 h 1101"/>
                <a:gd name="T48" fmla="*/ 583 w 685"/>
                <a:gd name="T49" fmla="*/ 185 h 1101"/>
                <a:gd name="T50" fmla="*/ 602 w 685"/>
                <a:gd name="T51" fmla="*/ 260 h 1101"/>
                <a:gd name="T52" fmla="*/ 644 w 685"/>
                <a:gd name="T53" fmla="*/ 309 h 1101"/>
                <a:gd name="T54" fmla="*/ 673 w 685"/>
                <a:gd name="T55" fmla="*/ 375 h 1101"/>
                <a:gd name="T56" fmla="*/ 685 w 685"/>
                <a:gd name="T57" fmla="*/ 463 h 1101"/>
                <a:gd name="T58" fmla="*/ 663 w 685"/>
                <a:gd name="T59" fmla="*/ 540 h 1101"/>
                <a:gd name="T60" fmla="*/ 671 w 685"/>
                <a:gd name="T61" fmla="*/ 623 h 1101"/>
                <a:gd name="T62" fmla="*/ 676 w 685"/>
                <a:gd name="T63" fmla="*/ 718 h 1101"/>
                <a:gd name="T64" fmla="*/ 660 w 685"/>
                <a:gd name="T65" fmla="*/ 801 h 1101"/>
                <a:gd name="T66" fmla="*/ 580 w 685"/>
                <a:gd name="T67" fmla="*/ 840 h 1101"/>
                <a:gd name="T68" fmla="*/ 510 w 685"/>
                <a:gd name="T69" fmla="*/ 872 h 1101"/>
                <a:gd name="T70" fmla="*/ 432 w 685"/>
                <a:gd name="T71" fmla="*/ 926 h 1101"/>
                <a:gd name="T72" fmla="*/ 347 w 685"/>
                <a:gd name="T73" fmla="*/ 910 h 1101"/>
                <a:gd name="T74" fmla="*/ 344 w 685"/>
                <a:gd name="T75" fmla="*/ 1009 h 1101"/>
                <a:gd name="T76" fmla="*/ 313 w 685"/>
                <a:gd name="T77" fmla="*/ 1063 h 1101"/>
                <a:gd name="T78" fmla="*/ 228 w 685"/>
                <a:gd name="T79" fmla="*/ 1079 h 1101"/>
                <a:gd name="T80" fmla="*/ 192 w 685"/>
                <a:gd name="T81" fmla="*/ 1069 h 1101"/>
                <a:gd name="T82" fmla="*/ 110 w 685"/>
                <a:gd name="T83" fmla="*/ 1091 h 1101"/>
                <a:gd name="T84" fmla="*/ 66 w 685"/>
                <a:gd name="T85" fmla="*/ 1016 h 1101"/>
                <a:gd name="T86" fmla="*/ 16 w 685"/>
                <a:gd name="T87" fmla="*/ 957 h 1101"/>
                <a:gd name="T88" fmla="*/ 10 w 685"/>
                <a:gd name="T89" fmla="*/ 920 h 1101"/>
                <a:gd name="T90" fmla="*/ 26 w 685"/>
                <a:gd name="T91" fmla="*/ 914 h 1101"/>
                <a:gd name="T92" fmla="*/ 45 w 685"/>
                <a:gd name="T93" fmla="*/ 913 h 1101"/>
                <a:gd name="T94" fmla="*/ 63 w 685"/>
                <a:gd name="T95" fmla="*/ 925 h 1101"/>
                <a:gd name="T96" fmla="*/ 100 w 685"/>
                <a:gd name="T97" fmla="*/ 847 h 1101"/>
                <a:gd name="T98" fmla="*/ 114 w 685"/>
                <a:gd name="T99" fmla="*/ 788 h 1101"/>
                <a:gd name="T100" fmla="*/ 131 w 685"/>
                <a:gd name="T101" fmla="*/ 765 h 1101"/>
                <a:gd name="T102" fmla="*/ 144 w 685"/>
                <a:gd name="T103" fmla="*/ 766 h 1101"/>
                <a:gd name="T104" fmla="*/ 154 w 685"/>
                <a:gd name="T105" fmla="*/ 748 h 1101"/>
                <a:gd name="T106" fmla="*/ 179 w 685"/>
                <a:gd name="T107" fmla="*/ 681 h 1101"/>
                <a:gd name="T108" fmla="*/ 198 w 685"/>
                <a:gd name="T109" fmla="*/ 665 h 1101"/>
                <a:gd name="T110" fmla="*/ 216 w 685"/>
                <a:gd name="T111" fmla="*/ 638 h 1101"/>
                <a:gd name="T112" fmla="*/ 231 w 685"/>
                <a:gd name="T113" fmla="*/ 609 h 1101"/>
                <a:gd name="T114" fmla="*/ 248 w 685"/>
                <a:gd name="T115" fmla="*/ 588 h 1101"/>
                <a:gd name="T116" fmla="*/ 253 w 685"/>
                <a:gd name="T117" fmla="*/ 575 h 1101"/>
                <a:gd name="T118" fmla="*/ 273 w 685"/>
                <a:gd name="T119" fmla="*/ 553 h 1101"/>
                <a:gd name="T120" fmla="*/ 279 w 685"/>
                <a:gd name="T121" fmla="*/ 543 h 1101"/>
                <a:gd name="T122" fmla="*/ 285 w 685"/>
                <a:gd name="T123" fmla="*/ 534 h 11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85"/>
                <a:gd name="T187" fmla="*/ 0 h 1101"/>
                <a:gd name="T188" fmla="*/ 685 w 685"/>
                <a:gd name="T189" fmla="*/ 1101 h 11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85" h="1101">
                  <a:moveTo>
                    <a:pt x="253" y="340"/>
                  </a:moveTo>
                  <a:lnTo>
                    <a:pt x="251" y="340"/>
                  </a:lnTo>
                  <a:lnTo>
                    <a:pt x="250" y="340"/>
                  </a:lnTo>
                  <a:lnTo>
                    <a:pt x="250" y="334"/>
                  </a:lnTo>
                  <a:lnTo>
                    <a:pt x="250" y="332"/>
                  </a:lnTo>
                  <a:lnTo>
                    <a:pt x="251" y="334"/>
                  </a:lnTo>
                  <a:lnTo>
                    <a:pt x="253" y="340"/>
                  </a:lnTo>
                  <a:close/>
                  <a:moveTo>
                    <a:pt x="281" y="402"/>
                  </a:moveTo>
                  <a:lnTo>
                    <a:pt x="279" y="402"/>
                  </a:lnTo>
                  <a:lnTo>
                    <a:pt x="279" y="400"/>
                  </a:lnTo>
                  <a:lnTo>
                    <a:pt x="279" y="399"/>
                  </a:lnTo>
                  <a:lnTo>
                    <a:pt x="281" y="399"/>
                  </a:lnTo>
                  <a:lnTo>
                    <a:pt x="279" y="400"/>
                  </a:lnTo>
                  <a:lnTo>
                    <a:pt x="281" y="402"/>
                  </a:lnTo>
                  <a:close/>
                  <a:moveTo>
                    <a:pt x="273" y="416"/>
                  </a:moveTo>
                  <a:lnTo>
                    <a:pt x="272" y="415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5" y="410"/>
                  </a:lnTo>
                  <a:lnTo>
                    <a:pt x="273" y="416"/>
                  </a:lnTo>
                  <a:close/>
                  <a:moveTo>
                    <a:pt x="260" y="432"/>
                  </a:moveTo>
                  <a:lnTo>
                    <a:pt x="258" y="431"/>
                  </a:lnTo>
                  <a:lnTo>
                    <a:pt x="261" y="425"/>
                  </a:lnTo>
                  <a:lnTo>
                    <a:pt x="263" y="424"/>
                  </a:lnTo>
                  <a:lnTo>
                    <a:pt x="266" y="424"/>
                  </a:lnTo>
                  <a:lnTo>
                    <a:pt x="263" y="425"/>
                  </a:lnTo>
                  <a:lnTo>
                    <a:pt x="261" y="428"/>
                  </a:lnTo>
                  <a:lnTo>
                    <a:pt x="260" y="432"/>
                  </a:lnTo>
                  <a:close/>
                  <a:moveTo>
                    <a:pt x="257" y="466"/>
                  </a:moveTo>
                  <a:lnTo>
                    <a:pt x="258" y="465"/>
                  </a:lnTo>
                  <a:lnTo>
                    <a:pt x="261" y="457"/>
                  </a:lnTo>
                  <a:lnTo>
                    <a:pt x="263" y="457"/>
                  </a:lnTo>
                  <a:lnTo>
                    <a:pt x="264" y="456"/>
                  </a:lnTo>
                  <a:lnTo>
                    <a:pt x="264" y="457"/>
                  </a:lnTo>
                  <a:lnTo>
                    <a:pt x="260" y="462"/>
                  </a:lnTo>
                  <a:lnTo>
                    <a:pt x="257" y="466"/>
                  </a:lnTo>
                  <a:close/>
                  <a:moveTo>
                    <a:pt x="261" y="468"/>
                  </a:moveTo>
                  <a:lnTo>
                    <a:pt x="260" y="468"/>
                  </a:lnTo>
                  <a:lnTo>
                    <a:pt x="260" y="466"/>
                  </a:lnTo>
                  <a:lnTo>
                    <a:pt x="261" y="465"/>
                  </a:lnTo>
                  <a:lnTo>
                    <a:pt x="261" y="468"/>
                  </a:lnTo>
                  <a:close/>
                  <a:moveTo>
                    <a:pt x="273" y="503"/>
                  </a:moveTo>
                  <a:lnTo>
                    <a:pt x="273" y="501"/>
                  </a:lnTo>
                  <a:lnTo>
                    <a:pt x="272" y="500"/>
                  </a:lnTo>
                  <a:lnTo>
                    <a:pt x="270" y="499"/>
                  </a:lnTo>
                  <a:lnTo>
                    <a:pt x="272" y="496"/>
                  </a:lnTo>
                  <a:lnTo>
                    <a:pt x="275" y="496"/>
                  </a:lnTo>
                  <a:lnTo>
                    <a:pt x="276" y="496"/>
                  </a:lnTo>
                  <a:lnTo>
                    <a:pt x="276" y="497"/>
                  </a:lnTo>
                  <a:lnTo>
                    <a:pt x="276" y="500"/>
                  </a:lnTo>
                  <a:lnTo>
                    <a:pt x="273" y="503"/>
                  </a:lnTo>
                  <a:close/>
                  <a:moveTo>
                    <a:pt x="59" y="867"/>
                  </a:moveTo>
                  <a:lnTo>
                    <a:pt x="57" y="866"/>
                  </a:lnTo>
                  <a:lnTo>
                    <a:pt x="57" y="864"/>
                  </a:lnTo>
                  <a:lnTo>
                    <a:pt x="57" y="863"/>
                  </a:lnTo>
                  <a:lnTo>
                    <a:pt x="59" y="863"/>
                  </a:lnTo>
                  <a:lnTo>
                    <a:pt x="59" y="866"/>
                  </a:lnTo>
                  <a:lnTo>
                    <a:pt x="59" y="867"/>
                  </a:lnTo>
                  <a:close/>
                  <a:moveTo>
                    <a:pt x="20" y="920"/>
                  </a:moveTo>
                  <a:lnTo>
                    <a:pt x="17" y="917"/>
                  </a:lnTo>
                  <a:lnTo>
                    <a:pt x="14" y="917"/>
                  </a:lnTo>
                  <a:lnTo>
                    <a:pt x="13" y="916"/>
                  </a:lnTo>
                  <a:lnTo>
                    <a:pt x="14" y="914"/>
                  </a:lnTo>
                  <a:lnTo>
                    <a:pt x="16" y="914"/>
                  </a:lnTo>
                  <a:lnTo>
                    <a:pt x="17" y="916"/>
                  </a:lnTo>
                  <a:lnTo>
                    <a:pt x="19" y="916"/>
                  </a:lnTo>
                  <a:lnTo>
                    <a:pt x="20" y="920"/>
                  </a:lnTo>
                  <a:close/>
                  <a:moveTo>
                    <a:pt x="267" y="557"/>
                  </a:moveTo>
                  <a:lnTo>
                    <a:pt x="266" y="556"/>
                  </a:lnTo>
                  <a:lnTo>
                    <a:pt x="269" y="551"/>
                  </a:lnTo>
                  <a:lnTo>
                    <a:pt x="269" y="553"/>
                  </a:lnTo>
                  <a:lnTo>
                    <a:pt x="267" y="557"/>
                  </a:lnTo>
                  <a:close/>
                  <a:moveTo>
                    <a:pt x="260" y="569"/>
                  </a:moveTo>
                  <a:lnTo>
                    <a:pt x="258" y="568"/>
                  </a:lnTo>
                  <a:lnTo>
                    <a:pt x="260" y="566"/>
                  </a:lnTo>
                  <a:lnTo>
                    <a:pt x="261" y="565"/>
                  </a:lnTo>
                  <a:lnTo>
                    <a:pt x="260" y="568"/>
                  </a:lnTo>
                  <a:lnTo>
                    <a:pt x="260" y="569"/>
                  </a:lnTo>
                  <a:close/>
                  <a:moveTo>
                    <a:pt x="208" y="653"/>
                  </a:moveTo>
                  <a:lnTo>
                    <a:pt x="208" y="651"/>
                  </a:lnTo>
                  <a:lnTo>
                    <a:pt x="211" y="650"/>
                  </a:lnTo>
                  <a:lnTo>
                    <a:pt x="213" y="650"/>
                  </a:lnTo>
                  <a:lnTo>
                    <a:pt x="211" y="651"/>
                  </a:lnTo>
                  <a:lnTo>
                    <a:pt x="208" y="653"/>
                  </a:lnTo>
                  <a:close/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6" name="Freeform 97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7" name="Freeform 98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0 w 2"/>
                <a:gd name="T11" fmla="*/ 1 h 3"/>
                <a:gd name="T12" fmla="*/ 2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8" name="Freeform 99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1 w 3"/>
                <a:gd name="T1" fmla="*/ 9 h 9"/>
                <a:gd name="T2" fmla="*/ 0 w 3"/>
                <a:gd name="T3" fmla="*/ 8 h 9"/>
                <a:gd name="T4" fmla="*/ 3 w 3"/>
                <a:gd name="T5" fmla="*/ 0 h 9"/>
                <a:gd name="T6" fmla="*/ 3 w 3"/>
                <a:gd name="T7" fmla="*/ 2 h 9"/>
                <a:gd name="T8" fmla="*/ 3 w 3"/>
                <a:gd name="T9" fmla="*/ 3 h 9"/>
                <a:gd name="T10" fmla="*/ 1 w 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9" name="Freeform 100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7 h 8"/>
                <a:gd name="T4" fmla="*/ 3 w 8"/>
                <a:gd name="T5" fmla="*/ 1 h 8"/>
                <a:gd name="T6" fmla="*/ 5 w 8"/>
                <a:gd name="T7" fmla="*/ 0 h 8"/>
                <a:gd name="T8" fmla="*/ 8 w 8"/>
                <a:gd name="T9" fmla="*/ 0 h 8"/>
                <a:gd name="T10" fmla="*/ 5 w 8"/>
                <a:gd name="T11" fmla="*/ 1 h 8"/>
                <a:gd name="T12" fmla="*/ 3 w 8"/>
                <a:gd name="T13" fmla="*/ 4 h 8"/>
                <a:gd name="T14" fmla="*/ 2 w 8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2" y="8"/>
                  </a:move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0" name="Freeform 101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0 w 7"/>
                <a:gd name="T1" fmla="*/ 10 h 10"/>
                <a:gd name="T2" fmla="*/ 1 w 7"/>
                <a:gd name="T3" fmla="*/ 9 h 10"/>
                <a:gd name="T4" fmla="*/ 4 w 7"/>
                <a:gd name="T5" fmla="*/ 1 h 10"/>
                <a:gd name="T6" fmla="*/ 6 w 7"/>
                <a:gd name="T7" fmla="*/ 1 h 10"/>
                <a:gd name="T8" fmla="*/ 7 w 7"/>
                <a:gd name="T9" fmla="*/ 0 h 10"/>
                <a:gd name="T10" fmla="*/ 7 w 7"/>
                <a:gd name="T11" fmla="*/ 1 h 10"/>
                <a:gd name="T12" fmla="*/ 3 w 7"/>
                <a:gd name="T13" fmla="*/ 6 h 10"/>
                <a:gd name="T14" fmla="*/ 0 w 7"/>
                <a:gd name="T15" fmla="*/ 1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0" y="10"/>
                  </a:move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  <a:lnTo>
                    <a:pt x="0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1" name="Freeform 102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2" name="Freeform 103"/>
            <p:cNvSpPr>
              <a:spLocks/>
            </p:cNvSpPr>
            <p:nvPr/>
          </p:nvSpPr>
          <p:spPr bwMode="auto">
            <a:xfrm>
              <a:off x="893" y="2425"/>
              <a:ext cx="6" cy="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5 h 7"/>
                <a:gd name="T4" fmla="*/ 2 w 6"/>
                <a:gd name="T5" fmla="*/ 4 h 7"/>
                <a:gd name="T6" fmla="*/ 0 w 6"/>
                <a:gd name="T7" fmla="*/ 3 h 7"/>
                <a:gd name="T8" fmla="*/ 2 w 6"/>
                <a:gd name="T9" fmla="*/ 0 h 7"/>
                <a:gd name="T10" fmla="*/ 5 w 6"/>
                <a:gd name="T11" fmla="*/ 0 h 7"/>
                <a:gd name="T12" fmla="*/ 6 w 6"/>
                <a:gd name="T13" fmla="*/ 0 h 7"/>
                <a:gd name="T14" fmla="*/ 6 w 6"/>
                <a:gd name="T15" fmla="*/ 1 h 7"/>
                <a:gd name="T16" fmla="*/ 6 w 6"/>
                <a:gd name="T17" fmla="*/ 4 h 7"/>
                <a:gd name="T18" fmla="*/ 3 w 6"/>
                <a:gd name="T19" fmla="*/ 7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3" y="7"/>
                  </a:move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3" name="Freeform 10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3 h 4"/>
                <a:gd name="T4" fmla="*/ 0 w 2"/>
                <a:gd name="T5" fmla="*/ 1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3 h 4"/>
                <a:gd name="T12" fmla="*/ 2 w 2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4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4" name="Freeform 105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3 h 6"/>
                <a:gd name="T4" fmla="*/ 1 w 7"/>
                <a:gd name="T5" fmla="*/ 3 h 6"/>
                <a:gd name="T6" fmla="*/ 0 w 7"/>
                <a:gd name="T7" fmla="*/ 2 h 6"/>
                <a:gd name="T8" fmla="*/ 1 w 7"/>
                <a:gd name="T9" fmla="*/ 0 h 6"/>
                <a:gd name="T10" fmla="*/ 3 w 7"/>
                <a:gd name="T11" fmla="*/ 0 h 6"/>
                <a:gd name="T12" fmla="*/ 4 w 7"/>
                <a:gd name="T13" fmla="*/ 2 h 6"/>
                <a:gd name="T14" fmla="*/ 6 w 7"/>
                <a:gd name="T15" fmla="*/ 2 h 6"/>
                <a:gd name="T16" fmla="*/ 7 w 7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6"/>
                  </a:move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5" name="Freeform 106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3 w 3"/>
                <a:gd name="T5" fmla="*/ 0 h 6"/>
                <a:gd name="T6" fmla="*/ 3 w 3"/>
                <a:gd name="T7" fmla="*/ 2 h 6"/>
                <a:gd name="T8" fmla="*/ 1 w 3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1" y="6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6" name="Freeform 107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2 w 3"/>
                <a:gd name="T5" fmla="*/ 1 h 4"/>
                <a:gd name="T6" fmla="*/ 3 w 3"/>
                <a:gd name="T7" fmla="*/ 0 h 4"/>
                <a:gd name="T8" fmla="*/ 2 w 3"/>
                <a:gd name="T9" fmla="*/ 3 h 4"/>
                <a:gd name="T10" fmla="*/ 2 w 3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7" name="Freeform 108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1 h 3"/>
                <a:gd name="T4" fmla="*/ 3 w 5"/>
                <a:gd name="T5" fmla="*/ 0 h 3"/>
                <a:gd name="T6" fmla="*/ 5 w 5"/>
                <a:gd name="T7" fmla="*/ 0 h 3"/>
                <a:gd name="T8" fmla="*/ 3 w 5"/>
                <a:gd name="T9" fmla="*/ 1 h 3"/>
                <a:gd name="T10" fmla="*/ 0 w 5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8" name="Freeform 109"/>
            <p:cNvSpPr>
              <a:spLocks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>
                <a:gd name="T0" fmla="*/ 281 w 685"/>
                <a:gd name="T1" fmla="*/ 500 h 1101"/>
                <a:gd name="T2" fmla="*/ 264 w 685"/>
                <a:gd name="T3" fmla="*/ 493 h 1101"/>
                <a:gd name="T4" fmla="*/ 261 w 685"/>
                <a:gd name="T5" fmla="*/ 463 h 1101"/>
                <a:gd name="T6" fmla="*/ 266 w 685"/>
                <a:gd name="T7" fmla="*/ 438 h 1101"/>
                <a:gd name="T8" fmla="*/ 276 w 685"/>
                <a:gd name="T9" fmla="*/ 413 h 1101"/>
                <a:gd name="T10" fmla="*/ 273 w 685"/>
                <a:gd name="T11" fmla="*/ 363 h 1101"/>
                <a:gd name="T12" fmla="*/ 220 w 685"/>
                <a:gd name="T13" fmla="*/ 291 h 1101"/>
                <a:gd name="T14" fmla="*/ 241 w 685"/>
                <a:gd name="T15" fmla="*/ 296 h 1101"/>
                <a:gd name="T16" fmla="*/ 310 w 685"/>
                <a:gd name="T17" fmla="*/ 331 h 1101"/>
                <a:gd name="T18" fmla="*/ 364 w 685"/>
                <a:gd name="T19" fmla="*/ 331 h 1101"/>
                <a:gd name="T20" fmla="*/ 441 w 685"/>
                <a:gd name="T21" fmla="*/ 325 h 1101"/>
                <a:gd name="T22" fmla="*/ 447 w 685"/>
                <a:gd name="T23" fmla="*/ 296 h 1101"/>
                <a:gd name="T24" fmla="*/ 432 w 685"/>
                <a:gd name="T25" fmla="*/ 222 h 1101"/>
                <a:gd name="T26" fmla="*/ 416 w 685"/>
                <a:gd name="T27" fmla="*/ 178 h 1101"/>
                <a:gd name="T28" fmla="*/ 388 w 685"/>
                <a:gd name="T29" fmla="*/ 86 h 1101"/>
                <a:gd name="T30" fmla="*/ 407 w 685"/>
                <a:gd name="T31" fmla="*/ 25 h 1101"/>
                <a:gd name="T32" fmla="*/ 461 w 685"/>
                <a:gd name="T33" fmla="*/ 18 h 1101"/>
                <a:gd name="T34" fmla="*/ 526 w 685"/>
                <a:gd name="T35" fmla="*/ 31 h 1101"/>
                <a:gd name="T36" fmla="*/ 567 w 685"/>
                <a:gd name="T37" fmla="*/ 30 h 1101"/>
                <a:gd name="T38" fmla="*/ 613 w 685"/>
                <a:gd name="T39" fmla="*/ 49 h 1101"/>
                <a:gd name="T40" fmla="*/ 608 w 685"/>
                <a:gd name="T41" fmla="*/ 124 h 1101"/>
                <a:gd name="T42" fmla="*/ 582 w 685"/>
                <a:gd name="T43" fmla="*/ 180 h 1101"/>
                <a:gd name="T44" fmla="*/ 594 w 685"/>
                <a:gd name="T45" fmla="*/ 246 h 1101"/>
                <a:gd name="T46" fmla="*/ 632 w 685"/>
                <a:gd name="T47" fmla="*/ 285 h 1101"/>
                <a:gd name="T48" fmla="*/ 663 w 685"/>
                <a:gd name="T49" fmla="*/ 341 h 1101"/>
                <a:gd name="T50" fmla="*/ 670 w 685"/>
                <a:gd name="T51" fmla="*/ 403 h 1101"/>
                <a:gd name="T52" fmla="*/ 669 w 685"/>
                <a:gd name="T53" fmla="*/ 487 h 1101"/>
                <a:gd name="T54" fmla="*/ 661 w 685"/>
                <a:gd name="T55" fmla="*/ 547 h 1101"/>
                <a:gd name="T56" fmla="*/ 676 w 685"/>
                <a:gd name="T57" fmla="*/ 637 h 1101"/>
                <a:gd name="T58" fmla="*/ 676 w 685"/>
                <a:gd name="T59" fmla="*/ 718 h 1101"/>
                <a:gd name="T60" fmla="*/ 655 w 685"/>
                <a:gd name="T61" fmla="*/ 795 h 1101"/>
                <a:gd name="T62" fmla="*/ 595 w 685"/>
                <a:gd name="T63" fmla="*/ 823 h 1101"/>
                <a:gd name="T64" fmla="*/ 538 w 685"/>
                <a:gd name="T65" fmla="*/ 870 h 1101"/>
                <a:gd name="T66" fmla="*/ 466 w 685"/>
                <a:gd name="T67" fmla="*/ 913 h 1101"/>
                <a:gd name="T68" fmla="*/ 395 w 685"/>
                <a:gd name="T69" fmla="*/ 906 h 1101"/>
                <a:gd name="T70" fmla="*/ 344 w 685"/>
                <a:gd name="T71" fmla="*/ 951 h 1101"/>
                <a:gd name="T72" fmla="*/ 348 w 685"/>
                <a:gd name="T73" fmla="*/ 1028 h 1101"/>
                <a:gd name="T74" fmla="*/ 307 w 685"/>
                <a:gd name="T75" fmla="*/ 1064 h 1101"/>
                <a:gd name="T76" fmla="*/ 228 w 685"/>
                <a:gd name="T77" fmla="*/ 1079 h 1101"/>
                <a:gd name="T78" fmla="*/ 201 w 685"/>
                <a:gd name="T79" fmla="*/ 1069 h 1101"/>
                <a:gd name="T80" fmla="*/ 132 w 685"/>
                <a:gd name="T81" fmla="*/ 1100 h 1101"/>
                <a:gd name="T82" fmla="*/ 72 w 685"/>
                <a:gd name="T83" fmla="*/ 1039 h 1101"/>
                <a:gd name="T84" fmla="*/ 45 w 685"/>
                <a:gd name="T85" fmla="*/ 992 h 1101"/>
                <a:gd name="T86" fmla="*/ 0 w 685"/>
                <a:gd name="T87" fmla="*/ 929 h 1101"/>
                <a:gd name="T88" fmla="*/ 20 w 685"/>
                <a:gd name="T89" fmla="*/ 926 h 1101"/>
                <a:gd name="T90" fmla="*/ 31 w 685"/>
                <a:gd name="T91" fmla="*/ 914 h 1101"/>
                <a:gd name="T92" fmla="*/ 48 w 685"/>
                <a:gd name="T93" fmla="*/ 914 h 1101"/>
                <a:gd name="T94" fmla="*/ 63 w 685"/>
                <a:gd name="T95" fmla="*/ 925 h 1101"/>
                <a:gd name="T96" fmla="*/ 98 w 685"/>
                <a:gd name="T97" fmla="*/ 862 h 1101"/>
                <a:gd name="T98" fmla="*/ 110 w 685"/>
                <a:gd name="T99" fmla="*/ 795 h 1101"/>
                <a:gd name="T100" fmla="*/ 129 w 685"/>
                <a:gd name="T101" fmla="*/ 763 h 1101"/>
                <a:gd name="T102" fmla="*/ 131 w 685"/>
                <a:gd name="T103" fmla="*/ 757 h 1101"/>
                <a:gd name="T104" fmla="*/ 147 w 685"/>
                <a:gd name="T105" fmla="*/ 759 h 1101"/>
                <a:gd name="T106" fmla="*/ 163 w 685"/>
                <a:gd name="T107" fmla="*/ 725 h 1101"/>
                <a:gd name="T108" fmla="*/ 176 w 685"/>
                <a:gd name="T109" fmla="*/ 690 h 1101"/>
                <a:gd name="T110" fmla="*/ 203 w 685"/>
                <a:gd name="T111" fmla="*/ 660 h 1101"/>
                <a:gd name="T112" fmla="*/ 216 w 685"/>
                <a:gd name="T113" fmla="*/ 638 h 1101"/>
                <a:gd name="T114" fmla="*/ 233 w 685"/>
                <a:gd name="T115" fmla="*/ 610 h 1101"/>
                <a:gd name="T116" fmla="*/ 245 w 685"/>
                <a:gd name="T117" fmla="*/ 593 h 1101"/>
                <a:gd name="T118" fmla="*/ 257 w 685"/>
                <a:gd name="T119" fmla="*/ 578 h 1101"/>
                <a:gd name="T120" fmla="*/ 267 w 685"/>
                <a:gd name="T121" fmla="*/ 562 h 1101"/>
                <a:gd name="T122" fmla="*/ 276 w 685"/>
                <a:gd name="T123" fmla="*/ 538 h 1101"/>
                <a:gd name="T124" fmla="*/ 286 w 685"/>
                <a:gd name="T125" fmla="*/ 546 h 11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5"/>
                <a:gd name="T190" fmla="*/ 0 h 1101"/>
                <a:gd name="T191" fmla="*/ 685 w 685"/>
                <a:gd name="T192" fmla="*/ 1101 h 110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5" h="1101"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9" name="Freeform 110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  <a:gd name="T10" fmla="*/ 1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0" name="Freeform 111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9 h 9"/>
                <a:gd name="T4" fmla="*/ 0 w 9"/>
                <a:gd name="T5" fmla="*/ 6 h 9"/>
                <a:gd name="T6" fmla="*/ 1 w 9"/>
                <a:gd name="T7" fmla="*/ 4 h 9"/>
                <a:gd name="T8" fmla="*/ 4 w 9"/>
                <a:gd name="T9" fmla="*/ 3 h 9"/>
                <a:gd name="T10" fmla="*/ 6 w 9"/>
                <a:gd name="T11" fmla="*/ 3 h 9"/>
                <a:gd name="T12" fmla="*/ 6 w 9"/>
                <a:gd name="T13" fmla="*/ 0 h 9"/>
                <a:gd name="T14" fmla="*/ 7 w 9"/>
                <a:gd name="T15" fmla="*/ 0 h 9"/>
                <a:gd name="T16" fmla="*/ 9 w 9"/>
                <a:gd name="T17" fmla="*/ 3 h 9"/>
                <a:gd name="T18" fmla="*/ 7 w 9"/>
                <a:gd name="T19" fmla="*/ 6 h 9"/>
                <a:gd name="T20" fmla="*/ 4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4" y="9"/>
                  </a:moveTo>
                  <a:lnTo>
                    <a:pt x="3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1" name="Freeform 11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2" name="Freeform 113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6 w 7"/>
                <a:gd name="T1" fmla="*/ 2 h 6"/>
                <a:gd name="T2" fmla="*/ 7 w 7"/>
                <a:gd name="T3" fmla="*/ 6 h 6"/>
                <a:gd name="T4" fmla="*/ 4 w 7"/>
                <a:gd name="T5" fmla="*/ 3 h 6"/>
                <a:gd name="T6" fmla="*/ 1 w 7"/>
                <a:gd name="T7" fmla="*/ 3 h 6"/>
                <a:gd name="T8" fmla="*/ 0 w 7"/>
                <a:gd name="T9" fmla="*/ 2 h 6"/>
                <a:gd name="T10" fmla="*/ 1 w 7"/>
                <a:gd name="T11" fmla="*/ 0 h 6"/>
                <a:gd name="T12" fmla="*/ 3 w 7"/>
                <a:gd name="T13" fmla="*/ 0 h 6"/>
                <a:gd name="T14" fmla="*/ 4 w 7"/>
                <a:gd name="T15" fmla="*/ 2 h 6"/>
                <a:gd name="T16" fmla="*/ 6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6" y="2"/>
                  </a:moveTo>
                  <a:lnTo>
                    <a:pt x="7" y="6"/>
                  </a:ln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3" name="Freeform 11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0 w 2"/>
                <a:gd name="T5" fmla="*/ 3 h 4"/>
                <a:gd name="T6" fmla="*/ 0 w 2"/>
                <a:gd name="T7" fmla="*/ 1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4" name="Freeform 115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3 w 5"/>
                <a:gd name="T1" fmla="*/ 1 h 3"/>
                <a:gd name="T2" fmla="*/ 0 w 5"/>
                <a:gd name="T3" fmla="*/ 3 h 3"/>
                <a:gd name="T4" fmla="*/ 0 w 5"/>
                <a:gd name="T5" fmla="*/ 1 h 3"/>
                <a:gd name="T6" fmla="*/ 3 w 5"/>
                <a:gd name="T7" fmla="*/ 0 h 3"/>
                <a:gd name="T8" fmla="*/ 5 w 5"/>
                <a:gd name="T9" fmla="*/ 0 h 3"/>
                <a:gd name="T10" fmla="*/ 3 w 5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3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5" name="Freeform 116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3 w 3"/>
                <a:gd name="T9" fmla="*/ 0 h 4"/>
                <a:gd name="T10" fmla="*/ 2 w 3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6" name="Freeform 117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0 w 3"/>
                <a:gd name="T5" fmla="*/ 5 h 6"/>
                <a:gd name="T6" fmla="*/ 3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7" name="Freeform 118"/>
            <p:cNvSpPr>
              <a:spLocks/>
            </p:cNvSpPr>
            <p:nvPr/>
          </p:nvSpPr>
          <p:spPr bwMode="auto">
            <a:xfrm>
              <a:off x="895" y="2425"/>
              <a:ext cx="4" cy="7"/>
            </a:xfrm>
            <a:custGeom>
              <a:avLst/>
              <a:gdLst>
                <a:gd name="T0" fmla="*/ 4 w 4"/>
                <a:gd name="T1" fmla="*/ 4 h 7"/>
                <a:gd name="T2" fmla="*/ 1 w 4"/>
                <a:gd name="T3" fmla="*/ 7 h 7"/>
                <a:gd name="T4" fmla="*/ 1 w 4"/>
                <a:gd name="T5" fmla="*/ 5 h 7"/>
                <a:gd name="T6" fmla="*/ 0 w 4"/>
                <a:gd name="T7" fmla="*/ 4 h 7"/>
                <a:gd name="T8" fmla="*/ 0 w 4"/>
                <a:gd name="T9" fmla="*/ 3 h 7"/>
                <a:gd name="T10" fmla="*/ 0 w 4"/>
                <a:gd name="T11" fmla="*/ 0 h 7"/>
                <a:gd name="T12" fmla="*/ 3 w 4"/>
                <a:gd name="T13" fmla="*/ 0 h 7"/>
                <a:gd name="T14" fmla="*/ 4 w 4"/>
                <a:gd name="T15" fmla="*/ 1 h 7"/>
                <a:gd name="T16" fmla="*/ 4 w 4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7"/>
                <a:gd name="T29" fmla="*/ 4 w 4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7">
                  <a:moveTo>
                    <a:pt x="4" y="4"/>
                  </a:move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8" name="Freeform 119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9" name="Freeform 120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3 w 7"/>
                <a:gd name="T1" fmla="*/ 6 h 10"/>
                <a:gd name="T2" fmla="*/ 0 w 7"/>
                <a:gd name="T3" fmla="*/ 10 h 10"/>
                <a:gd name="T4" fmla="*/ 1 w 7"/>
                <a:gd name="T5" fmla="*/ 9 h 10"/>
                <a:gd name="T6" fmla="*/ 4 w 7"/>
                <a:gd name="T7" fmla="*/ 1 h 10"/>
                <a:gd name="T8" fmla="*/ 6 w 7"/>
                <a:gd name="T9" fmla="*/ 1 h 10"/>
                <a:gd name="T10" fmla="*/ 7 w 7"/>
                <a:gd name="T11" fmla="*/ 0 h 10"/>
                <a:gd name="T12" fmla="*/ 7 w 7"/>
                <a:gd name="T13" fmla="*/ 1 h 10"/>
                <a:gd name="T14" fmla="*/ 3 w 7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3" y="6"/>
                  </a:moveTo>
                  <a:lnTo>
                    <a:pt x="0" y="10"/>
                  </a:ln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0" name="Freeform 121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1 h 8"/>
                <a:gd name="T4" fmla="*/ 3 w 8"/>
                <a:gd name="T5" fmla="*/ 4 h 8"/>
                <a:gd name="T6" fmla="*/ 2 w 8"/>
                <a:gd name="T7" fmla="*/ 8 h 8"/>
                <a:gd name="T8" fmla="*/ 0 w 8"/>
                <a:gd name="T9" fmla="*/ 7 h 8"/>
                <a:gd name="T10" fmla="*/ 3 w 8"/>
                <a:gd name="T11" fmla="*/ 1 h 8"/>
                <a:gd name="T12" fmla="*/ 5 w 8"/>
                <a:gd name="T13" fmla="*/ 0 h 8"/>
                <a:gd name="T14" fmla="*/ 8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8" y="0"/>
                  </a:move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1" name="Freeform 122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3 w 3"/>
                <a:gd name="T1" fmla="*/ 3 h 9"/>
                <a:gd name="T2" fmla="*/ 1 w 3"/>
                <a:gd name="T3" fmla="*/ 9 h 9"/>
                <a:gd name="T4" fmla="*/ 0 w 3"/>
                <a:gd name="T5" fmla="*/ 8 h 9"/>
                <a:gd name="T6" fmla="*/ 3 w 3"/>
                <a:gd name="T7" fmla="*/ 0 h 9"/>
                <a:gd name="T8" fmla="*/ 3 w 3"/>
                <a:gd name="T9" fmla="*/ 2 h 9"/>
                <a:gd name="T10" fmla="*/ 3 w 3"/>
                <a:gd name="T11" fmla="*/ 3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3" y="3"/>
                  </a:moveTo>
                  <a:lnTo>
                    <a:pt x="1" y="9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2" name="Freeform 123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3" name="Freeform 124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4" name="Freeform 125"/>
            <p:cNvSpPr>
              <a:spLocks/>
            </p:cNvSpPr>
            <p:nvPr/>
          </p:nvSpPr>
          <p:spPr bwMode="auto">
            <a:xfrm>
              <a:off x="2463" y="16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1 w 3"/>
                <a:gd name="T3" fmla="*/ 6 h 6"/>
                <a:gd name="T4" fmla="*/ 1 w 3"/>
                <a:gd name="T5" fmla="*/ 5 h 6"/>
                <a:gd name="T6" fmla="*/ 0 w 3"/>
                <a:gd name="T7" fmla="*/ 5 h 6"/>
                <a:gd name="T8" fmla="*/ 0 w 3"/>
                <a:gd name="T9" fmla="*/ 2 h 6"/>
                <a:gd name="T10" fmla="*/ 0 w 3"/>
                <a:gd name="T11" fmla="*/ 0 h 6"/>
                <a:gd name="T12" fmla="*/ 0 w 3"/>
                <a:gd name="T13" fmla="*/ 0 h 6"/>
                <a:gd name="T14" fmla="*/ 1 w 3"/>
                <a:gd name="T15" fmla="*/ 0 h 6"/>
                <a:gd name="T16" fmla="*/ 3 w 3"/>
                <a:gd name="T17" fmla="*/ 2 h 6"/>
                <a:gd name="T18" fmla="*/ 3 w 3"/>
                <a:gd name="T19" fmla="*/ 3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6"/>
                <a:gd name="T32" fmla="*/ 3 w 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6">
                  <a:moveTo>
                    <a:pt x="3" y="3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5" name="Freeform 126"/>
            <p:cNvSpPr>
              <a:spLocks/>
            </p:cNvSpPr>
            <p:nvPr/>
          </p:nvSpPr>
          <p:spPr bwMode="auto">
            <a:xfrm>
              <a:off x="1008" y="1361"/>
              <a:ext cx="3" cy="2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1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6" name="Freeform 127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3 w 6"/>
                <a:gd name="T1" fmla="*/ 2 h 3"/>
                <a:gd name="T2" fmla="*/ 6 w 6"/>
                <a:gd name="T3" fmla="*/ 3 h 3"/>
                <a:gd name="T4" fmla="*/ 2 w 6"/>
                <a:gd name="T5" fmla="*/ 3 h 3"/>
                <a:gd name="T6" fmla="*/ 0 w 6"/>
                <a:gd name="T7" fmla="*/ 2 h 3"/>
                <a:gd name="T8" fmla="*/ 2 w 6"/>
                <a:gd name="T9" fmla="*/ 0 h 3"/>
                <a:gd name="T10" fmla="*/ 3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3" y="2"/>
                  </a:moveTo>
                  <a:lnTo>
                    <a:pt x="6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7" name="Freeform 128"/>
            <p:cNvSpPr>
              <a:spLocks/>
            </p:cNvSpPr>
            <p:nvPr/>
          </p:nvSpPr>
          <p:spPr bwMode="auto">
            <a:xfrm>
              <a:off x="1443" y="1280"/>
              <a:ext cx="10" cy="6"/>
            </a:xfrm>
            <a:custGeom>
              <a:avLst/>
              <a:gdLst>
                <a:gd name="T0" fmla="*/ 6 w 10"/>
                <a:gd name="T1" fmla="*/ 0 h 6"/>
                <a:gd name="T2" fmla="*/ 7 w 10"/>
                <a:gd name="T3" fmla="*/ 1 h 6"/>
                <a:gd name="T4" fmla="*/ 10 w 10"/>
                <a:gd name="T5" fmla="*/ 4 h 6"/>
                <a:gd name="T6" fmla="*/ 10 w 10"/>
                <a:gd name="T7" fmla="*/ 6 h 6"/>
                <a:gd name="T8" fmla="*/ 9 w 10"/>
                <a:gd name="T9" fmla="*/ 6 h 6"/>
                <a:gd name="T10" fmla="*/ 7 w 10"/>
                <a:gd name="T11" fmla="*/ 4 h 6"/>
                <a:gd name="T12" fmla="*/ 3 w 10"/>
                <a:gd name="T13" fmla="*/ 3 h 6"/>
                <a:gd name="T14" fmla="*/ 0 w 10"/>
                <a:gd name="T15" fmla="*/ 1 h 6"/>
                <a:gd name="T16" fmla="*/ 0 w 10"/>
                <a:gd name="T17" fmla="*/ 0 h 6"/>
                <a:gd name="T18" fmla="*/ 6 w 10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6"/>
                <a:gd name="T32" fmla="*/ 10 w 10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6">
                  <a:moveTo>
                    <a:pt x="6" y="0"/>
                  </a:moveTo>
                  <a:lnTo>
                    <a:pt x="7" y="1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8" name="Freeform 129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3 w 17"/>
                <a:gd name="T1" fmla="*/ 0 h 11"/>
                <a:gd name="T2" fmla="*/ 6 w 17"/>
                <a:gd name="T3" fmla="*/ 0 h 11"/>
                <a:gd name="T4" fmla="*/ 8 w 17"/>
                <a:gd name="T5" fmla="*/ 0 h 11"/>
                <a:gd name="T6" fmla="*/ 11 w 17"/>
                <a:gd name="T7" fmla="*/ 6 h 11"/>
                <a:gd name="T8" fmla="*/ 14 w 17"/>
                <a:gd name="T9" fmla="*/ 8 h 11"/>
                <a:gd name="T10" fmla="*/ 17 w 17"/>
                <a:gd name="T11" fmla="*/ 11 h 11"/>
                <a:gd name="T12" fmla="*/ 12 w 17"/>
                <a:gd name="T13" fmla="*/ 9 h 11"/>
                <a:gd name="T14" fmla="*/ 3 w 17"/>
                <a:gd name="T15" fmla="*/ 5 h 11"/>
                <a:gd name="T16" fmla="*/ 0 w 17"/>
                <a:gd name="T17" fmla="*/ 2 h 11"/>
                <a:gd name="T18" fmla="*/ 0 w 17"/>
                <a:gd name="T19" fmla="*/ 0 h 11"/>
                <a:gd name="T20" fmla="*/ 3 w 17"/>
                <a:gd name="T21" fmla="*/ 0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1"/>
                <a:gd name="T35" fmla="*/ 17 w 17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1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9" name="Freeform 130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4 w 9"/>
                <a:gd name="T1" fmla="*/ 3 h 7"/>
                <a:gd name="T2" fmla="*/ 9 w 9"/>
                <a:gd name="T3" fmla="*/ 7 h 7"/>
                <a:gd name="T4" fmla="*/ 6 w 9"/>
                <a:gd name="T5" fmla="*/ 7 h 7"/>
                <a:gd name="T6" fmla="*/ 3 w 9"/>
                <a:gd name="T7" fmla="*/ 4 h 7"/>
                <a:gd name="T8" fmla="*/ 0 w 9"/>
                <a:gd name="T9" fmla="*/ 0 h 7"/>
                <a:gd name="T10" fmla="*/ 1 w 9"/>
                <a:gd name="T11" fmla="*/ 0 h 7"/>
                <a:gd name="T12" fmla="*/ 4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4" y="3"/>
                  </a:moveTo>
                  <a:lnTo>
                    <a:pt x="9" y="7"/>
                  </a:ln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0" name="Freeform 131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1" name="Freeform 132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0 w 3"/>
                <a:gd name="T9" fmla="*/ 0 h 3"/>
                <a:gd name="T10" fmla="*/ 1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2" name="Freeform 133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6 h 8"/>
                <a:gd name="T2" fmla="*/ 3 w 3"/>
                <a:gd name="T3" fmla="*/ 8 h 8"/>
                <a:gd name="T4" fmla="*/ 1 w 3"/>
                <a:gd name="T5" fmla="*/ 6 h 8"/>
                <a:gd name="T6" fmla="*/ 0 w 3"/>
                <a:gd name="T7" fmla="*/ 3 h 8"/>
                <a:gd name="T8" fmla="*/ 0 w 3"/>
                <a:gd name="T9" fmla="*/ 0 h 8"/>
                <a:gd name="T10" fmla="*/ 1 w 3"/>
                <a:gd name="T11" fmla="*/ 0 h 8"/>
                <a:gd name="T12" fmla="*/ 3 w 3"/>
                <a:gd name="T13" fmla="*/ 3 h 8"/>
                <a:gd name="T14" fmla="*/ 3 w 3"/>
                <a:gd name="T15" fmla="*/ 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3" name="Freeform 134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5 h 5"/>
                <a:gd name="T4" fmla="*/ 3 w 8"/>
                <a:gd name="T5" fmla="*/ 3 h 5"/>
                <a:gd name="T6" fmla="*/ 0 w 8"/>
                <a:gd name="T7" fmla="*/ 0 h 5"/>
                <a:gd name="T8" fmla="*/ 2 w 8"/>
                <a:gd name="T9" fmla="*/ 0 h 5"/>
                <a:gd name="T10" fmla="*/ 6 w 8"/>
                <a:gd name="T11" fmla="*/ 2 h 5"/>
                <a:gd name="T12" fmla="*/ 8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8" y="5"/>
                  </a:move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4" name="Freeform 135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7 h 9"/>
                <a:gd name="T2" fmla="*/ 9 w 9"/>
                <a:gd name="T3" fmla="*/ 9 h 9"/>
                <a:gd name="T4" fmla="*/ 8 w 9"/>
                <a:gd name="T5" fmla="*/ 7 h 9"/>
                <a:gd name="T6" fmla="*/ 6 w 9"/>
                <a:gd name="T7" fmla="*/ 6 h 9"/>
                <a:gd name="T8" fmla="*/ 0 w 9"/>
                <a:gd name="T9" fmla="*/ 0 h 9"/>
                <a:gd name="T10" fmla="*/ 2 w 9"/>
                <a:gd name="T11" fmla="*/ 0 h 9"/>
                <a:gd name="T12" fmla="*/ 6 w 9"/>
                <a:gd name="T13" fmla="*/ 3 h 9"/>
                <a:gd name="T14" fmla="*/ 6 w 9"/>
                <a:gd name="T15" fmla="*/ 4 h 9"/>
                <a:gd name="T16" fmla="*/ 9 w 9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7"/>
                  </a:moveTo>
                  <a:lnTo>
                    <a:pt x="9" y="9"/>
                  </a:ln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5" name="Freeform 136"/>
            <p:cNvSpPr>
              <a:spLocks/>
            </p:cNvSpPr>
            <p:nvPr/>
          </p:nvSpPr>
          <p:spPr bwMode="auto">
            <a:xfrm>
              <a:off x="1474" y="1265"/>
              <a:ext cx="3" cy="6"/>
            </a:xfrm>
            <a:custGeom>
              <a:avLst/>
              <a:gdLst>
                <a:gd name="T0" fmla="*/ 3 w 3"/>
                <a:gd name="T1" fmla="*/ 6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1 h 6"/>
                <a:gd name="T10" fmla="*/ 3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3" y="6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6" name="Freeform 137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7 h 9"/>
                <a:gd name="T2" fmla="*/ 16 w 16"/>
                <a:gd name="T3" fmla="*/ 9 h 9"/>
                <a:gd name="T4" fmla="*/ 11 w 16"/>
                <a:gd name="T5" fmla="*/ 9 h 9"/>
                <a:gd name="T6" fmla="*/ 7 w 16"/>
                <a:gd name="T7" fmla="*/ 7 h 9"/>
                <a:gd name="T8" fmla="*/ 3 w 16"/>
                <a:gd name="T9" fmla="*/ 3 h 9"/>
                <a:gd name="T10" fmla="*/ 1 w 16"/>
                <a:gd name="T11" fmla="*/ 1 h 9"/>
                <a:gd name="T12" fmla="*/ 0 w 16"/>
                <a:gd name="T13" fmla="*/ 0 h 9"/>
                <a:gd name="T14" fmla="*/ 0 w 16"/>
                <a:gd name="T15" fmla="*/ 0 h 9"/>
                <a:gd name="T16" fmla="*/ 3 w 16"/>
                <a:gd name="T17" fmla="*/ 0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9"/>
                <a:gd name="T41" fmla="*/ 16 w 16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9">
                  <a:moveTo>
                    <a:pt x="16" y="7"/>
                  </a:moveTo>
                  <a:lnTo>
                    <a:pt x="16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7" name="Freeform 138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9 w 17"/>
                <a:gd name="T1" fmla="*/ 3 h 13"/>
                <a:gd name="T2" fmla="*/ 12 w 17"/>
                <a:gd name="T3" fmla="*/ 6 h 13"/>
                <a:gd name="T4" fmla="*/ 15 w 17"/>
                <a:gd name="T5" fmla="*/ 9 h 13"/>
                <a:gd name="T6" fmla="*/ 17 w 17"/>
                <a:gd name="T7" fmla="*/ 10 h 13"/>
                <a:gd name="T8" fmla="*/ 17 w 17"/>
                <a:gd name="T9" fmla="*/ 13 h 13"/>
                <a:gd name="T10" fmla="*/ 11 w 17"/>
                <a:gd name="T11" fmla="*/ 9 h 13"/>
                <a:gd name="T12" fmla="*/ 0 w 17"/>
                <a:gd name="T13" fmla="*/ 1 h 13"/>
                <a:gd name="T14" fmla="*/ 0 w 17"/>
                <a:gd name="T15" fmla="*/ 0 h 13"/>
                <a:gd name="T16" fmla="*/ 5 w 17"/>
                <a:gd name="T17" fmla="*/ 0 h 13"/>
                <a:gd name="T18" fmla="*/ 8 w 17"/>
                <a:gd name="T19" fmla="*/ 3 h 13"/>
                <a:gd name="T20" fmla="*/ 8 w 17"/>
                <a:gd name="T21" fmla="*/ 3 h 13"/>
                <a:gd name="T22" fmla="*/ 9 w 17"/>
                <a:gd name="T23" fmla="*/ 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9" y="3"/>
                  </a:move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8" name="Freeform 139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0 h 2"/>
                <a:gd name="T12" fmla="*/ 3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9" name="Freeform 14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2 w 7"/>
                <a:gd name="T1" fmla="*/ 3 h 5"/>
                <a:gd name="T2" fmla="*/ 0 w 7"/>
                <a:gd name="T3" fmla="*/ 5 h 5"/>
                <a:gd name="T4" fmla="*/ 0 w 7"/>
                <a:gd name="T5" fmla="*/ 3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2 h 5"/>
                <a:gd name="T12" fmla="*/ 5 w 7"/>
                <a:gd name="T13" fmla="*/ 3 h 5"/>
                <a:gd name="T14" fmla="*/ 2 w 7"/>
                <a:gd name="T15" fmla="*/ 3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2" y="3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0" name="Freeform 141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2 w 2"/>
                <a:gd name="T1" fmla="*/ 8 h 9"/>
                <a:gd name="T2" fmla="*/ 1 w 2"/>
                <a:gd name="T3" fmla="*/ 9 h 9"/>
                <a:gd name="T4" fmla="*/ 0 w 2"/>
                <a:gd name="T5" fmla="*/ 9 h 9"/>
                <a:gd name="T6" fmla="*/ 1 w 2"/>
                <a:gd name="T7" fmla="*/ 6 h 9"/>
                <a:gd name="T8" fmla="*/ 1 w 2"/>
                <a:gd name="T9" fmla="*/ 5 h 9"/>
                <a:gd name="T10" fmla="*/ 0 w 2"/>
                <a:gd name="T11" fmla="*/ 2 h 9"/>
                <a:gd name="T12" fmla="*/ 0 w 2"/>
                <a:gd name="T13" fmla="*/ 0 h 9"/>
                <a:gd name="T14" fmla="*/ 1 w 2"/>
                <a:gd name="T15" fmla="*/ 0 h 9"/>
                <a:gd name="T16" fmla="*/ 2 w 2"/>
                <a:gd name="T17" fmla="*/ 3 h 9"/>
                <a:gd name="T18" fmla="*/ 2 w 2"/>
                <a:gd name="T19" fmla="*/ 5 h 9"/>
                <a:gd name="T20" fmla="*/ 2 w 2"/>
                <a:gd name="T21" fmla="*/ 8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2" y="8"/>
                  </a:moveTo>
                  <a:lnTo>
                    <a:pt x="1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1" name="Freeform 142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3 w 5"/>
                <a:gd name="T9" fmla="*/ 0 h 6"/>
                <a:gd name="T10" fmla="*/ 5 w 5"/>
                <a:gd name="T11" fmla="*/ 0 h 6"/>
                <a:gd name="T12" fmla="*/ 3 w 5"/>
                <a:gd name="T13" fmla="*/ 2 h 6"/>
                <a:gd name="T14" fmla="*/ 3 w 5"/>
                <a:gd name="T15" fmla="*/ 5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3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2" name="Freeform 143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3 w 6"/>
                <a:gd name="T1" fmla="*/ 11 h 11"/>
                <a:gd name="T2" fmla="*/ 1 w 6"/>
                <a:gd name="T3" fmla="*/ 11 h 11"/>
                <a:gd name="T4" fmla="*/ 4 w 6"/>
                <a:gd name="T5" fmla="*/ 6 h 11"/>
                <a:gd name="T6" fmla="*/ 3 w 6"/>
                <a:gd name="T7" fmla="*/ 6 h 11"/>
                <a:gd name="T8" fmla="*/ 3 w 6"/>
                <a:gd name="T9" fmla="*/ 5 h 11"/>
                <a:gd name="T10" fmla="*/ 0 w 6"/>
                <a:gd name="T11" fmla="*/ 3 h 11"/>
                <a:gd name="T12" fmla="*/ 1 w 6"/>
                <a:gd name="T13" fmla="*/ 0 h 11"/>
                <a:gd name="T14" fmla="*/ 3 w 6"/>
                <a:gd name="T15" fmla="*/ 0 h 11"/>
                <a:gd name="T16" fmla="*/ 4 w 6"/>
                <a:gd name="T17" fmla="*/ 2 h 11"/>
                <a:gd name="T18" fmla="*/ 6 w 6"/>
                <a:gd name="T19" fmla="*/ 6 h 11"/>
                <a:gd name="T20" fmla="*/ 6 w 6"/>
                <a:gd name="T21" fmla="*/ 8 h 11"/>
                <a:gd name="T22" fmla="*/ 3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3" y="11"/>
                  </a:moveTo>
                  <a:lnTo>
                    <a:pt x="1" y="11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3" name="Freeform 14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9 w 9"/>
                <a:gd name="T1" fmla="*/ 10 h 13"/>
                <a:gd name="T2" fmla="*/ 7 w 9"/>
                <a:gd name="T3" fmla="*/ 13 h 13"/>
                <a:gd name="T4" fmla="*/ 0 w 9"/>
                <a:gd name="T5" fmla="*/ 3 h 13"/>
                <a:gd name="T6" fmla="*/ 0 w 9"/>
                <a:gd name="T7" fmla="*/ 0 h 13"/>
                <a:gd name="T8" fmla="*/ 1 w 9"/>
                <a:gd name="T9" fmla="*/ 0 h 13"/>
                <a:gd name="T10" fmla="*/ 1 w 9"/>
                <a:gd name="T11" fmla="*/ 3 h 13"/>
                <a:gd name="T12" fmla="*/ 4 w 9"/>
                <a:gd name="T13" fmla="*/ 9 h 13"/>
                <a:gd name="T14" fmla="*/ 7 w 9"/>
                <a:gd name="T15" fmla="*/ 10 h 13"/>
                <a:gd name="T16" fmla="*/ 9 w 9"/>
                <a:gd name="T17" fmla="*/ 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9" y="10"/>
                  </a:moveTo>
                  <a:lnTo>
                    <a:pt x="7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4" name="Freeform 145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3 w 4"/>
                <a:gd name="T1" fmla="*/ 6 h 6"/>
                <a:gd name="T2" fmla="*/ 1 w 4"/>
                <a:gd name="T3" fmla="*/ 6 h 6"/>
                <a:gd name="T4" fmla="*/ 0 w 4"/>
                <a:gd name="T5" fmla="*/ 5 h 6"/>
                <a:gd name="T6" fmla="*/ 0 w 4"/>
                <a:gd name="T7" fmla="*/ 3 h 6"/>
                <a:gd name="T8" fmla="*/ 0 w 4"/>
                <a:gd name="T9" fmla="*/ 0 h 6"/>
                <a:gd name="T10" fmla="*/ 1 w 4"/>
                <a:gd name="T11" fmla="*/ 0 h 6"/>
                <a:gd name="T12" fmla="*/ 3 w 4"/>
                <a:gd name="T13" fmla="*/ 2 h 6"/>
                <a:gd name="T14" fmla="*/ 4 w 4"/>
                <a:gd name="T15" fmla="*/ 5 h 6"/>
                <a:gd name="T16" fmla="*/ 3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3" y="6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5" name="Freeform 146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3 w 3"/>
                <a:gd name="T1" fmla="*/ 1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0 h 6"/>
                <a:gd name="T10" fmla="*/ 3 w 3"/>
                <a:gd name="T11" fmla="*/ 0 h 6"/>
                <a:gd name="T12" fmla="*/ 3 w 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3" y="1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6" name="Freeform 147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1 w 4"/>
                <a:gd name="T5" fmla="*/ 4 h 4"/>
                <a:gd name="T6" fmla="*/ 0 w 4"/>
                <a:gd name="T7" fmla="*/ 3 h 4"/>
                <a:gd name="T8" fmla="*/ 0 w 4"/>
                <a:gd name="T9" fmla="*/ 1 h 4"/>
                <a:gd name="T10" fmla="*/ 0 w 4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7" name="Freeform 148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5 w 5"/>
                <a:gd name="T1" fmla="*/ 3 h 3"/>
                <a:gd name="T2" fmla="*/ 3 w 5"/>
                <a:gd name="T3" fmla="*/ 3 h 3"/>
                <a:gd name="T4" fmla="*/ 2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8" name="Freeform 149"/>
            <p:cNvSpPr>
              <a:spLocks/>
            </p:cNvSpPr>
            <p:nvPr/>
          </p:nvSpPr>
          <p:spPr bwMode="auto">
            <a:xfrm>
              <a:off x="2451" y="1142"/>
              <a:ext cx="6" cy="10"/>
            </a:xfrm>
            <a:custGeom>
              <a:avLst/>
              <a:gdLst>
                <a:gd name="T0" fmla="*/ 6 w 6"/>
                <a:gd name="T1" fmla="*/ 5 h 10"/>
                <a:gd name="T2" fmla="*/ 5 w 6"/>
                <a:gd name="T3" fmla="*/ 8 h 10"/>
                <a:gd name="T4" fmla="*/ 3 w 6"/>
                <a:gd name="T5" fmla="*/ 8 h 10"/>
                <a:gd name="T6" fmla="*/ 0 w 6"/>
                <a:gd name="T7" fmla="*/ 10 h 10"/>
                <a:gd name="T8" fmla="*/ 0 w 6"/>
                <a:gd name="T9" fmla="*/ 7 h 10"/>
                <a:gd name="T10" fmla="*/ 2 w 6"/>
                <a:gd name="T11" fmla="*/ 5 h 10"/>
                <a:gd name="T12" fmla="*/ 0 w 6"/>
                <a:gd name="T13" fmla="*/ 2 h 10"/>
                <a:gd name="T14" fmla="*/ 0 w 6"/>
                <a:gd name="T15" fmla="*/ 1 h 10"/>
                <a:gd name="T16" fmla="*/ 3 w 6"/>
                <a:gd name="T17" fmla="*/ 0 h 10"/>
                <a:gd name="T18" fmla="*/ 5 w 6"/>
                <a:gd name="T19" fmla="*/ 0 h 10"/>
                <a:gd name="T20" fmla="*/ 6 w 6"/>
                <a:gd name="T21" fmla="*/ 1 h 10"/>
                <a:gd name="T22" fmla="*/ 6 w 6"/>
                <a:gd name="T23" fmla="*/ 4 h 10"/>
                <a:gd name="T24" fmla="*/ 6 w 6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10"/>
                <a:gd name="T41" fmla="*/ 6 w 6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10">
                  <a:moveTo>
                    <a:pt x="6" y="5"/>
                  </a:moveTo>
                  <a:lnTo>
                    <a:pt x="5" y="8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9" name="Freeform 150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2 h 3"/>
                <a:gd name="T12" fmla="*/ 3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0" name="Freeform 151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4 w 7"/>
                <a:gd name="T1" fmla="*/ 3 h 3"/>
                <a:gd name="T2" fmla="*/ 3 w 7"/>
                <a:gd name="T3" fmla="*/ 3 h 3"/>
                <a:gd name="T4" fmla="*/ 0 w 7"/>
                <a:gd name="T5" fmla="*/ 1 h 3"/>
                <a:gd name="T6" fmla="*/ 3 w 7"/>
                <a:gd name="T7" fmla="*/ 1 h 3"/>
                <a:gd name="T8" fmla="*/ 6 w 7"/>
                <a:gd name="T9" fmla="*/ 0 h 3"/>
                <a:gd name="T10" fmla="*/ 7 w 7"/>
                <a:gd name="T11" fmla="*/ 0 h 3"/>
                <a:gd name="T12" fmla="*/ 4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4" y="3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1" name="Freeform 152"/>
            <p:cNvSpPr>
              <a:spLocks/>
            </p:cNvSpPr>
            <p:nvPr/>
          </p:nvSpPr>
          <p:spPr bwMode="auto">
            <a:xfrm>
              <a:off x="1812" y="859"/>
              <a:ext cx="16" cy="21"/>
            </a:xfrm>
            <a:custGeom>
              <a:avLst/>
              <a:gdLst>
                <a:gd name="T0" fmla="*/ 10 w 16"/>
                <a:gd name="T1" fmla="*/ 8 h 21"/>
                <a:gd name="T2" fmla="*/ 12 w 16"/>
                <a:gd name="T3" fmla="*/ 9 h 21"/>
                <a:gd name="T4" fmla="*/ 13 w 16"/>
                <a:gd name="T5" fmla="*/ 12 h 21"/>
                <a:gd name="T6" fmla="*/ 15 w 16"/>
                <a:gd name="T7" fmla="*/ 11 h 21"/>
                <a:gd name="T8" fmla="*/ 15 w 16"/>
                <a:gd name="T9" fmla="*/ 11 h 21"/>
                <a:gd name="T10" fmla="*/ 15 w 16"/>
                <a:gd name="T11" fmla="*/ 15 h 21"/>
                <a:gd name="T12" fmla="*/ 16 w 16"/>
                <a:gd name="T13" fmla="*/ 16 h 21"/>
                <a:gd name="T14" fmla="*/ 16 w 16"/>
                <a:gd name="T15" fmla="*/ 18 h 21"/>
                <a:gd name="T16" fmla="*/ 13 w 16"/>
                <a:gd name="T17" fmla="*/ 19 h 21"/>
                <a:gd name="T18" fmla="*/ 10 w 16"/>
                <a:gd name="T19" fmla="*/ 19 h 21"/>
                <a:gd name="T20" fmla="*/ 10 w 16"/>
                <a:gd name="T21" fmla="*/ 18 h 21"/>
                <a:gd name="T22" fmla="*/ 9 w 16"/>
                <a:gd name="T23" fmla="*/ 18 h 21"/>
                <a:gd name="T24" fmla="*/ 7 w 16"/>
                <a:gd name="T25" fmla="*/ 19 h 21"/>
                <a:gd name="T26" fmla="*/ 6 w 16"/>
                <a:gd name="T27" fmla="*/ 19 h 21"/>
                <a:gd name="T28" fmla="*/ 4 w 16"/>
                <a:gd name="T29" fmla="*/ 21 h 21"/>
                <a:gd name="T30" fmla="*/ 3 w 16"/>
                <a:gd name="T31" fmla="*/ 21 h 21"/>
                <a:gd name="T32" fmla="*/ 1 w 16"/>
                <a:gd name="T33" fmla="*/ 19 h 21"/>
                <a:gd name="T34" fmla="*/ 1 w 16"/>
                <a:gd name="T35" fmla="*/ 15 h 21"/>
                <a:gd name="T36" fmla="*/ 0 w 16"/>
                <a:gd name="T37" fmla="*/ 14 h 21"/>
                <a:gd name="T38" fmla="*/ 3 w 16"/>
                <a:gd name="T39" fmla="*/ 12 h 21"/>
                <a:gd name="T40" fmla="*/ 1 w 16"/>
                <a:gd name="T41" fmla="*/ 6 h 21"/>
                <a:gd name="T42" fmla="*/ 1 w 16"/>
                <a:gd name="T43" fmla="*/ 3 h 21"/>
                <a:gd name="T44" fmla="*/ 3 w 16"/>
                <a:gd name="T45" fmla="*/ 3 h 21"/>
                <a:gd name="T46" fmla="*/ 4 w 16"/>
                <a:gd name="T47" fmla="*/ 2 h 21"/>
                <a:gd name="T48" fmla="*/ 7 w 16"/>
                <a:gd name="T49" fmla="*/ 0 h 21"/>
                <a:gd name="T50" fmla="*/ 9 w 16"/>
                <a:gd name="T51" fmla="*/ 0 h 21"/>
                <a:gd name="T52" fmla="*/ 10 w 16"/>
                <a:gd name="T53" fmla="*/ 0 h 21"/>
                <a:gd name="T54" fmla="*/ 10 w 16"/>
                <a:gd name="T55" fmla="*/ 2 h 21"/>
                <a:gd name="T56" fmla="*/ 12 w 16"/>
                <a:gd name="T57" fmla="*/ 3 h 21"/>
                <a:gd name="T58" fmla="*/ 10 w 16"/>
                <a:gd name="T59" fmla="*/ 6 h 21"/>
                <a:gd name="T60" fmla="*/ 10 w 16"/>
                <a:gd name="T61" fmla="*/ 8 h 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"/>
                <a:gd name="T94" fmla="*/ 0 h 21"/>
                <a:gd name="T95" fmla="*/ 16 w 16"/>
                <a:gd name="T96" fmla="*/ 21 h 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" h="21">
                  <a:moveTo>
                    <a:pt x="10" y="8"/>
                  </a:moveTo>
                  <a:lnTo>
                    <a:pt x="12" y="9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9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1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10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2" name="Freeform 153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3 w 4"/>
                <a:gd name="T1" fmla="*/ 4 h 4"/>
                <a:gd name="T2" fmla="*/ 1 w 4"/>
                <a:gd name="T3" fmla="*/ 4 h 4"/>
                <a:gd name="T4" fmla="*/ 0 w 4"/>
                <a:gd name="T5" fmla="*/ 3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1 h 4"/>
                <a:gd name="T12" fmla="*/ 4 w 4"/>
                <a:gd name="T13" fmla="*/ 3 h 4"/>
                <a:gd name="T14" fmla="*/ 3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3" name="Freeform 154"/>
            <p:cNvSpPr>
              <a:spLocks/>
            </p:cNvSpPr>
            <p:nvPr/>
          </p:nvSpPr>
          <p:spPr bwMode="auto">
            <a:xfrm>
              <a:off x="1943" y="761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3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"/>
                <a:gd name="T14" fmla="*/ 3 w 3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4" name="Freeform 155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2 w 10"/>
                <a:gd name="T1" fmla="*/ 1 h 10"/>
                <a:gd name="T2" fmla="*/ 4 w 10"/>
                <a:gd name="T3" fmla="*/ 1 h 10"/>
                <a:gd name="T4" fmla="*/ 5 w 10"/>
                <a:gd name="T5" fmla="*/ 1 h 10"/>
                <a:gd name="T6" fmla="*/ 5 w 10"/>
                <a:gd name="T7" fmla="*/ 2 h 10"/>
                <a:gd name="T8" fmla="*/ 7 w 10"/>
                <a:gd name="T9" fmla="*/ 4 h 10"/>
                <a:gd name="T10" fmla="*/ 8 w 10"/>
                <a:gd name="T11" fmla="*/ 5 h 10"/>
                <a:gd name="T12" fmla="*/ 10 w 10"/>
                <a:gd name="T13" fmla="*/ 7 h 10"/>
                <a:gd name="T14" fmla="*/ 8 w 10"/>
                <a:gd name="T15" fmla="*/ 8 h 10"/>
                <a:gd name="T16" fmla="*/ 7 w 10"/>
                <a:gd name="T17" fmla="*/ 10 h 10"/>
                <a:gd name="T18" fmla="*/ 4 w 10"/>
                <a:gd name="T19" fmla="*/ 8 h 10"/>
                <a:gd name="T20" fmla="*/ 1 w 10"/>
                <a:gd name="T21" fmla="*/ 8 h 10"/>
                <a:gd name="T22" fmla="*/ 0 w 10"/>
                <a:gd name="T23" fmla="*/ 7 h 10"/>
                <a:gd name="T24" fmla="*/ 1 w 10"/>
                <a:gd name="T25" fmla="*/ 2 h 10"/>
                <a:gd name="T26" fmla="*/ 0 w 10"/>
                <a:gd name="T27" fmla="*/ 1 h 10"/>
                <a:gd name="T28" fmla="*/ 0 w 10"/>
                <a:gd name="T29" fmla="*/ 0 h 10"/>
                <a:gd name="T30" fmla="*/ 1 w 10"/>
                <a:gd name="T31" fmla="*/ 0 h 10"/>
                <a:gd name="T32" fmla="*/ 2 w 10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0"/>
                <a:gd name="T53" fmla="*/ 10 w 1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0">
                  <a:moveTo>
                    <a:pt x="2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5" name="Freeform 156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6 h 6"/>
                <a:gd name="T4" fmla="*/ 2 w 5"/>
                <a:gd name="T5" fmla="*/ 6 h 6"/>
                <a:gd name="T6" fmla="*/ 0 w 5"/>
                <a:gd name="T7" fmla="*/ 5 h 6"/>
                <a:gd name="T8" fmla="*/ 0 w 5"/>
                <a:gd name="T9" fmla="*/ 3 h 6"/>
                <a:gd name="T10" fmla="*/ 2 w 5"/>
                <a:gd name="T11" fmla="*/ 3 h 6"/>
                <a:gd name="T12" fmla="*/ 3 w 5"/>
                <a:gd name="T13" fmla="*/ 0 h 6"/>
                <a:gd name="T14" fmla="*/ 5 w 5"/>
                <a:gd name="T15" fmla="*/ 0 h 6"/>
                <a:gd name="T16" fmla="*/ 5 w 5"/>
                <a:gd name="T17" fmla="*/ 3 h 6"/>
                <a:gd name="T18" fmla="*/ 5 w 5"/>
                <a:gd name="T19" fmla="*/ 5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5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6" name="Freeform 157"/>
            <p:cNvSpPr>
              <a:spLocks/>
            </p:cNvSpPr>
            <p:nvPr/>
          </p:nvSpPr>
          <p:spPr bwMode="auto">
            <a:xfrm>
              <a:off x="1871" y="699"/>
              <a:ext cx="16" cy="27"/>
            </a:xfrm>
            <a:custGeom>
              <a:avLst/>
              <a:gdLst>
                <a:gd name="T0" fmla="*/ 11 w 16"/>
                <a:gd name="T1" fmla="*/ 18 h 27"/>
                <a:gd name="T2" fmla="*/ 16 w 16"/>
                <a:gd name="T3" fmla="*/ 27 h 27"/>
                <a:gd name="T4" fmla="*/ 13 w 16"/>
                <a:gd name="T5" fmla="*/ 27 h 27"/>
                <a:gd name="T6" fmla="*/ 8 w 16"/>
                <a:gd name="T7" fmla="*/ 25 h 27"/>
                <a:gd name="T8" fmla="*/ 3 w 16"/>
                <a:gd name="T9" fmla="*/ 22 h 27"/>
                <a:gd name="T10" fmla="*/ 3 w 16"/>
                <a:gd name="T11" fmla="*/ 19 h 27"/>
                <a:gd name="T12" fmla="*/ 1 w 16"/>
                <a:gd name="T13" fmla="*/ 16 h 27"/>
                <a:gd name="T14" fmla="*/ 0 w 16"/>
                <a:gd name="T15" fmla="*/ 13 h 27"/>
                <a:gd name="T16" fmla="*/ 0 w 16"/>
                <a:gd name="T17" fmla="*/ 12 h 27"/>
                <a:gd name="T18" fmla="*/ 1 w 16"/>
                <a:gd name="T19" fmla="*/ 9 h 27"/>
                <a:gd name="T20" fmla="*/ 1 w 16"/>
                <a:gd name="T21" fmla="*/ 7 h 27"/>
                <a:gd name="T22" fmla="*/ 3 w 16"/>
                <a:gd name="T23" fmla="*/ 2 h 27"/>
                <a:gd name="T24" fmla="*/ 4 w 16"/>
                <a:gd name="T25" fmla="*/ 0 h 27"/>
                <a:gd name="T26" fmla="*/ 4 w 16"/>
                <a:gd name="T27" fmla="*/ 5 h 27"/>
                <a:gd name="T28" fmla="*/ 7 w 16"/>
                <a:gd name="T29" fmla="*/ 7 h 27"/>
                <a:gd name="T30" fmla="*/ 7 w 16"/>
                <a:gd name="T31" fmla="*/ 9 h 27"/>
                <a:gd name="T32" fmla="*/ 7 w 16"/>
                <a:gd name="T33" fmla="*/ 10 h 27"/>
                <a:gd name="T34" fmla="*/ 8 w 16"/>
                <a:gd name="T35" fmla="*/ 13 h 27"/>
                <a:gd name="T36" fmla="*/ 11 w 16"/>
                <a:gd name="T37" fmla="*/ 18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7"/>
                <a:gd name="T59" fmla="*/ 16 w 16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7">
                  <a:moveTo>
                    <a:pt x="11" y="18"/>
                  </a:moveTo>
                  <a:lnTo>
                    <a:pt x="16" y="27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8" y="13"/>
                  </a:lnTo>
                  <a:lnTo>
                    <a:pt x="11" y="1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7" name="Freeform 158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8" name="Freeform 159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5 w 5"/>
                <a:gd name="T1" fmla="*/ 4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9"/>
                <a:gd name="T29" fmla="*/ 5 w 5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9">
                  <a:moveTo>
                    <a:pt x="5" y="4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9" name="Freeform 160"/>
            <p:cNvSpPr>
              <a:spLocks/>
            </p:cNvSpPr>
            <p:nvPr/>
          </p:nvSpPr>
          <p:spPr bwMode="auto">
            <a:xfrm>
              <a:off x="2031" y="636"/>
              <a:ext cx="4" cy="4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4 h 4"/>
                <a:gd name="T4" fmla="*/ 0 w 4"/>
                <a:gd name="T5" fmla="*/ 1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4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0" name="Freeform 161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0 h 3"/>
                <a:gd name="T8" fmla="*/ 3 w 3"/>
                <a:gd name="T9" fmla="*/ 1 h 3"/>
                <a:gd name="T10" fmla="*/ 3 w 3"/>
                <a:gd name="T11" fmla="*/ 3 h 3"/>
                <a:gd name="T12" fmla="*/ 1 w 3"/>
                <a:gd name="T13" fmla="*/ 3 h 3"/>
                <a:gd name="T14" fmla="*/ 0 w 3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3"/>
                <a:gd name="T26" fmla="*/ 3 w 3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1" name="Freeform 162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3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2" name="Freeform 163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3" name="Freeform 164"/>
            <p:cNvSpPr>
              <a:spLocks/>
            </p:cNvSpPr>
            <p:nvPr/>
          </p:nvSpPr>
          <p:spPr bwMode="auto">
            <a:xfrm>
              <a:off x="1881" y="587"/>
              <a:ext cx="4" cy="3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1 w 4"/>
                <a:gd name="T7" fmla="*/ 3 h 3"/>
                <a:gd name="T8" fmla="*/ 0 w 4"/>
                <a:gd name="T9" fmla="*/ 3 h 3"/>
                <a:gd name="T10" fmla="*/ 3 w 4"/>
                <a:gd name="T11" fmla="*/ 2 h 3"/>
                <a:gd name="T12" fmla="*/ 1 w 4"/>
                <a:gd name="T13" fmla="*/ 0 h 3"/>
                <a:gd name="T14" fmla="*/ 3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3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4" name="Freeform 165"/>
            <p:cNvSpPr>
              <a:spLocks/>
            </p:cNvSpPr>
            <p:nvPr/>
          </p:nvSpPr>
          <p:spPr bwMode="auto">
            <a:xfrm>
              <a:off x="2046" y="573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5" name="Freeform 166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6" name="Freeform 167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7" name="Freeform 168"/>
            <p:cNvSpPr>
              <a:spLocks/>
            </p:cNvSpPr>
            <p:nvPr/>
          </p:nvSpPr>
          <p:spPr bwMode="auto">
            <a:xfrm>
              <a:off x="2062" y="564"/>
              <a:ext cx="6" cy="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4 w 6"/>
                <a:gd name="T5" fmla="*/ 1 h 3"/>
                <a:gd name="T6" fmla="*/ 3 w 6"/>
                <a:gd name="T7" fmla="*/ 1 h 3"/>
                <a:gd name="T8" fmla="*/ 0 w 6"/>
                <a:gd name="T9" fmla="*/ 3 h 3"/>
                <a:gd name="T10" fmla="*/ 1 w 6"/>
                <a:gd name="T11" fmla="*/ 1 h 3"/>
                <a:gd name="T12" fmla="*/ 4 w 6"/>
                <a:gd name="T13" fmla="*/ 0 h 3"/>
                <a:gd name="T14" fmla="*/ 6 w 6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6" y="0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8" name="Freeform 169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10 w 13"/>
                <a:gd name="T1" fmla="*/ 15 h 17"/>
                <a:gd name="T2" fmla="*/ 7 w 13"/>
                <a:gd name="T3" fmla="*/ 17 h 17"/>
                <a:gd name="T4" fmla="*/ 6 w 13"/>
                <a:gd name="T5" fmla="*/ 16 h 17"/>
                <a:gd name="T6" fmla="*/ 3 w 13"/>
                <a:gd name="T7" fmla="*/ 13 h 17"/>
                <a:gd name="T8" fmla="*/ 0 w 13"/>
                <a:gd name="T9" fmla="*/ 10 h 17"/>
                <a:gd name="T10" fmla="*/ 0 w 13"/>
                <a:gd name="T11" fmla="*/ 9 h 17"/>
                <a:gd name="T12" fmla="*/ 0 w 13"/>
                <a:gd name="T13" fmla="*/ 7 h 17"/>
                <a:gd name="T14" fmla="*/ 1 w 13"/>
                <a:gd name="T15" fmla="*/ 3 h 17"/>
                <a:gd name="T16" fmla="*/ 3 w 13"/>
                <a:gd name="T17" fmla="*/ 1 h 17"/>
                <a:gd name="T18" fmla="*/ 6 w 13"/>
                <a:gd name="T19" fmla="*/ 0 h 17"/>
                <a:gd name="T20" fmla="*/ 7 w 13"/>
                <a:gd name="T21" fmla="*/ 0 h 17"/>
                <a:gd name="T22" fmla="*/ 10 w 13"/>
                <a:gd name="T23" fmla="*/ 3 h 17"/>
                <a:gd name="T24" fmla="*/ 13 w 13"/>
                <a:gd name="T25" fmla="*/ 9 h 17"/>
                <a:gd name="T26" fmla="*/ 13 w 13"/>
                <a:gd name="T27" fmla="*/ 10 h 17"/>
                <a:gd name="T28" fmla="*/ 13 w 13"/>
                <a:gd name="T29" fmla="*/ 13 h 17"/>
                <a:gd name="T30" fmla="*/ 10 w 13"/>
                <a:gd name="T31" fmla="*/ 15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10" y="15"/>
                  </a:moveTo>
                  <a:lnTo>
                    <a:pt x="7" y="17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9" name="Freeform 17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5 w 16"/>
                <a:gd name="T1" fmla="*/ 13 h 22"/>
                <a:gd name="T2" fmla="*/ 10 w 16"/>
                <a:gd name="T3" fmla="*/ 17 h 22"/>
                <a:gd name="T4" fmla="*/ 11 w 16"/>
                <a:gd name="T5" fmla="*/ 17 h 22"/>
                <a:gd name="T6" fmla="*/ 16 w 16"/>
                <a:gd name="T7" fmla="*/ 19 h 22"/>
                <a:gd name="T8" fmla="*/ 16 w 16"/>
                <a:gd name="T9" fmla="*/ 19 h 22"/>
                <a:gd name="T10" fmla="*/ 14 w 16"/>
                <a:gd name="T11" fmla="*/ 19 h 22"/>
                <a:gd name="T12" fmla="*/ 14 w 16"/>
                <a:gd name="T13" fmla="*/ 22 h 22"/>
                <a:gd name="T14" fmla="*/ 13 w 16"/>
                <a:gd name="T15" fmla="*/ 20 h 22"/>
                <a:gd name="T16" fmla="*/ 11 w 16"/>
                <a:gd name="T17" fmla="*/ 19 h 22"/>
                <a:gd name="T18" fmla="*/ 10 w 16"/>
                <a:gd name="T19" fmla="*/ 19 h 22"/>
                <a:gd name="T20" fmla="*/ 7 w 16"/>
                <a:gd name="T21" fmla="*/ 19 h 22"/>
                <a:gd name="T22" fmla="*/ 4 w 16"/>
                <a:gd name="T23" fmla="*/ 14 h 22"/>
                <a:gd name="T24" fmla="*/ 2 w 16"/>
                <a:gd name="T25" fmla="*/ 10 h 22"/>
                <a:gd name="T26" fmla="*/ 1 w 16"/>
                <a:gd name="T27" fmla="*/ 6 h 22"/>
                <a:gd name="T28" fmla="*/ 0 w 16"/>
                <a:gd name="T29" fmla="*/ 6 h 22"/>
                <a:gd name="T30" fmla="*/ 0 w 16"/>
                <a:gd name="T31" fmla="*/ 3 h 22"/>
                <a:gd name="T32" fmla="*/ 0 w 16"/>
                <a:gd name="T33" fmla="*/ 1 h 22"/>
                <a:gd name="T34" fmla="*/ 2 w 16"/>
                <a:gd name="T35" fmla="*/ 0 h 22"/>
                <a:gd name="T36" fmla="*/ 7 w 16"/>
                <a:gd name="T37" fmla="*/ 1 h 22"/>
                <a:gd name="T38" fmla="*/ 7 w 16"/>
                <a:gd name="T39" fmla="*/ 3 h 22"/>
                <a:gd name="T40" fmla="*/ 10 w 16"/>
                <a:gd name="T41" fmla="*/ 4 h 22"/>
                <a:gd name="T42" fmla="*/ 10 w 16"/>
                <a:gd name="T43" fmla="*/ 6 h 22"/>
                <a:gd name="T44" fmla="*/ 10 w 16"/>
                <a:gd name="T45" fmla="*/ 8 h 22"/>
                <a:gd name="T46" fmla="*/ 8 w 16"/>
                <a:gd name="T47" fmla="*/ 8 h 22"/>
                <a:gd name="T48" fmla="*/ 5 w 16"/>
                <a:gd name="T49" fmla="*/ 10 h 22"/>
                <a:gd name="T50" fmla="*/ 5 w 16"/>
                <a:gd name="T51" fmla="*/ 13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5" y="13"/>
                  </a:move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0" name="Freeform 171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9 w 9"/>
                <a:gd name="T1" fmla="*/ 1 h 9"/>
                <a:gd name="T2" fmla="*/ 9 w 9"/>
                <a:gd name="T3" fmla="*/ 3 h 9"/>
                <a:gd name="T4" fmla="*/ 7 w 9"/>
                <a:gd name="T5" fmla="*/ 4 h 9"/>
                <a:gd name="T6" fmla="*/ 4 w 9"/>
                <a:gd name="T7" fmla="*/ 7 h 9"/>
                <a:gd name="T8" fmla="*/ 1 w 9"/>
                <a:gd name="T9" fmla="*/ 9 h 9"/>
                <a:gd name="T10" fmla="*/ 0 w 9"/>
                <a:gd name="T11" fmla="*/ 7 h 9"/>
                <a:gd name="T12" fmla="*/ 0 w 9"/>
                <a:gd name="T13" fmla="*/ 4 h 9"/>
                <a:gd name="T14" fmla="*/ 1 w 9"/>
                <a:gd name="T15" fmla="*/ 1 h 9"/>
                <a:gd name="T16" fmla="*/ 3 w 9"/>
                <a:gd name="T17" fmla="*/ 1 h 9"/>
                <a:gd name="T18" fmla="*/ 6 w 9"/>
                <a:gd name="T19" fmla="*/ 1 h 9"/>
                <a:gd name="T20" fmla="*/ 9 w 9"/>
                <a:gd name="T21" fmla="*/ 0 h 9"/>
                <a:gd name="T22" fmla="*/ 9 w 9"/>
                <a:gd name="T23" fmla="*/ 1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9" y="1"/>
                  </a:move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1" name="Freeform 172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7 w 56"/>
                <a:gd name="T1" fmla="*/ 2 h 66"/>
                <a:gd name="T2" fmla="*/ 40 w 56"/>
                <a:gd name="T3" fmla="*/ 6 h 66"/>
                <a:gd name="T4" fmla="*/ 41 w 56"/>
                <a:gd name="T5" fmla="*/ 11 h 66"/>
                <a:gd name="T6" fmla="*/ 40 w 56"/>
                <a:gd name="T7" fmla="*/ 13 h 66"/>
                <a:gd name="T8" fmla="*/ 37 w 56"/>
                <a:gd name="T9" fmla="*/ 18 h 66"/>
                <a:gd name="T10" fmla="*/ 40 w 56"/>
                <a:gd name="T11" fmla="*/ 21 h 66"/>
                <a:gd name="T12" fmla="*/ 43 w 56"/>
                <a:gd name="T13" fmla="*/ 22 h 66"/>
                <a:gd name="T14" fmla="*/ 46 w 56"/>
                <a:gd name="T15" fmla="*/ 18 h 66"/>
                <a:gd name="T16" fmla="*/ 47 w 56"/>
                <a:gd name="T17" fmla="*/ 25 h 66"/>
                <a:gd name="T18" fmla="*/ 46 w 56"/>
                <a:gd name="T19" fmla="*/ 33 h 66"/>
                <a:gd name="T20" fmla="*/ 53 w 56"/>
                <a:gd name="T21" fmla="*/ 37 h 66"/>
                <a:gd name="T22" fmla="*/ 53 w 56"/>
                <a:gd name="T23" fmla="*/ 43 h 66"/>
                <a:gd name="T24" fmla="*/ 50 w 56"/>
                <a:gd name="T25" fmla="*/ 44 h 66"/>
                <a:gd name="T26" fmla="*/ 44 w 56"/>
                <a:gd name="T27" fmla="*/ 44 h 66"/>
                <a:gd name="T28" fmla="*/ 43 w 56"/>
                <a:gd name="T29" fmla="*/ 47 h 66"/>
                <a:gd name="T30" fmla="*/ 49 w 56"/>
                <a:gd name="T31" fmla="*/ 52 h 66"/>
                <a:gd name="T32" fmla="*/ 52 w 56"/>
                <a:gd name="T33" fmla="*/ 55 h 66"/>
                <a:gd name="T34" fmla="*/ 53 w 56"/>
                <a:gd name="T35" fmla="*/ 55 h 66"/>
                <a:gd name="T36" fmla="*/ 55 w 56"/>
                <a:gd name="T37" fmla="*/ 61 h 66"/>
                <a:gd name="T38" fmla="*/ 53 w 56"/>
                <a:gd name="T39" fmla="*/ 62 h 66"/>
                <a:gd name="T40" fmla="*/ 52 w 56"/>
                <a:gd name="T41" fmla="*/ 61 h 66"/>
                <a:gd name="T42" fmla="*/ 41 w 56"/>
                <a:gd name="T43" fmla="*/ 66 h 66"/>
                <a:gd name="T44" fmla="*/ 37 w 56"/>
                <a:gd name="T45" fmla="*/ 59 h 66"/>
                <a:gd name="T46" fmla="*/ 34 w 56"/>
                <a:gd name="T47" fmla="*/ 61 h 66"/>
                <a:gd name="T48" fmla="*/ 31 w 56"/>
                <a:gd name="T49" fmla="*/ 62 h 66"/>
                <a:gd name="T50" fmla="*/ 28 w 56"/>
                <a:gd name="T51" fmla="*/ 63 h 66"/>
                <a:gd name="T52" fmla="*/ 18 w 56"/>
                <a:gd name="T53" fmla="*/ 59 h 66"/>
                <a:gd name="T54" fmla="*/ 15 w 56"/>
                <a:gd name="T55" fmla="*/ 55 h 66"/>
                <a:gd name="T56" fmla="*/ 14 w 56"/>
                <a:gd name="T57" fmla="*/ 61 h 66"/>
                <a:gd name="T58" fmla="*/ 9 w 56"/>
                <a:gd name="T59" fmla="*/ 56 h 66"/>
                <a:gd name="T60" fmla="*/ 6 w 56"/>
                <a:gd name="T61" fmla="*/ 52 h 66"/>
                <a:gd name="T62" fmla="*/ 6 w 56"/>
                <a:gd name="T63" fmla="*/ 46 h 66"/>
                <a:gd name="T64" fmla="*/ 3 w 56"/>
                <a:gd name="T65" fmla="*/ 44 h 66"/>
                <a:gd name="T66" fmla="*/ 5 w 56"/>
                <a:gd name="T67" fmla="*/ 34 h 66"/>
                <a:gd name="T68" fmla="*/ 6 w 56"/>
                <a:gd name="T69" fmla="*/ 30 h 66"/>
                <a:gd name="T70" fmla="*/ 9 w 56"/>
                <a:gd name="T71" fmla="*/ 22 h 66"/>
                <a:gd name="T72" fmla="*/ 5 w 56"/>
                <a:gd name="T73" fmla="*/ 22 h 66"/>
                <a:gd name="T74" fmla="*/ 2 w 56"/>
                <a:gd name="T75" fmla="*/ 18 h 66"/>
                <a:gd name="T76" fmla="*/ 3 w 56"/>
                <a:gd name="T77" fmla="*/ 15 h 66"/>
                <a:gd name="T78" fmla="*/ 9 w 56"/>
                <a:gd name="T79" fmla="*/ 15 h 66"/>
                <a:gd name="T80" fmla="*/ 14 w 56"/>
                <a:gd name="T81" fmla="*/ 21 h 66"/>
                <a:gd name="T82" fmla="*/ 16 w 56"/>
                <a:gd name="T83" fmla="*/ 22 h 66"/>
                <a:gd name="T84" fmla="*/ 19 w 56"/>
                <a:gd name="T85" fmla="*/ 22 h 66"/>
                <a:gd name="T86" fmla="*/ 27 w 56"/>
                <a:gd name="T87" fmla="*/ 18 h 66"/>
                <a:gd name="T88" fmla="*/ 24 w 56"/>
                <a:gd name="T89" fmla="*/ 9 h 66"/>
                <a:gd name="T90" fmla="*/ 24 w 56"/>
                <a:gd name="T91" fmla="*/ 5 h 66"/>
                <a:gd name="T92" fmla="*/ 30 w 56"/>
                <a:gd name="T93" fmla="*/ 0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6"/>
                <a:gd name="T143" fmla="*/ 56 w 56"/>
                <a:gd name="T144" fmla="*/ 66 h 6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6">
                  <a:moveTo>
                    <a:pt x="33" y="2"/>
                  </a:move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2" name="Freeform 173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1 w 4"/>
                <a:gd name="T5" fmla="*/ 3 h 3"/>
                <a:gd name="T6" fmla="*/ 0 w 4"/>
                <a:gd name="T7" fmla="*/ 1 h 3"/>
                <a:gd name="T8" fmla="*/ 1 w 4"/>
                <a:gd name="T9" fmla="*/ 0 h 3"/>
                <a:gd name="T10" fmla="*/ 2 w 4"/>
                <a:gd name="T11" fmla="*/ 1 h 3"/>
                <a:gd name="T12" fmla="*/ 4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3" name="Freeform 174"/>
            <p:cNvSpPr>
              <a:spLocks/>
            </p:cNvSpPr>
            <p:nvPr/>
          </p:nvSpPr>
          <p:spPr bwMode="auto">
            <a:xfrm>
              <a:off x="2479" y="37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4" name="Freeform 175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25 w 26"/>
                <a:gd name="T1" fmla="*/ 7 h 34"/>
                <a:gd name="T2" fmla="*/ 25 w 26"/>
                <a:gd name="T3" fmla="*/ 10 h 34"/>
                <a:gd name="T4" fmla="*/ 23 w 26"/>
                <a:gd name="T5" fmla="*/ 9 h 34"/>
                <a:gd name="T6" fmla="*/ 22 w 26"/>
                <a:gd name="T7" fmla="*/ 10 h 34"/>
                <a:gd name="T8" fmla="*/ 21 w 26"/>
                <a:gd name="T9" fmla="*/ 13 h 34"/>
                <a:gd name="T10" fmla="*/ 19 w 26"/>
                <a:gd name="T11" fmla="*/ 16 h 34"/>
                <a:gd name="T12" fmla="*/ 21 w 26"/>
                <a:gd name="T13" fmla="*/ 18 h 34"/>
                <a:gd name="T14" fmla="*/ 19 w 26"/>
                <a:gd name="T15" fmla="*/ 18 h 34"/>
                <a:gd name="T16" fmla="*/ 21 w 26"/>
                <a:gd name="T17" fmla="*/ 22 h 34"/>
                <a:gd name="T18" fmla="*/ 21 w 26"/>
                <a:gd name="T19" fmla="*/ 24 h 34"/>
                <a:gd name="T20" fmla="*/ 19 w 26"/>
                <a:gd name="T21" fmla="*/ 24 h 34"/>
                <a:gd name="T22" fmla="*/ 19 w 26"/>
                <a:gd name="T23" fmla="*/ 25 h 34"/>
                <a:gd name="T24" fmla="*/ 18 w 26"/>
                <a:gd name="T25" fmla="*/ 26 h 34"/>
                <a:gd name="T26" fmla="*/ 16 w 26"/>
                <a:gd name="T27" fmla="*/ 28 h 34"/>
                <a:gd name="T28" fmla="*/ 18 w 26"/>
                <a:gd name="T29" fmla="*/ 28 h 34"/>
                <a:gd name="T30" fmla="*/ 18 w 26"/>
                <a:gd name="T31" fmla="*/ 29 h 34"/>
                <a:gd name="T32" fmla="*/ 16 w 26"/>
                <a:gd name="T33" fmla="*/ 29 h 34"/>
                <a:gd name="T34" fmla="*/ 15 w 26"/>
                <a:gd name="T35" fmla="*/ 32 h 34"/>
                <a:gd name="T36" fmla="*/ 13 w 26"/>
                <a:gd name="T37" fmla="*/ 34 h 34"/>
                <a:gd name="T38" fmla="*/ 13 w 26"/>
                <a:gd name="T39" fmla="*/ 32 h 34"/>
                <a:gd name="T40" fmla="*/ 12 w 26"/>
                <a:gd name="T41" fmla="*/ 31 h 34"/>
                <a:gd name="T42" fmla="*/ 9 w 26"/>
                <a:gd name="T43" fmla="*/ 26 h 34"/>
                <a:gd name="T44" fmla="*/ 7 w 26"/>
                <a:gd name="T45" fmla="*/ 24 h 34"/>
                <a:gd name="T46" fmla="*/ 6 w 26"/>
                <a:gd name="T47" fmla="*/ 22 h 34"/>
                <a:gd name="T48" fmla="*/ 4 w 26"/>
                <a:gd name="T49" fmla="*/ 21 h 34"/>
                <a:gd name="T50" fmla="*/ 1 w 26"/>
                <a:gd name="T51" fmla="*/ 19 h 34"/>
                <a:gd name="T52" fmla="*/ 0 w 26"/>
                <a:gd name="T53" fmla="*/ 18 h 34"/>
                <a:gd name="T54" fmla="*/ 6 w 26"/>
                <a:gd name="T55" fmla="*/ 18 h 34"/>
                <a:gd name="T56" fmla="*/ 7 w 26"/>
                <a:gd name="T57" fmla="*/ 18 h 34"/>
                <a:gd name="T58" fmla="*/ 10 w 26"/>
                <a:gd name="T59" fmla="*/ 21 h 34"/>
                <a:gd name="T60" fmla="*/ 10 w 26"/>
                <a:gd name="T61" fmla="*/ 22 h 34"/>
                <a:gd name="T62" fmla="*/ 12 w 26"/>
                <a:gd name="T63" fmla="*/ 25 h 34"/>
                <a:gd name="T64" fmla="*/ 12 w 26"/>
                <a:gd name="T65" fmla="*/ 24 h 34"/>
                <a:gd name="T66" fmla="*/ 12 w 26"/>
                <a:gd name="T67" fmla="*/ 22 h 34"/>
                <a:gd name="T68" fmla="*/ 15 w 26"/>
                <a:gd name="T69" fmla="*/ 18 h 34"/>
                <a:gd name="T70" fmla="*/ 19 w 26"/>
                <a:gd name="T71" fmla="*/ 15 h 34"/>
                <a:gd name="T72" fmla="*/ 21 w 26"/>
                <a:gd name="T73" fmla="*/ 7 h 34"/>
                <a:gd name="T74" fmla="*/ 21 w 26"/>
                <a:gd name="T75" fmla="*/ 6 h 34"/>
                <a:gd name="T76" fmla="*/ 21 w 26"/>
                <a:gd name="T77" fmla="*/ 1 h 34"/>
                <a:gd name="T78" fmla="*/ 21 w 26"/>
                <a:gd name="T79" fmla="*/ 0 h 34"/>
                <a:gd name="T80" fmla="*/ 22 w 26"/>
                <a:gd name="T81" fmla="*/ 0 h 34"/>
                <a:gd name="T82" fmla="*/ 23 w 26"/>
                <a:gd name="T83" fmla="*/ 0 h 34"/>
                <a:gd name="T84" fmla="*/ 25 w 26"/>
                <a:gd name="T85" fmla="*/ 3 h 34"/>
                <a:gd name="T86" fmla="*/ 26 w 26"/>
                <a:gd name="T87" fmla="*/ 4 h 34"/>
                <a:gd name="T88" fmla="*/ 25 w 26"/>
                <a:gd name="T89" fmla="*/ 6 h 34"/>
                <a:gd name="T90" fmla="*/ 25 w 26"/>
                <a:gd name="T91" fmla="*/ 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"/>
                <a:gd name="T139" fmla="*/ 0 h 34"/>
                <a:gd name="T140" fmla="*/ 26 w 26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" h="34">
                  <a:moveTo>
                    <a:pt x="25" y="7"/>
                  </a:moveTo>
                  <a:lnTo>
                    <a:pt x="25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5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5" name="Freeform 176"/>
            <p:cNvSpPr>
              <a:spLocks/>
            </p:cNvSpPr>
            <p:nvPr/>
          </p:nvSpPr>
          <p:spPr bwMode="auto">
            <a:xfrm>
              <a:off x="2469" y="352"/>
              <a:ext cx="6" cy="12"/>
            </a:xfrm>
            <a:custGeom>
              <a:avLst/>
              <a:gdLst>
                <a:gd name="T0" fmla="*/ 1 w 6"/>
                <a:gd name="T1" fmla="*/ 2 h 12"/>
                <a:gd name="T2" fmla="*/ 3 w 6"/>
                <a:gd name="T3" fmla="*/ 3 h 12"/>
                <a:gd name="T4" fmla="*/ 4 w 6"/>
                <a:gd name="T5" fmla="*/ 2 h 12"/>
                <a:gd name="T6" fmla="*/ 6 w 6"/>
                <a:gd name="T7" fmla="*/ 3 h 12"/>
                <a:gd name="T8" fmla="*/ 4 w 6"/>
                <a:gd name="T9" fmla="*/ 5 h 12"/>
                <a:gd name="T10" fmla="*/ 6 w 6"/>
                <a:gd name="T11" fmla="*/ 6 h 12"/>
                <a:gd name="T12" fmla="*/ 6 w 6"/>
                <a:gd name="T13" fmla="*/ 8 h 12"/>
                <a:gd name="T14" fmla="*/ 4 w 6"/>
                <a:gd name="T15" fmla="*/ 12 h 12"/>
                <a:gd name="T16" fmla="*/ 4 w 6"/>
                <a:gd name="T17" fmla="*/ 9 h 12"/>
                <a:gd name="T18" fmla="*/ 1 w 6"/>
                <a:gd name="T19" fmla="*/ 8 h 12"/>
                <a:gd name="T20" fmla="*/ 3 w 6"/>
                <a:gd name="T21" fmla="*/ 6 h 12"/>
                <a:gd name="T22" fmla="*/ 1 w 6"/>
                <a:gd name="T23" fmla="*/ 6 h 12"/>
                <a:gd name="T24" fmla="*/ 0 w 6"/>
                <a:gd name="T25" fmla="*/ 6 h 12"/>
                <a:gd name="T26" fmla="*/ 0 w 6"/>
                <a:gd name="T27" fmla="*/ 8 h 12"/>
                <a:gd name="T28" fmla="*/ 0 w 6"/>
                <a:gd name="T29" fmla="*/ 0 h 12"/>
                <a:gd name="T30" fmla="*/ 1 w 6"/>
                <a:gd name="T31" fmla="*/ 0 h 12"/>
                <a:gd name="T32" fmla="*/ 1 w 6"/>
                <a:gd name="T33" fmla="*/ 2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12"/>
                <a:gd name="T53" fmla="*/ 6 w 6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12">
                  <a:moveTo>
                    <a:pt x="1" y="2"/>
                  </a:moveTo>
                  <a:lnTo>
                    <a:pt x="3" y="3"/>
                  </a:lnTo>
                  <a:lnTo>
                    <a:pt x="4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6" name="Freeform 177"/>
            <p:cNvSpPr>
              <a:spLocks/>
            </p:cNvSpPr>
            <p:nvPr/>
          </p:nvSpPr>
          <p:spPr bwMode="auto">
            <a:xfrm>
              <a:off x="2456" y="345"/>
              <a:ext cx="5" cy="4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4 h 4"/>
                <a:gd name="T4" fmla="*/ 4 w 5"/>
                <a:gd name="T5" fmla="*/ 4 h 4"/>
                <a:gd name="T6" fmla="*/ 3 w 5"/>
                <a:gd name="T7" fmla="*/ 4 h 4"/>
                <a:gd name="T8" fmla="*/ 0 w 5"/>
                <a:gd name="T9" fmla="*/ 4 h 4"/>
                <a:gd name="T10" fmla="*/ 0 w 5"/>
                <a:gd name="T11" fmla="*/ 1 h 4"/>
                <a:gd name="T12" fmla="*/ 1 w 5"/>
                <a:gd name="T13" fmla="*/ 1 h 4"/>
                <a:gd name="T14" fmla="*/ 3 w 5"/>
                <a:gd name="T15" fmla="*/ 0 h 4"/>
                <a:gd name="T16" fmla="*/ 3 w 5"/>
                <a:gd name="T17" fmla="*/ 1 h 4"/>
                <a:gd name="T18" fmla="*/ 5 w 5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4"/>
                <a:gd name="T32" fmla="*/ 5 w 5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4">
                  <a:moveTo>
                    <a:pt x="5" y="3"/>
                  </a:moveTo>
                  <a:lnTo>
                    <a:pt x="5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7" name="Freeform 178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3 w 5"/>
                <a:gd name="T1" fmla="*/ 7 h 8"/>
                <a:gd name="T2" fmla="*/ 2 w 5"/>
                <a:gd name="T3" fmla="*/ 8 h 8"/>
                <a:gd name="T4" fmla="*/ 0 w 5"/>
                <a:gd name="T5" fmla="*/ 8 h 8"/>
                <a:gd name="T6" fmla="*/ 0 w 5"/>
                <a:gd name="T7" fmla="*/ 7 h 8"/>
                <a:gd name="T8" fmla="*/ 0 w 5"/>
                <a:gd name="T9" fmla="*/ 5 h 8"/>
                <a:gd name="T10" fmla="*/ 2 w 5"/>
                <a:gd name="T11" fmla="*/ 3 h 8"/>
                <a:gd name="T12" fmla="*/ 2 w 5"/>
                <a:gd name="T13" fmla="*/ 1 h 8"/>
                <a:gd name="T14" fmla="*/ 2 w 5"/>
                <a:gd name="T15" fmla="*/ 0 h 8"/>
                <a:gd name="T16" fmla="*/ 5 w 5"/>
                <a:gd name="T17" fmla="*/ 0 h 8"/>
                <a:gd name="T18" fmla="*/ 5 w 5"/>
                <a:gd name="T19" fmla="*/ 1 h 8"/>
                <a:gd name="T20" fmla="*/ 5 w 5"/>
                <a:gd name="T21" fmla="*/ 5 h 8"/>
                <a:gd name="T22" fmla="*/ 3 w 5"/>
                <a:gd name="T23" fmla="*/ 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3" y="7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8" name="Freeform 179"/>
            <p:cNvSpPr>
              <a:spLocks/>
            </p:cNvSpPr>
            <p:nvPr/>
          </p:nvSpPr>
          <p:spPr bwMode="auto">
            <a:xfrm>
              <a:off x="2419" y="318"/>
              <a:ext cx="7" cy="11"/>
            </a:xfrm>
            <a:custGeom>
              <a:avLst/>
              <a:gdLst>
                <a:gd name="T0" fmla="*/ 4 w 7"/>
                <a:gd name="T1" fmla="*/ 0 h 11"/>
                <a:gd name="T2" fmla="*/ 7 w 7"/>
                <a:gd name="T3" fmla="*/ 5 h 11"/>
                <a:gd name="T4" fmla="*/ 7 w 7"/>
                <a:gd name="T5" fmla="*/ 9 h 11"/>
                <a:gd name="T6" fmla="*/ 7 w 7"/>
                <a:gd name="T7" fmla="*/ 11 h 11"/>
                <a:gd name="T8" fmla="*/ 6 w 7"/>
                <a:gd name="T9" fmla="*/ 9 h 11"/>
                <a:gd name="T10" fmla="*/ 4 w 7"/>
                <a:gd name="T11" fmla="*/ 6 h 11"/>
                <a:gd name="T12" fmla="*/ 6 w 7"/>
                <a:gd name="T13" fmla="*/ 5 h 11"/>
                <a:gd name="T14" fmla="*/ 4 w 7"/>
                <a:gd name="T15" fmla="*/ 3 h 11"/>
                <a:gd name="T16" fmla="*/ 3 w 7"/>
                <a:gd name="T17" fmla="*/ 5 h 11"/>
                <a:gd name="T18" fmla="*/ 0 w 7"/>
                <a:gd name="T19" fmla="*/ 5 h 11"/>
                <a:gd name="T20" fmla="*/ 1 w 7"/>
                <a:gd name="T21" fmla="*/ 2 h 11"/>
                <a:gd name="T22" fmla="*/ 3 w 7"/>
                <a:gd name="T23" fmla="*/ 2 h 11"/>
                <a:gd name="T24" fmla="*/ 4 w 7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1"/>
                <a:gd name="T41" fmla="*/ 7 w 7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1">
                  <a:moveTo>
                    <a:pt x="4" y="0"/>
                  </a:move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9" name="Freeform 180"/>
            <p:cNvSpPr>
              <a:spLocks/>
            </p:cNvSpPr>
            <p:nvPr/>
          </p:nvSpPr>
          <p:spPr bwMode="auto">
            <a:xfrm>
              <a:off x="2398" y="302"/>
              <a:ext cx="9" cy="6"/>
            </a:xfrm>
            <a:custGeom>
              <a:avLst/>
              <a:gdLst>
                <a:gd name="T0" fmla="*/ 6 w 9"/>
                <a:gd name="T1" fmla="*/ 6 h 6"/>
                <a:gd name="T2" fmla="*/ 2 w 9"/>
                <a:gd name="T3" fmla="*/ 6 h 6"/>
                <a:gd name="T4" fmla="*/ 2 w 9"/>
                <a:gd name="T5" fmla="*/ 2 h 6"/>
                <a:gd name="T6" fmla="*/ 0 w 9"/>
                <a:gd name="T7" fmla="*/ 2 h 6"/>
                <a:gd name="T8" fmla="*/ 0 w 9"/>
                <a:gd name="T9" fmla="*/ 0 h 6"/>
                <a:gd name="T10" fmla="*/ 6 w 9"/>
                <a:gd name="T11" fmla="*/ 3 h 6"/>
                <a:gd name="T12" fmla="*/ 9 w 9"/>
                <a:gd name="T13" fmla="*/ 5 h 6"/>
                <a:gd name="T14" fmla="*/ 6 w 9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6"/>
                <a:gd name="T26" fmla="*/ 9 w 9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6">
                  <a:moveTo>
                    <a:pt x="6" y="6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3"/>
                  </a:lnTo>
                  <a:lnTo>
                    <a:pt x="9" y="5"/>
                  </a:lnTo>
                  <a:lnTo>
                    <a:pt x="6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0" name="Freeform 181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11 w 11"/>
                <a:gd name="T5" fmla="*/ 6 h 8"/>
                <a:gd name="T6" fmla="*/ 6 w 11"/>
                <a:gd name="T7" fmla="*/ 8 h 8"/>
                <a:gd name="T8" fmla="*/ 2 w 11"/>
                <a:gd name="T9" fmla="*/ 6 h 8"/>
                <a:gd name="T10" fmla="*/ 2 w 11"/>
                <a:gd name="T11" fmla="*/ 3 h 8"/>
                <a:gd name="T12" fmla="*/ 0 w 11"/>
                <a:gd name="T13" fmla="*/ 2 h 8"/>
                <a:gd name="T14" fmla="*/ 2 w 11"/>
                <a:gd name="T15" fmla="*/ 2 h 8"/>
                <a:gd name="T16" fmla="*/ 3 w 11"/>
                <a:gd name="T17" fmla="*/ 3 h 8"/>
                <a:gd name="T18" fmla="*/ 5 w 11"/>
                <a:gd name="T19" fmla="*/ 2 h 8"/>
                <a:gd name="T20" fmla="*/ 6 w 11"/>
                <a:gd name="T21" fmla="*/ 3 h 8"/>
                <a:gd name="T22" fmla="*/ 8 w 11"/>
                <a:gd name="T23" fmla="*/ 3 h 8"/>
                <a:gd name="T24" fmla="*/ 6 w 11"/>
                <a:gd name="T25" fmla="*/ 0 h 8"/>
                <a:gd name="T26" fmla="*/ 8 w 11"/>
                <a:gd name="T27" fmla="*/ 0 h 8"/>
                <a:gd name="T28" fmla="*/ 9 w 11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"/>
                <a:gd name="T47" fmla="*/ 11 w 11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1" name="Freeform 18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2" name="Freeform 183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3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3" name="Freeform 184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6 w 6"/>
                <a:gd name="T1" fmla="*/ 4 h 6"/>
                <a:gd name="T2" fmla="*/ 4 w 6"/>
                <a:gd name="T3" fmla="*/ 6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4" name="Freeform 185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3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5" name="Freeform 186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3 w 3"/>
                <a:gd name="T1" fmla="*/ 5 h 7"/>
                <a:gd name="T2" fmla="*/ 1 w 3"/>
                <a:gd name="T3" fmla="*/ 7 h 7"/>
                <a:gd name="T4" fmla="*/ 0 w 3"/>
                <a:gd name="T5" fmla="*/ 7 h 7"/>
                <a:gd name="T6" fmla="*/ 0 w 3"/>
                <a:gd name="T7" fmla="*/ 6 h 7"/>
                <a:gd name="T8" fmla="*/ 1 w 3"/>
                <a:gd name="T9" fmla="*/ 5 h 7"/>
                <a:gd name="T10" fmla="*/ 1 w 3"/>
                <a:gd name="T11" fmla="*/ 2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3" y="5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6" name="Freeform 187"/>
            <p:cNvSpPr>
              <a:spLocks/>
            </p:cNvSpPr>
            <p:nvPr/>
          </p:nvSpPr>
          <p:spPr bwMode="auto">
            <a:xfrm>
              <a:off x="2339" y="171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3 w 5"/>
                <a:gd name="T5" fmla="*/ 2 h 2"/>
                <a:gd name="T6" fmla="*/ 0 w 5"/>
                <a:gd name="T7" fmla="*/ 0 h 2"/>
                <a:gd name="T8" fmla="*/ 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"/>
                <a:gd name="T17" fmla="*/ 5 w 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7" name="Freeform 188"/>
            <p:cNvSpPr>
              <a:spLocks/>
            </p:cNvSpPr>
            <p:nvPr/>
          </p:nvSpPr>
          <p:spPr bwMode="auto">
            <a:xfrm>
              <a:off x="2334" y="160"/>
              <a:ext cx="5" cy="6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3 h 6"/>
                <a:gd name="T4" fmla="*/ 5 w 5"/>
                <a:gd name="T5" fmla="*/ 3 h 6"/>
                <a:gd name="T6" fmla="*/ 5 w 5"/>
                <a:gd name="T7" fmla="*/ 6 h 6"/>
                <a:gd name="T8" fmla="*/ 4 w 5"/>
                <a:gd name="T9" fmla="*/ 6 h 6"/>
                <a:gd name="T10" fmla="*/ 4 w 5"/>
                <a:gd name="T11" fmla="*/ 4 h 6"/>
                <a:gd name="T12" fmla="*/ 3 w 5"/>
                <a:gd name="T13" fmla="*/ 1 h 6"/>
                <a:gd name="T14" fmla="*/ 0 w 5"/>
                <a:gd name="T15" fmla="*/ 3 h 6"/>
                <a:gd name="T16" fmla="*/ 1 w 5"/>
                <a:gd name="T17" fmla="*/ 1 h 6"/>
                <a:gd name="T18" fmla="*/ 1 w 5"/>
                <a:gd name="T19" fmla="*/ 0 h 6"/>
                <a:gd name="T20" fmla="*/ 3 w 5"/>
                <a:gd name="T21" fmla="*/ 0 h 6"/>
                <a:gd name="T22" fmla="*/ 4 w 5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6"/>
                <a:gd name="T38" fmla="*/ 5 w 5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6">
                  <a:moveTo>
                    <a:pt x="4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8" name="Freeform 189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3 w 3"/>
                <a:gd name="T7" fmla="*/ 0 h 5"/>
                <a:gd name="T8" fmla="*/ 3 w 3"/>
                <a:gd name="T9" fmla="*/ 2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5"/>
                <a:gd name="T17" fmla="*/ 3 w 3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5">
                  <a:moveTo>
                    <a:pt x="3" y="2"/>
                  </a:moveTo>
                  <a:lnTo>
                    <a:pt x="2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6934200" y="914400"/>
            <a:ext cx="685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Diana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67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7315200" y="12049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Sava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6705600" y="16621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Sofia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49</a:t>
            </a:r>
          </a:p>
        </p:txBody>
      </p:sp>
      <p:sp>
        <p:nvSpPr>
          <p:cNvPr id="234" name="TextBox 233"/>
          <p:cNvSpPr txBox="1"/>
          <p:nvPr/>
        </p:nvSpPr>
        <p:spPr>
          <a:xfrm>
            <a:off x="7162800" y="2728913"/>
            <a:ext cx="1066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Analanjirofo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62</a:t>
            </a:r>
          </a:p>
        </p:txBody>
      </p:sp>
      <p:sp>
        <p:nvSpPr>
          <p:cNvPr id="235" name="TextBox 234"/>
          <p:cNvSpPr txBox="1"/>
          <p:nvPr/>
        </p:nvSpPr>
        <p:spPr>
          <a:xfrm>
            <a:off x="6934200" y="3657600"/>
            <a:ext cx="990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55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6705600" y="4481513"/>
            <a:ext cx="914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Vatovavy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Fitovinany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67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6324600" y="5319713"/>
            <a:ext cx="914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64</a:t>
            </a:r>
          </a:p>
        </p:txBody>
      </p:sp>
      <p:sp>
        <p:nvSpPr>
          <p:cNvPr id="238" name="TextBox 237"/>
          <p:cNvSpPr txBox="1"/>
          <p:nvPr/>
        </p:nvSpPr>
        <p:spPr>
          <a:xfrm>
            <a:off x="5867400" y="6005513"/>
            <a:ext cx="609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Anosy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61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5257800" y="62341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Androy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65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4648200" y="5167313"/>
            <a:ext cx="990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Andrefana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sp>
        <p:nvSpPr>
          <p:cNvPr id="241" name="TextBox 240"/>
          <p:cNvSpPr txBox="1"/>
          <p:nvPr/>
        </p:nvSpPr>
        <p:spPr>
          <a:xfrm>
            <a:off x="5029200" y="41767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Menabe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67</a:t>
            </a:r>
          </a:p>
        </p:txBody>
      </p:sp>
      <p:sp>
        <p:nvSpPr>
          <p:cNvPr id="242" name="TextBox 241"/>
          <p:cNvSpPr txBox="1"/>
          <p:nvPr/>
        </p:nvSpPr>
        <p:spPr>
          <a:xfrm>
            <a:off x="4953000" y="28051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Melaky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47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5638800" y="21955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Boeny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65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6019800" y="25908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Betsiboka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25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3962400" y="2271713"/>
            <a:ext cx="990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Analamanga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36</a:t>
            </a:r>
          </a:p>
        </p:txBody>
      </p:sp>
      <p:cxnSp>
        <p:nvCxnSpPr>
          <p:cNvPr id="246" name="Straight Connector 245"/>
          <p:cNvCxnSpPr/>
          <p:nvPr/>
        </p:nvCxnSpPr>
        <p:spPr>
          <a:xfrm>
            <a:off x="4876800" y="2500313"/>
            <a:ext cx="1676400" cy="76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TextBox 246"/>
          <p:cNvSpPr txBox="1"/>
          <p:nvPr/>
        </p:nvSpPr>
        <p:spPr>
          <a:xfrm>
            <a:off x="7772400" y="1981200"/>
            <a:ext cx="914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Alaotra</a:t>
            </a:r>
            <a:r>
              <a:rPr lang="en-US" sz="1200" b="1" dirty="0">
                <a:latin typeface="+mn-lt"/>
                <a:cs typeface="+mn-cs"/>
              </a:rPr>
              <a:t> </a:t>
            </a:r>
            <a:r>
              <a:rPr lang="en-US" sz="1200" b="1" dirty="0" err="1">
                <a:latin typeface="+mn-lt"/>
                <a:cs typeface="+mn-cs"/>
              </a:rPr>
              <a:t>Mangoro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50</a:t>
            </a:r>
          </a:p>
        </p:txBody>
      </p:sp>
      <p:cxnSp>
        <p:nvCxnSpPr>
          <p:cNvPr id="248" name="Straight Connector 247"/>
          <p:cNvCxnSpPr/>
          <p:nvPr/>
        </p:nvCxnSpPr>
        <p:spPr>
          <a:xfrm rot="10800000" flipV="1">
            <a:off x="6934200" y="2347913"/>
            <a:ext cx="990600" cy="685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TextBox 248"/>
          <p:cNvSpPr txBox="1"/>
          <p:nvPr/>
        </p:nvSpPr>
        <p:spPr>
          <a:xfrm>
            <a:off x="6096000" y="3424238"/>
            <a:ext cx="53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Itasy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39</a:t>
            </a:r>
          </a:p>
        </p:txBody>
      </p:sp>
      <p:cxnSp>
        <p:nvCxnSpPr>
          <p:cNvPr id="250" name="Straight Connector 249"/>
          <p:cNvCxnSpPr/>
          <p:nvPr/>
        </p:nvCxnSpPr>
        <p:spPr>
          <a:xfrm>
            <a:off x="4953000" y="3871913"/>
            <a:ext cx="13716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Box 250"/>
          <p:cNvSpPr txBox="1"/>
          <p:nvPr/>
        </p:nvSpPr>
        <p:spPr>
          <a:xfrm>
            <a:off x="7239000" y="4100513"/>
            <a:ext cx="1295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Amoron’i</a:t>
            </a:r>
            <a:r>
              <a:rPr lang="en-US" sz="1200" b="1" dirty="0">
                <a:latin typeface="+mn-lt"/>
                <a:cs typeface="+mn-cs"/>
              </a:rPr>
              <a:t> Mania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39</a:t>
            </a:r>
          </a:p>
        </p:txBody>
      </p:sp>
      <p:cxnSp>
        <p:nvCxnSpPr>
          <p:cNvPr id="252" name="Straight Connector 251"/>
          <p:cNvCxnSpPr/>
          <p:nvPr/>
        </p:nvCxnSpPr>
        <p:spPr>
          <a:xfrm rot="10800000" flipV="1">
            <a:off x="6248400" y="4252913"/>
            <a:ext cx="10668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TextBox 252"/>
          <p:cNvSpPr txBox="1"/>
          <p:nvPr/>
        </p:nvSpPr>
        <p:spPr>
          <a:xfrm>
            <a:off x="5715000" y="4476750"/>
            <a:ext cx="990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Haute</a:t>
            </a: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Matsiatra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48</a:t>
            </a:r>
          </a:p>
        </p:txBody>
      </p:sp>
      <p:sp>
        <p:nvSpPr>
          <p:cNvPr id="254" name="TextBox 253"/>
          <p:cNvSpPr txBox="1"/>
          <p:nvPr/>
        </p:nvSpPr>
        <p:spPr>
          <a:xfrm>
            <a:off x="5486400" y="5043488"/>
            <a:ext cx="9906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Ihorombe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50</a:t>
            </a:r>
          </a:p>
        </p:txBody>
      </p:sp>
      <p:sp>
        <p:nvSpPr>
          <p:cNvPr id="255" name="TextBox 254"/>
          <p:cNvSpPr txBox="1"/>
          <p:nvPr/>
        </p:nvSpPr>
        <p:spPr>
          <a:xfrm>
            <a:off x="3962400" y="3033713"/>
            <a:ext cx="914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Bongolava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40</a:t>
            </a:r>
          </a:p>
        </p:txBody>
      </p:sp>
      <p:cxnSp>
        <p:nvCxnSpPr>
          <p:cNvPr id="256" name="Straight Connector 255"/>
          <p:cNvCxnSpPr/>
          <p:nvPr/>
        </p:nvCxnSpPr>
        <p:spPr>
          <a:xfrm>
            <a:off x="4724400" y="3186113"/>
            <a:ext cx="12192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7" name="TextBox 256"/>
          <p:cNvSpPr txBox="1"/>
          <p:nvPr/>
        </p:nvSpPr>
        <p:spPr>
          <a:xfrm>
            <a:off x="3886200" y="3729038"/>
            <a:ext cx="1143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Vakinankaratra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35</a:t>
            </a:r>
          </a:p>
        </p:txBody>
      </p:sp>
      <p:sp>
        <p:nvSpPr>
          <p:cNvPr id="258" name="TextBox 257"/>
          <p:cNvSpPr txBox="1"/>
          <p:nvPr/>
        </p:nvSpPr>
        <p:spPr>
          <a:xfrm>
            <a:off x="1219200" y="4191000"/>
            <a:ext cx="2057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Madagascar</a:t>
            </a:r>
          </a:p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50%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9"/>
          <p:cNvGraphicFramePr>
            <a:graphicFrameLocks noChangeAspect="1"/>
          </p:cNvGraphicFramePr>
          <p:nvPr/>
        </p:nvGraphicFramePr>
        <p:xfrm>
          <a:off x="228600" y="1600200"/>
          <a:ext cx="8534400" cy="5086350"/>
        </p:xfrm>
        <a:graphic>
          <a:graphicData uri="http://schemas.openxmlformats.org/presentationml/2006/ole">
            <p:oleObj spid="_x0000_s12290" r:id="rId3" imgW="8535140" imgH="5084505" progId="Excel.Sheet.8">
              <p:embed/>
            </p:oleObj>
          </a:graphicData>
        </a:graphic>
      </p:graphicFrame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r>
              <a:rPr lang="en-US" smtClean="0"/>
              <a:t>Prévalence de l’anémie </a:t>
            </a:r>
            <a:br>
              <a:rPr lang="en-US" smtClean="0"/>
            </a:br>
            <a:r>
              <a:rPr lang="en-US" smtClean="0"/>
              <a:t>chez les femmes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4648200" y="57150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36 %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4343400" y="45720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31 %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648200" y="19812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35 %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0" y="5257800"/>
            <a:ext cx="1447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de femmes de 15-49 </a:t>
            </a:r>
            <a:r>
              <a:rPr lang="en-US" sz="1800" i="1" dirty="0" err="1">
                <a:latin typeface="+mn-lt"/>
                <a:cs typeface="+mn-cs"/>
              </a:rPr>
              <a:t>ans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anémiées</a:t>
            </a:r>
            <a:endParaRPr lang="en-US" sz="1800" i="1" dirty="0"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810000" y="32766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23 %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9"/>
          <p:cNvGraphicFramePr>
            <a:graphicFrameLocks noChangeAspect="1"/>
          </p:cNvGraphicFramePr>
          <p:nvPr/>
        </p:nvGraphicFramePr>
        <p:xfrm>
          <a:off x="228600" y="1600200"/>
          <a:ext cx="8534400" cy="5086350"/>
        </p:xfrm>
        <a:graphic>
          <a:graphicData uri="http://schemas.openxmlformats.org/presentationml/2006/ole">
            <p:oleObj spid="_x0000_s13314" r:id="rId3" imgW="8535140" imgH="5084505" progId="Excel.Sheet.8">
              <p:embed/>
            </p:oleObj>
          </a:graphicData>
        </a:graphic>
      </p:graphicFrame>
      <p:sp>
        <p:nvSpPr>
          <p:cNvPr id="13315" name="Title 6"/>
          <p:cNvSpPr>
            <a:spLocks noGrp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r>
              <a:rPr lang="en-US" smtClean="0"/>
              <a:t>Prévalence de l’anémie </a:t>
            </a:r>
            <a:br>
              <a:rPr lang="en-US" smtClean="0"/>
            </a:br>
            <a:r>
              <a:rPr lang="en-US" smtClean="0"/>
              <a:t>chez les hommes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6705600" y="57912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34 %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562600" y="4572000"/>
            <a:ext cx="788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25 %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746875" y="2057400"/>
            <a:ext cx="720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35%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0" y="4514850"/>
            <a:ext cx="1371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d’hommes</a:t>
            </a:r>
            <a:r>
              <a:rPr lang="en-US" sz="1800" i="1" dirty="0">
                <a:latin typeface="+mn-lt"/>
                <a:cs typeface="+mn-cs"/>
              </a:rPr>
              <a:t> de 15-49 </a:t>
            </a:r>
            <a:r>
              <a:rPr lang="en-US" sz="1800" i="1" dirty="0" err="1">
                <a:latin typeface="+mn-lt"/>
                <a:cs typeface="+mn-cs"/>
              </a:rPr>
              <a:t>ans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anémiés</a:t>
            </a:r>
            <a:endParaRPr lang="en-US" sz="1800" i="1" dirty="0"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495800" y="3276600"/>
            <a:ext cx="720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b="1" dirty="0">
                <a:latin typeface="+mn-lt"/>
                <a:cs typeface="+mn-cs"/>
              </a:rPr>
              <a:t>17%</a:t>
            </a:r>
          </a:p>
        </p:txBody>
      </p:sp>
      <p:sp>
        <p:nvSpPr>
          <p:cNvPr id="13321" name="TextBox 1"/>
          <p:cNvSpPr txBox="1">
            <a:spLocks noChangeArrowheads="1"/>
          </p:cNvSpPr>
          <p:nvPr/>
        </p:nvSpPr>
        <p:spPr bwMode="auto">
          <a:xfrm>
            <a:off x="2057400" y="3276600"/>
            <a:ext cx="304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>
                <a:latin typeface="Calibri" pitchFamily="34" charset="0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r>
              <a:rPr lang="fr-HT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Pr</a:t>
            </a:r>
            <a:r>
              <a:rPr lang="fr-HT" sz="2800" smtClean="0">
                <a:cs typeface="Calibri" pitchFamily="34" charset="0"/>
              </a:rPr>
              <a:t>ès des deux tiers (</a:t>
            </a:r>
            <a:r>
              <a:rPr lang="fr-HT" sz="2800" b="1" smtClean="0">
                <a:solidFill>
                  <a:schemeClr val="tx2"/>
                </a:solidFill>
                <a:cs typeface="Calibri" pitchFamily="34" charset="0"/>
              </a:rPr>
              <a:t>72 %) </a:t>
            </a:r>
            <a:r>
              <a:rPr lang="fr-HT" sz="2800" smtClean="0"/>
              <a:t>des enfants ont été allaités dans l’heure qui a suivi la naissance.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La moitié (</a:t>
            </a:r>
            <a:r>
              <a:rPr lang="fr-HT" sz="2800" b="1" smtClean="0">
                <a:solidFill>
                  <a:schemeClr val="tx2"/>
                </a:solidFill>
              </a:rPr>
              <a:t>55 %</a:t>
            </a:r>
            <a:r>
              <a:rPr lang="fr-HT" sz="2800" smtClean="0"/>
              <a:t>) des enfants de moins de 6 mois sont </a:t>
            </a:r>
            <a:r>
              <a:rPr lang="fr-HT" sz="2800" b="1" smtClean="0"/>
              <a:t>allaités exclusivement</a:t>
            </a:r>
            <a:r>
              <a:rPr lang="fr-HT" sz="2800" smtClean="0"/>
              <a:t>.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b="1" smtClean="0">
                <a:solidFill>
                  <a:schemeClr val="tx2"/>
                </a:solidFill>
              </a:rPr>
              <a:t>50 % </a:t>
            </a:r>
            <a:r>
              <a:rPr lang="fr-HT" sz="2800" smtClean="0"/>
              <a:t>des enfants moins de 5 ans souffrent  d’</a:t>
            </a:r>
            <a:r>
              <a:rPr lang="fr-HT" sz="2800" b="1" smtClean="0"/>
              <a:t>une malnutrition chronique </a:t>
            </a:r>
            <a:r>
              <a:rPr lang="fr-HT" sz="2800" smtClean="0"/>
              <a:t>(un retard de croissance).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La moitié des enfants de moins de 5 ans souffrent d’</a:t>
            </a:r>
            <a:r>
              <a:rPr lang="fr-HT" sz="2800" b="1" smtClean="0"/>
              <a:t>anémie</a:t>
            </a:r>
            <a:r>
              <a:rPr lang="fr-HT" sz="2800" smtClean="0"/>
              <a:t>.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smtClean="0"/>
              <a:t>Plus d’un tiers (</a:t>
            </a:r>
            <a:r>
              <a:rPr lang="fr-HT" sz="2800" b="1" smtClean="0">
                <a:solidFill>
                  <a:schemeClr val="tx2"/>
                </a:solidFill>
              </a:rPr>
              <a:t>35 %</a:t>
            </a:r>
            <a:r>
              <a:rPr lang="fr-HT" sz="2800" smtClean="0"/>
              <a:t>) des femmes souffrent d’</a:t>
            </a:r>
            <a:r>
              <a:rPr lang="fr-HT" sz="2800" b="1" smtClean="0"/>
              <a:t>anémie</a:t>
            </a:r>
            <a:r>
              <a:rPr lang="fr-HT" sz="2800" smtClean="0"/>
              <a:t>. </a:t>
            </a:r>
          </a:p>
          <a:p>
            <a:pPr>
              <a:buClr>
                <a:schemeClr val="tx1"/>
              </a:buClr>
              <a:buSzPct val="90000"/>
            </a:pPr>
            <a:r>
              <a:rPr lang="fr-HT" sz="2800" b="1" smtClean="0">
                <a:solidFill>
                  <a:schemeClr val="tx2"/>
                </a:solidFill>
              </a:rPr>
              <a:t>35 % </a:t>
            </a:r>
            <a:r>
              <a:rPr lang="fr-HT" sz="2800" smtClean="0"/>
              <a:t>des hommes souffrent d’</a:t>
            </a:r>
            <a:r>
              <a:rPr lang="fr-HT" sz="2800" b="1" smtClean="0"/>
              <a:t>anémie</a:t>
            </a:r>
            <a:r>
              <a:rPr lang="fr-HT" sz="2800" smtClean="0"/>
              <a:t>. </a:t>
            </a:r>
          </a:p>
          <a:p>
            <a:pPr>
              <a:buClr>
                <a:schemeClr val="tx1"/>
              </a:buClr>
              <a:buSzPct val="90000"/>
            </a:pPr>
            <a:endParaRPr lang="fr-HT" sz="2800" smtClean="0"/>
          </a:p>
          <a:p>
            <a:pPr>
              <a:buClr>
                <a:schemeClr val="tx1"/>
              </a:buClr>
              <a:buSzPct val="90000"/>
            </a:pPr>
            <a:endParaRPr lang="fr-HT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HT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HT" b="1" smtClean="0">
                <a:solidFill>
                  <a:schemeClr val="tx2"/>
                </a:solidFill>
              </a:rPr>
              <a:t>98</a:t>
            </a:r>
            <a:r>
              <a:rPr lang="fr-HT" smtClean="0"/>
              <a:t> </a:t>
            </a:r>
            <a:r>
              <a:rPr lang="fr-HT" b="1" smtClean="0">
                <a:solidFill>
                  <a:schemeClr val="tx2"/>
                </a:solidFill>
              </a:rPr>
              <a:t>%</a:t>
            </a:r>
            <a:r>
              <a:rPr lang="fr-HT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endParaRPr lang="fr-HT" smtClean="0"/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HT" b="1" smtClean="0">
                <a:solidFill>
                  <a:schemeClr val="tx2"/>
                </a:solidFill>
              </a:rPr>
              <a:t>72 %</a:t>
            </a:r>
            <a:r>
              <a:rPr lang="fr-HT" smtClean="0"/>
              <a:t> des enfants sont allaités dans l’heure suivant la naissance et </a:t>
            </a:r>
            <a:r>
              <a:rPr lang="fr-HT" b="1" smtClean="0">
                <a:solidFill>
                  <a:schemeClr val="tx2"/>
                </a:solidFill>
              </a:rPr>
              <a:t>24 % </a:t>
            </a:r>
            <a:r>
              <a:rPr lang="fr-HT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58200" cy="1143000"/>
          </a:xfrm>
        </p:spPr>
        <p:txBody>
          <a:bodyPr/>
          <a:lstStyle/>
          <a:p>
            <a:pPr>
              <a:defRPr/>
            </a:pPr>
            <a:r>
              <a:rPr lang="fr-HT" dirty="0">
                <a:solidFill>
                  <a:srgbClr val="A332C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fr-HT" dirty="0"/>
              <a:t>Durée </a:t>
            </a:r>
            <a:r>
              <a:rPr lang="fr-HT" dirty="0" smtClean="0"/>
              <a:t>médiane de </a:t>
            </a:r>
            <a:r>
              <a:rPr lang="fr-HT" dirty="0"/>
              <a:t>l’allaitement</a:t>
            </a:r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533400" y="1295400"/>
          <a:ext cx="8001000" cy="5332413"/>
        </p:xfrm>
        <a:graphic>
          <a:graphicData uri="http://schemas.openxmlformats.org/presentationml/2006/ole">
            <p:oleObj spid="_x0000_s1026" r:id="rId3" imgW="7998645" imgH="5328366" progId="Excel.Sheet.8">
              <p:embed/>
            </p:oleObj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0" y="1905000"/>
            <a:ext cx="1720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fr-HT" sz="3600" smtClean="0"/>
              <a:t>Durée de l’allaitement en Afrique</a:t>
            </a:r>
            <a:endParaRPr lang="en-US" sz="3600" smtClean="0"/>
          </a:p>
        </p:txBody>
      </p:sp>
      <p:graphicFrame>
        <p:nvGraphicFramePr>
          <p:cNvPr id="2050" name="Content Placeholder 4"/>
          <p:cNvGraphicFramePr>
            <a:graphicFrameLocks noGrp="1"/>
          </p:cNvGraphicFramePr>
          <p:nvPr>
            <p:ph idx="1"/>
          </p:nvPr>
        </p:nvGraphicFramePr>
        <p:xfrm>
          <a:off x="-152400" y="1219200"/>
          <a:ext cx="9677400" cy="4830763"/>
        </p:xfrm>
        <a:graphic>
          <a:graphicData uri="http://schemas.openxmlformats.org/presentationml/2006/ole">
            <p:oleObj spid="_x0000_s2050" r:id="rId4" imgW="9681287" imgH="4828450" progId="Excel.Sheet.8">
              <p:embed/>
            </p:oleObj>
          </a:graphicData>
        </a:graphic>
      </p:graphicFrame>
      <p:sp>
        <p:nvSpPr>
          <p:cNvPr id="6" name="Left Arrow 5"/>
          <p:cNvSpPr/>
          <p:nvPr/>
        </p:nvSpPr>
        <p:spPr>
          <a:xfrm>
            <a:off x="7162800" y="2590800"/>
            <a:ext cx="762000" cy="381001"/>
          </a:xfrm>
          <a:prstGeom prst="leftArrow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en-US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6934200" y="5638800"/>
            <a:ext cx="205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+mn-lt"/>
                <a:cs typeface="+mn-cs"/>
              </a:rPr>
              <a:t>Durée médiane en mois de l’allaitement au sein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Les </a:t>
            </a:r>
            <a:r>
              <a:rPr lang="en-US" sz="2800" dirty="0" err="1" smtClean="0">
                <a:solidFill>
                  <a:schemeClr val="bg1"/>
                </a:solidFill>
              </a:rPr>
              <a:t>enfants</a:t>
            </a:r>
            <a:r>
              <a:rPr lang="en-US" sz="2800" dirty="0" smtClean="0">
                <a:solidFill>
                  <a:schemeClr val="bg1"/>
                </a:solidFill>
              </a:rPr>
              <a:t> qui </a:t>
            </a:r>
            <a:r>
              <a:rPr lang="en-US" sz="2800" dirty="0" err="1" smtClean="0">
                <a:solidFill>
                  <a:schemeClr val="bg1"/>
                </a:solidFill>
              </a:rPr>
              <a:t>sont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allait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és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uniquement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au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sein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sont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considerés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comme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exclusivement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allait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és</a:t>
            </a:r>
            <a:endParaRPr lang="en-US" sz="2800" dirty="0">
              <a:solidFill>
                <a:schemeClr val="bg1"/>
              </a:solidFill>
            </a:endParaRPr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sz="2800" dirty="0" err="1" smtClean="0">
                <a:solidFill>
                  <a:schemeClr val="bg1"/>
                </a:solidFill>
              </a:rPr>
              <a:t>L’allaitement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exclusif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est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recommend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é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pour les 6 premiers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mois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, car le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lait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maternel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contient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tous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les nutriments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que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le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bébé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a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besoin</a:t>
            </a:r>
            <a:endParaRPr lang="en-US" sz="2800" dirty="0">
              <a:solidFill>
                <a:schemeClr val="bg1"/>
              </a:solidFill>
            </a:endParaRPr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Les </a:t>
            </a:r>
            <a:r>
              <a:rPr lang="en-US" sz="2800" dirty="0" err="1" smtClean="0">
                <a:solidFill>
                  <a:schemeClr val="bg1"/>
                </a:solidFill>
              </a:rPr>
              <a:t>anticorps</a:t>
            </a: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</a:rPr>
              <a:t>pr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ésents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dans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le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lait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maternel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protégent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cs typeface="Calibri"/>
              </a:rPr>
              <a:t>contre</a:t>
            </a:r>
            <a:r>
              <a:rPr lang="en-US" sz="2800" dirty="0" smtClean="0">
                <a:solidFill>
                  <a:schemeClr val="bg1"/>
                </a:solidFill>
                <a:cs typeface="Calibri"/>
              </a:rPr>
              <a:t> des maladies</a:t>
            </a:r>
            <a:endParaRPr lang="en-US" sz="2800" dirty="0">
              <a:solidFill>
                <a:schemeClr val="bg1"/>
              </a:solidFill>
            </a:endParaRPr>
          </a:p>
          <a:p>
            <a:pPr>
              <a:defRPr/>
            </a:pP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Allaitement exclusif par âge</a:t>
            </a:r>
          </a:p>
        </p:txBody>
      </p:sp>
      <p:graphicFrame>
        <p:nvGraphicFramePr>
          <p:cNvPr id="307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382000" cy="4572000"/>
        </p:xfrm>
        <a:graphic>
          <a:graphicData uri="http://schemas.openxmlformats.org/presentationml/2006/ole">
            <p:oleObj spid="_x0000_s3074" r:id="rId3" imgW="8382727" imgH="4572396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35738" y="1752600"/>
            <a:ext cx="26082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05200" y="617220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dirty="0"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14"/>
          <p:cNvGraphicFramePr>
            <a:graphicFrameLocks noChangeAspect="1"/>
          </p:cNvGraphicFramePr>
          <p:nvPr/>
        </p:nvGraphicFramePr>
        <p:xfrm>
          <a:off x="990600" y="1447800"/>
          <a:ext cx="7086600" cy="5078413"/>
        </p:xfrm>
        <a:graphic>
          <a:graphicData uri="http://schemas.openxmlformats.org/presentationml/2006/ole">
            <p:oleObj spid="_x0000_s4098" r:id="rId3" imgW="7084166" imgH="5078408" progId="Excel.Sheet.8">
              <p:embed/>
            </p:oleObj>
          </a:graphicData>
        </a:graphic>
      </p:graphicFrame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58200" cy="1143000"/>
          </a:xfrm>
        </p:spPr>
        <p:txBody>
          <a:bodyPr/>
          <a:lstStyle/>
          <a:p>
            <a:r>
              <a:rPr lang="fr-HT" smtClean="0"/>
              <a:t>Que reçoivent les enfants de moins de 6 mois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fr-FR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FR" smtClean="0"/>
              <a:t>Les enfants allaités de 6-23 mois soient nourris avec au moins trois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FR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FR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2288</TotalTime>
  <Words>838</Words>
  <Application>Microsoft Office PowerPoint</Application>
  <PresentationFormat>On-screen Show (4:3)</PresentationFormat>
  <Paragraphs>206</Paragraphs>
  <Slides>28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Blank Presentation</vt:lpstr>
      <vt:lpstr>title slide</vt:lpstr>
      <vt:lpstr>Microsoft Office Excel 97-2003 Worksheet</vt:lpstr>
      <vt:lpstr>Slide 1</vt:lpstr>
      <vt:lpstr>Slide 2</vt:lpstr>
      <vt:lpstr>Début de l’allaitement</vt:lpstr>
      <vt:lpstr> Durée médiane de l’allaitement</vt:lpstr>
      <vt:lpstr>Durée de l’allaitement en Afrique</vt:lpstr>
      <vt:lpstr>Allaitement exclusif</vt:lpstr>
      <vt:lpstr>Allaitement exclusif par âge</vt:lpstr>
      <vt:lpstr>Que reçoivent les enfants de moins de 6 mois ?</vt:lpstr>
      <vt:lpstr>Alimentation du jeune enfant</vt:lpstr>
      <vt:lpstr>Pratiques alimentaires des nourrissons et des jeunes enfants</vt:lpstr>
      <vt:lpstr>Slide 11</vt:lpstr>
      <vt:lpstr>État nutritionnel des enfants</vt:lpstr>
      <vt:lpstr>Retard de croissance par région</vt:lpstr>
      <vt:lpstr>Retard de croissance en Afrique</vt:lpstr>
      <vt:lpstr>Tendance du retard de croissance</vt:lpstr>
      <vt:lpstr>Retard de croissance par quintile de bien-être économique</vt:lpstr>
      <vt:lpstr>Consommation de micronutriments</vt:lpstr>
      <vt:lpstr>Slide 18</vt:lpstr>
      <vt:lpstr>État nutritionnel des femmes</vt:lpstr>
      <vt:lpstr>État nutritionnel des femmes</vt:lpstr>
      <vt:lpstr>État nutritionnel des femmes</vt:lpstr>
      <vt:lpstr>Consommation de micronutriments par les mères</vt:lpstr>
      <vt:lpstr>Slide 23</vt:lpstr>
      <vt:lpstr>Prévalence de l’anémie  chez les enfants</vt:lpstr>
      <vt:lpstr>Prévalence de l’anémie chez les enfants par région</vt:lpstr>
      <vt:lpstr>Prévalence de l’anémie  chez les femmes</vt:lpstr>
      <vt:lpstr>Prévalence de l’anémie  chez les hommes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Administrator</cp:lastModifiedBy>
  <cp:revision>187</cp:revision>
  <cp:lastPrinted>2001-09-25T19:02:23Z</cp:lastPrinted>
  <dcterms:created xsi:type="dcterms:W3CDTF">2001-08-28T14:54:35Z</dcterms:created>
  <dcterms:modified xsi:type="dcterms:W3CDTF">2012-05-10T19:20:33Z</dcterms:modified>
</cp:coreProperties>
</file>